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 aswitha" userId="8f798309068a98ff" providerId="LiveId" clId="{4F18AC79-7DAE-C249-A841-E8FC469DFD3C}"/>
    <pc:docChg chg="custSel addSld modSld">
      <pc:chgData name="kotha aswitha" userId="8f798309068a98ff" providerId="LiveId" clId="{4F18AC79-7DAE-C249-A841-E8FC469DFD3C}" dt="2022-03-11T17:51:19.762" v="78" actId="27636"/>
      <pc:docMkLst>
        <pc:docMk/>
      </pc:docMkLst>
      <pc:sldChg chg="modSp new">
        <pc:chgData name="kotha aswitha" userId="8f798309068a98ff" providerId="LiveId" clId="{4F18AC79-7DAE-C249-A841-E8FC469DFD3C}" dt="2022-03-11T17:51:19.762" v="78" actId="27636"/>
        <pc:sldMkLst>
          <pc:docMk/>
          <pc:sldMk cId="2904314180" sldId="262"/>
        </pc:sldMkLst>
        <pc:spChg chg="mod">
          <ac:chgData name="kotha aswitha" userId="8f798309068a98ff" providerId="LiveId" clId="{4F18AC79-7DAE-C249-A841-E8FC469DFD3C}" dt="2022-03-11T17:46:42.113" v="7" actId="20577"/>
          <ac:spMkLst>
            <pc:docMk/>
            <pc:sldMk cId="2904314180" sldId="262"/>
            <ac:spMk id="2" creationId="{DCEC2735-9F9C-5B42-8786-D8A0670CC67A}"/>
          </ac:spMkLst>
        </pc:spChg>
        <pc:spChg chg="mod">
          <ac:chgData name="kotha aswitha" userId="8f798309068a98ff" providerId="LiveId" clId="{4F18AC79-7DAE-C249-A841-E8FC469DFD3C}" dt="2022-03-11T17:51:19.762" v="78" actId="27636"/>
          <ac:spMkLst>
            <pc:docMk/>
            <pc:sldMk cId="2904314180" sldId="262"/>
            <ac:spMk id="3" creationId="{CA3D3AEF-6533-FD4F-9C21-44686316DC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7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2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07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8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3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0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6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9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74C-5AC2-4653-91C8-76EAE3FE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629" y="642937"/>
            <a:ext cx="7766936" cy="2595563"/>
          </a:xfrm>
        </p:spPr>
        <p:txBody>
          <a:bodyPr/>
          <a:lstStyle/>
          <a:p>
            <a:r>
              <a:rPr lang="en-US" dirty="0"/>
              <a:t>DESIGN OF BIDIRECTIONAL BUS BASED ON VERILOG HDL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17802-BFAF-DD44-9EC5-3624F2752E03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28133-24A4-8C41-B9CC-BFC735F9281C}"/>
              </a:ext>
            </a:extLst>
          </p:cNvPr>
          <p:cNvSpPr txBox="1"/>
          <p:nvPr/>
        </p:nvSpPr>
        <p:spPr>
          <a:xfrm rot="21445903"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85E49-D0ED-AA4C-A6CD-AFB96C0EBED8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180F0-97E4-2F49-AD6E-64ECF67AD135}"/>
              </a:ext>
            </a:extLst>
          </p:cNvPr>
          <p:cNvSpPr txBox="1"/>
          <p:nvPr/>
        </p:nvSpPr>
        <p:spPr>
          <a:xfrm>
            <a:off x="2196703" y="3660040"/>
            <a:ext cx="526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20881A04C8:BHAVANA</a:t>
            </a:r>
          </a:p>
          <a:p>
            <a:pPr algn="l"/>
            <a:r>
              <a:rPr lang="en-US">
                <a:solidFill>
                  <a:schemeClr val="accent1"/>
                </a:solidFill>
              </a:rPr>
              <a:t>20881A04F8:ASWITHA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4FA6E-63A1-DC4D-9E49-BA8D00AC3D70}"/>
              </a:ext>
            </a:extLst>
          </p:cNvPr>
          <p:cNvSpPr txBox="1"/>
          <p:nvPr/>
        </p:nvSpPr>
        <p:spPr>
          <a:xfrm>
            <a:off x="7096832" y="4727911"/>
            <a:ext cx="49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Under the guidance of:</a:t>
            </a:r>
          </a:p>
          <a:p>
            <a:pPr algn="l"/>
            <a:r>
              <a:rPr lang="en-US">
                <a:solidFill>
                  <a:schemeClr val="accent1"/>
                </a:solidFill>
              </a:rPr>
              <a:t>Dr.S RAJENDAR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9ABF5-A290-B14C-9589-CEE45620BAB8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7A822-B63C-7D43-AC0A-218D194A541C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90C81-6439-9D4F-95FE-7C5EE100A5D9}"/>
              </a:ext>
            </a:extLst>
          </p:cNvPr>
          <p:cNvSpPr txBox="1"/>
          <p:nvPr/>
        </p:nvSpPr>
        <p:spPr>
          <a:xfrm>
            <a:off x="10715625" y="6488487"/>
            <a:ext cx="48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no:1</a:t>
            </a:r>
          </a:p>
        </p:txBody>
      </p:sp>
    </p:spTree>
    <p:extLst>
      <p:ext uri="{BB962C8B-B14F-4D97-AF65-F5344CB8AC3E}">
        <p14:creationId xmlns:p14="http://schemas.microsoft.com/office/powerpoint/2010/main" val="34637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B623-3512-410F-AA93-D273A35B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6CD4-7156-4CE2-978A-AAC4EAD7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82911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OBJECTIVE</a:t>
            </a:r>
          </a:p>
          <a:p>
            <a:r>
              <a:rPr lang="en-US"/>
              <a:t>DESCRIPTION</a:t>
            </a:r>
          </a:p>
          <a:p>
            <a:r>
              <a:rPr lang="en-US"/>
              <a:t>IMPLEMENTATION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  <a:p>
            <a:r>
              <a:rPr lang="en-US"/>
              <a:t>REFRENCES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5A351-2008-C745-AF5F-75C3F750E46F}"/>
              </a:ext>
            </a:extLst>
          </p:cNvPr>
          <p:cNvSpPr txBox="1"/>
          <p:nvPr/>
        </p:nvSpPr>
        <p:spPr>
          <a:xfrm>
            <a:off x="10956131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no:2</a:t>
            </a:r>
          </a:p>
        </p:txBody>
      </p:sp>
    </p:spTree>
    <p:extLst>
      <p:ext uri="{BB962C8B-B14F-4D97-AF65-F5344CB8AC3E}">
        <p14:creationId xmlns:p14="http://schemas.microsoft.com/office/powerpoint/2010/main" val="8980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B5D2-70BC-40FD-AD3A-52A7EBEC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CB4E-9F8F-4F26-9C6D-D81A99A3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2505"/>
          </a:xfrm>
        </p:spPr>
        <p:txBody>
          <a:bodyPr/>
          <a:lstStyle/>
          <a:p>
            <a:r>
              <a:rPr lang="en-US" sz="2400" dirty="0"/>
              <a:t>It is a data bus that flows the data in both direction from microprocessor to memory</a:t>
            </a:r>
          </a:p>
          <a:p>
            <a:r>
              <a:rPr lang="en-US" sz="2400" dirty="0"/>
              <a:t>A bi-directional bus can carry binary information in either direction</a:t>
            </a:r>
          </a:p>
          <a:p>
            <a:r>
              <a:rPr lang="en-US" sz="2400" dirty="0"/>
              <a:t>Sets  of wires with single information</a:t>
            </a:r>
          </a:p>
          <a:p>
            <a:r>
              <a:rPr lang="en-US" sz="2400" dirty="0"/>
              <a:t>A bidirectional bus buffer is a type of logic circuit whose input and output pins can be configured as input and output to receive and transmit data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C3061-CE06-CF4D-BA77-27242E8F857D}"/>
              </a:ext>
            </a:extLst>
          </p:cNvPr>
          <p:cNvSpPr txBox="1"/>
          <p:nvPr/>
        </p:nvSpPr>
        <p:spPr>
          <a:xfrm>
            <a:off x="10718005" y="63934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no:3</a:t>
            </a:r>
          </a:p>
        </p:txBody>
      </p:sp>
    </p:spTree>
    <p:extLst>
      <p:ext uri="{BB962C8B-B14F-4D97-AF65-F5344CB8AC3E}">
        <p14:creationId xmlns:p14="http://schemas.microsoft.com/office/powerpoint/2010/main" val="421149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71FC-4270-469B-839B-93430E5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6A02-17E5-44EE-9E75-95BC1F3A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99630"/>
          </a:xfrm>
        </p:spPr>
        <p:txBody>
          <a:bodyPr/>
          <a:lstStyle/>
          <a:p>
            <a:r>
              <a:rPr lang="en-US" sz="2400" dirty="0"/>
              <a:t>Using Verilog HDL to design bidirectional ports can reduce the number of ports designed, improve resource utilization and reduce hardware overhead.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949D7-4B0A-AE4C-86E3-8ABE47CD67C9}"/>
              </a:ext>
            </a:extLst>
          </p:cNvPr>
          <p:cNvSpPr txBox="1"/>
          <p:nvPr/>
        </p:nvSpPr>
        <p:spPr>
          <a:xfrm>
            <a:off x="10706101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No:4</a:t>
            </a:r>
          </a:p>
        </p:txBody>
      </p:sp>
    </p:spTree>
    <p:extLst>
      <p:ext uri="{BB962C8B-B14F-4D97-AF65-F5344CB8AC3E}">
        <p14:creationId xmlns:p14="http://schemas.microsoft.com/office/powerpoint/2010/main" val="4403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0DB-301B-482B-8BBB-850413B5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5212"/>
            <a:ext cx="8596668" cy="1320800"/>
          </a:xfrm>
        </p:spPr>
        <p:txBody>
          <a:bodyPr/>
          <a:lstStyle/>
          <a:p>
            <a:r>
              <a:rPr lang="en-US" dirty="0"/>
              <a:t>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8202-2B9F-4F6E-BE6F-DAEEC085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3" y="1331650"/>
            <a:ext cx="4776185" cy="55263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module is composed of DSP, off-chip SRAM, programmable logic CPLD, CAN bus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Input and output interface circuit, etc. CPLD is the bridge between DSP and peripheral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According to the needs of the system, CPLD integrates all kinds of control signals of the DSP and outputs corresponding control signals to control the peripheral circuits.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system communicates with the host computer and other control modules through CAN bus.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module collects all kinds of state information through the input and output interface circuit.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9B12D-C7E8-45C4-AE04-C3C71213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1509205"/>
            <a:ext cx="5832629" cy="3977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C7F07-6D8D-F045-8E3F-D8EF84F1BF33}"/>
              </a:ext>
            </a:extLst>
          </p:cNvPr>
          <p:cNvSpPr txBox="1"/>
          <p:nvPr/>
        </p:nvSpPr>
        <p:spPr>
          <a:xfrm>
            <a:off x="10825162" y="64302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no:5</a:t>
            </a:r>
          </a:p>
        </p:txBody>
      </p:sp>
    </p:spTree>
    <p:extLst>
      <p:ext uri="{BB962C8B-B14F-4D97-AF65-F5344CB8AC3E}">
        <p14:creationId xmlns:p14="http://schemas.microsoft.com/office/powerpoint/2010/main" val="406101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2735-9F9C-5B42-8786-D8A0670C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3AEF-6533-FD4F-9C21-44686316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E code instantiation statement is as follows</a:t>
            </a:r>
          </a:p>
          <a:p>
            <a:pPr marL="0" indent="0">
              <a:buNone/>
            </a:pPr>
            <a:r>
              <a:rPr lang="en-US"/>
              <a:t>module inout_test;
reg xrd,xwe;
wire datain[2:0], dataout[2:0];
inout inout (xrd,xwe, datain,dataout);</a:t>
            </a:r>
          </a:p>
          <a:p>
            <a:pPr marL="0" indent="0">
              <a:buNone/>
            </a:pPr>
            <a:r>
              <a:rPr lang="en-US"/>
              <a:t>nitila
begin
datain = 3’011;
dataout=3’zzz;
xrd =1’1;
xwe =1’10
#100 xwe =1’0;
xrd=1’1;
datain = 3’010;
#100 xwe =1’1;
xrd=1’0;
dataout = 3’000;
end</a:t>
            </a:r>
          </a:p>
          <a:p>
            <a:pPr marL="0" indent="0">
              <a:buNone/>
            </a:pPr>
            <a:r>
              <a:rPr lang="en-US"/>
              <a:t>
endmodule</a:t>
            </a:r>
          </a:p>
        </p:txBody>
      </p:sp>
    </p:spTree>
    <p:extLst>
      <p:ext uri="{BB962C8B-B14F-4D97-AF65-F5344CB8AC3E}">
        <p14:creationId xmlns:p14="http://schemas.microsoft.com/office/powerpoint/2010/main" val="2904314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200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DESIGN OF BIDIRECTIONAL BUS BASED ON VERILOG HDL</vt:lpstr>
      <vt:lpstr>CONTENT:</vt:lpstr>
      <vt:lpstr>INTRODUCTION:</vt:lpstr>
      <vt:lpstr>OBJECTIVE: </vt:lpstr>
      <vt:lpstr>DESCRIPTION:</vt:lpstr>
      <vt:lpstr>CODE: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BIDIRECTIONAL BUS BASED ON VERILOG HDL</dc:title>
  <dc:creator>20881A04L7</dc:creator>
  <cp:lastModifiedBy>kotha aswitha</cp:lastModifiedBy>
  <cp:revision>5</cp:revision>
  <dcterms:created xsi:type="dcterms:W3CDTF">2022-02-13T13:09:26Z</dcterms:created>
  <dcterms:modified xsi:type="dcterms:W3CDTF">2022-03-11T17:51:29Z</dcterms:modified>
</cp:coreProperties>
</file>