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1"/>
  </p:notesMasterIdLst>
  <p:sldIdLst>
    <p:sldId id="286" r:id="rId2"/>
    <p:sldId id="257" r:id="rId3"/>
    <p:sldId id="288" r:id="rId4"/>
    <p:sldId id="289" r:id="rId5"/>
    <p:sldId id="294" r:id="rId6"/>
    <p:sldId id="290" r:id="rId7"/>
    <p:sldId id="295" r:id="rId8"/>
    <p:sldId id="291" r:id="rId9"/>
    <p:sldId id="292" r:id="rId10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AFF81-4E9E-4536-A80E-E467D1CBC841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619F3-FEA7-4CD9-95E5-0067F93B3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39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2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93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3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76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97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6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57D0-FC5F-A15C-C847-A6319431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467092"/>
            <a:ext cx="8004246" cy="118872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USING IMAGE PROCESSING.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FCACD-D909-5D4E-B4A6-2AB8890C371A}"/>
              </a:ext>
            </a:extLst>
          </p:cNvPr>
          <p:cNvSpPr txBox="1"/>
          <p:nvPr/>
        </p:nvSpPr>
        <p:spPr>
          <a:xfrm rot="10800000" flipV="1">
            <a:off x="7237182" y="4672716"/>
            <a:ext cx="47643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 IT-1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K.V.Hemanth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-207Z1A1225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 Shaji -207Z1A1241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V.Nikil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-207Z1A1248</a:t>
            </a:r>
          </a:p>
        </p:txBody>
      </p:sp>
      <p:pic>
        <p:nvPicPr>
          <p:cNvPr id="1026" name="Picture 2" descr="NNRG College of Engineering, Hyderabad, India">
            <a:extLst>
              <a:ext uri="{FF2B5EF4-FFF2-40B4-BE49-F238E27FC236}">
                <a16:creationId xmlns:a16="http://schemas.microsoft.com/office/drawing/2014/main" id="{64616E26-BF1C-BAA8-4F98-8DE771F99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497"/>
            <a:ext cx="12192000" cy="107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2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8B3D-95A1-A46A-7124-922474FE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70" y="1666568"/>
            <a:ext cx="9950578" cy="48312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objective of this project is to recognize the face.</a:t>
            </a:r>
          </a:p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system subsequently to keep track on the image for further details to identify a face in the image.</a:t>
            </a:r>
          </a:p>
          <a:p>
            <a:pPr algn="just"/>
            <a:r>
              <a:rPr lang="en-IN" sz="2400" kern="1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serves as an individual identity of everyone and therefore face recognition helps in authenticating any person's identity using his personal characteristics.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consists of static where it detects the face and details where it apprehends the occasions that manifest the image.</a:t>
            </a:r>
          </a:p>
          <a:p>
            <a:pPr algn="just"/>
            <a:r>
              <a:rPr lang="en-IN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essential goal of project is to recognize the face and provide the details for an image.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6012D-E7E3-1599-BFD9-5A8B8E203B3E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FFCFECD-8C10-8B32-0E50-50042A86C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0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439BE1B-0421-014B-AD51-1BCD369A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51784B-B360-847B-82DB-07341E7C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70" y="1666568"/>
            <a:ext cx="9950578" cy="48312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IN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SOFTWARE REQUIREMENTS: </a:t>
            </a:r>
            <a:endParaRPr lang="en-IN" sz="2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Language: Python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• Technology: OpenCV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• Operating System: Windows 10  </a:t>
            </a:r>
          </a:p>
          <a:p>
            <a:pPr algn="just"/>
            <a:endParaRPr lang="en-IN" sz="2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IN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HARDWARE REQUIREMENTS: </a:t>
            </a:r>
            <a:endParaRPr lang="en-IN" sz="2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RAM : 4GB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• Hard Disk: 50GB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• Processor: Dual 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1CBC5-F220-C173-78FB-F6998049ECFA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REQUIRMENTS</a:t>
            </a:r>
          </a:p>
        </p:txBody>
      </p:sp>
    </p:spTree>
    <p:extLst>
      <p:ext uri="{BB962C8B-B14F-4D97-AF65-F5344CB8AC3E}">
        <p14:creationId xmlns:p14="http://schemas.microsoft.com/office/powerpoint/2010/main" val="96057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E0325E7-7118-B5FF-6D26-80395AE07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9977E2-1DCD-45AE-B5CD-D058AA150140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0F4E23-DF51-EBB7-4BC8-CF2FAA25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70" y="1666568"/>
            <a:ext cx="9950578" cy="48312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the existing system, classification is done through eigenfaces method.     </a:t>
            </a:r>
          </a:p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Existing work includes the application of face recognition.</a:t>
            </a:r>
          </a:p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eigen faces to represent the feature vector for human faces.</a:t>
            </a:r>
          </a:p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uses eigen vectors and PCA to recognize the faces.</a:t>
            </a:r>
          </a:p>
        </p:txBody>
      </p:sp>
    </p:spTree>
    <p:extLst>
      <p:ext uri="{BB962C8B-B14F-4D97-AF65-F5344CB8AC3E}">
        <p14:creationId xmlns:p14="http://schemas.microsoft.com/office/powerpoint/2010/main" val="16079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13AB329C-BFC5-0039-D9FA-47F6BBFD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5F83EC-1931-549B-8957-4A7B2C4A7C7E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539187-31E3-1763-5ABE-AC62A5E0E33D}"/>
              </a:ext>
            </a:extLst>
          </p:cNvPr>
          <p:cNvSpPr txBox="1">
            <a:spLocks/>
          </p:cNvSpPr>
          <p:nvPr/>
        </p:nvSpPr>
        <p:spPr>
          <a:xfrm>
            <a:off x="1064370" y="1666568"/>
            <a:ext cx="9950578" cy="4831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recognize only one face at each time.</a:t>
            </a:r>
          </a:p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 consuming.</a:t>
            </a:r>
          </a:p>
          <a:p>
            <a:pPr marL="0" indent="0" algn="just" defTabSz="457200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1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707A22F-9FD9-68C7-6E37-87008D5A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7A03C-B795-20E4-539A-599B36A1EBFF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6B5424-22B0-FF45-A252-459E0746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70" y="1666568"/>
            <a:ext cx="9950578" cy="48312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0" indent="-457200" algn="just" defTabSz="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is designed that can recognize and track human faces and give necessary information as per the training data.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trains the set of information then it finds in line with them no knowledge loss happens.</a:t>
            </a:r>
          </a:p>
          <a:p>
            <a:pPr marL="457200" lvl="0" indent="-457200" algn="just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can simply acknowledge the feel and classification done by Neural Networks.</a:t>
            </a:r>
          </a:p>
          <a:p>
            <a:pPr marL="457200" indent="-457200" algn="just" defTabSz="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addition to that, recognize the image and provide the name for the image in the rectangular box.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uses CNN Algorithm.</a:t>
            </a:r>
            <a:endParaRPr lang="en-I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94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2287C6D-A981-42B4-B24D-C0C53860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8AC347-FC41-D752-D429-0BB50C2D22AE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356914-B7EF-F0AF-49EC-CE5B88EF122C}"/>
              </a:ext>
            </a:extLst>
          </p:cNvPr>
          <p:cNvSpPr txBox="1">
            <a:spLocks/>
          </p:cNvSpPr>
          <p:nvPr/>
        </p:nvSpPr>
        <p:spPr>
          <a:xfrm>
            <a:off x="1064370" y="1666568"/>
            <a:ext cx="9950578" cy="4831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recognize multiple faces in an image at once.</a:t>
            </a:r>
          </a:p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consumes less time.</a:t>
            </a:r>
          </a:p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Fast and easy implementation.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5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C0D9D6-1D44-43EE-663E-73C55B570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73B64-42E3-C9D2-1D23-BF07732DA43C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B54E0C-3040-BDBB-C944-3F4D0167F5D2}"/>
              </a:ext>
            </a:extLst>
          </p:cNvPr>
          <p:cNvSpPr txBox="1">
            <a:spLocks/>
          </p:cNvSpPr>
          <p:nvPr/>
        </p:nvSpPr>
        <p:spPr>
          <a:xfrm>
            <a:off x="1064370" y="1666568"/>
            <a:ext cx="9950578" cy="4831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solve intriguing tasks such as face recognizing, although this task was quite convolute even more when using a large image.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humans also sometimes make a mistake while recognizing someone’s faces so is our program.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Present Work, we recognized different types of human faces using Python, OpenCV &amp; Database and got some interesting insight about it.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274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32B850-73AB-E862-DF2E-0F0C20C98650}"/>
              </a:ext>
            </a:extLst>
          </p:cNvPr>
          <p:cNvSpPr/>
          <p:nvPr/>
        </p:nvSpPr>
        <p:spPr>
          <a:xfrm>
            <a:off x="1119052" y="2767281"/>
            <a:ext cx="9953897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0" dirty="0">
                <a:latin typeface="Stencil" panose="040409050D0802020404" pitchFamily="82" charset="0"/>
              </a:rPr>
              <a:t>THANK YOU 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69020D6-81BF-DAF3-6821-206E2E86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177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1866</TotalTime>
  <Words>401</Words>
  <Application>Microsoft Office PowerPoint</Application>
  <PresentationFormat>Widescreen</PresentationFormat>
  <Paragraphs>52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Stencil</vt:lpstr>
      <vt:lpstr>Times New Roman</vt:lpstr>
      <vt:lpstr>Parcel</vt:lpstr>
      <vt:lpstr>FACE RECOGNITION USING IMAGE PROCESSING.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</dc:title>
  <dc:creator/>
  <cp:lastModifiedBy>Hemanth Kotha</cp:lastModifiedBy>
  <cp:revision>308</cp:revision>
  <cp:lastPrinted>2023-05-01T12:27:12Z</cp:lastPrinted>
  <dcterms:created xsi:type="dcterms:W3CDTF">2022-08-30T15:32:58Z</dcterms:created>
  <dcterms:modified xsi:type="dcterms:W3CDTF">2023-11-26T17:03:09Z</dcterms:modified>
</cp:coreProperties>
</file>