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86" r:id="rId2"/>
    <p:sldId id="296" r:id="rId3"/>
    <p:sldId id="258" r:id="rId4"/>
    <p:sldId id="259" r:id="rId5"/>
    <p:sldId id="260" r:id="rId6"/>
    <p:sldId id="261" r:id="rId7"/>
    <p:sldId id="264" r:id="rId8"/>
    <p:sldId id="292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otha" userId="9e8a52ef5338e8f2" providerId="LiveId" clId="{C4B6768F-82AB-4D61-9203-7EA513FD7EC3}"/>
    <pc:docChg chg="delSld">
      <pc:chgData name="Hemanth Kotha" userId="9e8a52ef5338e8f2" providerId="LiveId" clId="{C4B6768F-82AB-4D61-9203-7EA513FD7EC3}" dt="2023-11-26T17:08:24.429" v="0" actId="47"/>
      <pc:docMkLst>
        <pc:docMk/>
      </pc:docMkLst>
      <pc:sldChg chg="del">
        <pc:chgData name="Hemanth Kotha" userId="9e8a52ef5338e8f2" providerId="LiveId" clId="{C4B6768F-82AB-4D61-9203-7EA513FD7EC3}" dt="2023-11-26T17:08:24.429" v="0" actId="47"/>
        <pc:sldMkLst>
          <pc:docMk/>
          <pc:sldMk cId="1012741822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AFF81-4E9E-4536-A80E-E467D1CBC841}" type="datetimeFigureOut">
              <a:rPr lang="en-IN" smtClean="0"/>
              <a:pPr/>
              <a:t>26-11-2023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619F3-FEA7-4CD9-95E5-0067F93B30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9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2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57D0-FC5F-A15C-C847-A631943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467092"/>
            <a:ext cx="8004246" cy="118872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IMAGE PROCESSING.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FCACD-D909-5D4E-B4A6-2AB8890C371A}"/>
              </a:ext>
            </a:extLst>
          </p:cNvPr>
          <p:cNvSpPr txBox="1"/>
          <p:nvPr/>
        </p:nvSpPr>
        <p:spPr>
          <a:xfrm rot="10800000" flipV="1">
            <a:off x="7237182" y="4672716"/>
            <a:ext cx="4764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 IT-1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K.V.Hemanth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-207Z1A1225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Shaji -207Z1A1241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V.Nikil            -207Z1A1248</a:t>
            </a:r>
          </a:p>
        </p:txBody>
      </p:sp>
      <p:pic>
        <p:nvPicPr>
          <p:cNvPr id="1026" name="Picture 2" descr="NNRG College of Engineering, Hyderabad, India">
            <a:extLst>
              <a:ext uri="{FF2B5EF4-FFF2-40B4-BE49-F238E27FC236}">
                <a16:creationId xmlns:a16="http://schemas.microsoft.com/office/drawing/2014/main" id="{64616E26-BF1C-BAA8-4F98-8DE771F9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94"/>
            <a:ext cx="12192000" cy="10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D9C3A-F252-DB43-E0FF-2F95297FCA74}"/>
              </a:ext>
            </a:extLst>
          </p:cNvPr>
          <p:cNvSpPr txBox="1"/>
          <p:nvPr/>
        </p:nvSpPr>
        <p:spPr>
          <a:xfrm>
            <a:off x="453513" y="5719158"/>
            <a:ext cx="30418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T. Madhu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3C10E3A-C15C-1865-0380-51C2D9DA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6DBD2-70DD-7936-C458-672AE8100DC0}"/>
              </a:ext>
            </a:extLst>
          </p:cNvPr>
          <p:cNvSpPr txBox="1"/>
          <p:nvPr/>
        </p:nvSpPr>
        <p:spPr>
          <a:xfrm>
            <a:off x="1064370" y="888449"/>
            <a:ext cx="503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3BAE4-FD78-EFA8-7779-C4FAD980355A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83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capture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4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654AC38-C271-9D60-FCB0-DABBF7BB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D205B-F965-D4FA-A15D-29AFC8CF1785}"/>
              </a:ext>
            </a:extLst>
          </p:cNvPr>
          <p:cNvSpPr txBox="1"/>
          <p:nvPr/>
        </p:nvSpPr>
        <p:spPr>
          <a:xfrm>
            <a:off x="1064370" y="888449"/>
            <a:ext cx="503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558EFA-D0E7-2943-B50A-B631E3CD2ECC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83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Digital Camera.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Resolution must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be fixed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 of the face need not to be fixed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wear spectacles.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6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6662078-AA0F-5BA1-D6AB-D125370F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3818AE-4DD3-8F5B-D73D-A45CA12A204B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EB0C0E-CBE9-774E-02E0-9F971255BD61}"/>
              </a:ext>
            </a:extLst>
          </p:cNvPr>
          <p:cNvSpPr txBox="1">
            <a:spLocks/>
          </p:cNvSpPr>
          <p:nvPr/>
        </p:nvSpPr>
        <p:spPr>
          <a:xfrm>
            <a:off x="1064370" y="1814053"/>
            <a:ext cx="9950578" cy="3598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does the system looks at the image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colour image to grayscale image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grayscale image to black and white image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8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1D61115-53FB-8400-E672-656ECCB8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280ED6-0A00-44C6-CD71-FADFEC3D2642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CD05C1-71A7-B596-FFEE-F1B4884E3780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are designed to work just like the human brain.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Networks is made up of 3 components: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(computation)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6DB3E5-DF84-24C1-0467-B057330D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61C17-FA61-CE9D-22C8-006826D5A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53" y="153204"/>
            <a:ext cx="4913694" cy="65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4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657CD9E-E628-20EE-804D-D14D4A2A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257DE5-5AAF-6C63-B1F8-02773DD0DB12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 CASCADE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9DC303-69DE-D57F-86E7-4831E93A0728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 Cascade is </a:t>
            </a: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learning-based approach where a lot of positive and negative images are used to train the classifier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IMAGES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These images contain the images which we want our classifier to identify.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IMAGES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Images of everything else, which do not contain the object we want to detect.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5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32B850-73AB-E862-DF2E-0F0C20C98650}"/>
              </a:ext>
            </a:extLst>
          </p:cNvPr>
          <p:cNvSpPr/>
          <p:nvPr/>
        </p:nvSpPr>
        <p:spPr>
          <a:xfrm>
            <a:off x="1119052" y="2767281"/>
            <a:ext cx="9953897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0" dirty="0">
                <a:latin typeface="Stencil" panose="040409050D0802020404" pitchFamily="82" charset="0"/>
              </a:rPr>
              <a:t>THANK YOU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69020D6-81BF-DAF3-6821-206E2E86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177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1877</TotalTime>
  <Words>185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Stencil</vt:lpstr>
      <vt:lpstr>Times New Roman</vt:lpstr>
      <vt:lpstr>Parcel</vt:lpstr>
      <vt:lpstr>FACE RECOGNITION USING IMAGE PROCESSING.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</dc:title>
  <dc:creator/>
  <cp:lastModifiedBy>Hemanth Kotha</cp:lastModifiedBy>
  <cp:revision>310</cp:revision>
  <cp:lastPrinted>2023-05-01T12:27:12Z</cp:lastPrinted>
  <dcterms:created xsi:type="dcterms:W3CDTF">2022-08-30T15:32:58Z</dcterms:created>
  <dcterms:modified xsi:type="dcterms:W3CDTF">2023-11-26T17:08:25Z</dcterms:modified>
</cp:coreProperties>
</file>