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299" r:id="rId3"/>
    <p:sldId id="317" r:id="rId4"/>
    <p:sldId id="300" r:id="rId5"/>
    <p:sldId id="297" r:id="rId6"/>
    <p:sldId id="298" r:id="rId7"/>
    <p:sldId id="301" r:id="rId8"/>
    <p:sldId id="302" r:id="rId9"/>
    <p:sldId id="303" r:id="rId10"/>
    <p:sldId id="304" r:id="rId11"/>
    <p:sldId id="305" r:id="rId12"/>
    <p:sldId id="318" r:id="rId13"/>
    <p:sldId id="308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h Kotha" userId="9e8a52ef5338e8f2" providerId="LiveId" clId="{3BB80EF3-AE80-472C-8CFB-60D0D46FD6A1}"/>
    <pc:docChg chg="addSld delSld modSld sldOrd">
      <pc:chgData name="Hemanth Kotha" userId="9e8a52ef5338e8f2" providerId="LiveId" clId="{3BB80EF3-AE80-472C-8CFB-60D0D46FD6A1}" dt="2023-11-26T17:07:48.656" v="6"/>
      <pc:docMkLst>
        <pc:docMk/>
      </pc:docMkLst>
      <pc:sldChg chg="addSp delSp modSp new ord">
        <pc:chgData name="Hemanth Kotha" userId="9e8a52ef5338e8f2" providerId="LiveId" clId="{3BB80EF3-AE80-472C-8CFB-60D0D46FD6A1}" dt="2023-11-26T17:07:48.656" v="6"/>
        <pc:sldMkLst>
          <pc:docMk/>
          <pc:sldMk cId="758497272" sldId="319"/>
        </pc:sldMkLst>
        <pc:spChg chg="add mod">
          <ac:chgData name="Hemanth Kotha" userId="9e8a52ef5338e8f2" providerId="LiveId" clId="{3BB80EF3-AE80-472C-8CFB-60D0D46FD6A1}" dt="2023-11-26T17:07:48.656" v="6"/>
          <ac:spMkLst>
            <pc:docMk/>
            <pc:sldMk cId="758497272" sldId="319"/>
            <ac:spMk id="5" creationId="{01156E67-D414-5DD1-CD58-4B66F1DA3683}"/>
          </ac:spMkLst>
        </pc:spChg>
        <pc:spChg chg="add mod">
          <ac:chgData name="Hemanth Kotha" userId="9e8a52ef5338e8f2" providerId="LiveId" clId="{3BB80EF3-AE80-472C-8CFB-60D0D46FD6A1}" dt="2023-11-26T17:07:48.656" v="6"/>
          <ac:spMkLst>
            <pc:docMk/>
            <pc:sldMk cId="758497272" sldId="319"/>
            <ac:spMk id="6" creationId="{F2EED8B5-C20F-1126-B6E2-41201DC0CB4B}"/>
          </ac:spMkLst>
        </pc:spChg>
        <pc:spChg chg="add mod">
          <ac:chgData name="Hemanth Kotha" userId="9e8a52ef5338e8f2" providerId="LiveId" clId="{3BB80EF3-AE80-472C-8CFB-60D0D46FD6A1}" dt="2023-11-26T17:07:48.656" v="6"/>
          <ac:spMkLst>
            <pc:docMk/>
            <pc:sldMk cId="758497272" sldId="319"/>
            <ac:spMk id="8" creationId="{61AFD800-FBD6-3832-CD66-91733531C6EA}"/>
          </ac:spMkLst>
        </pc:spChg>
        <pc:graphicFrameChg chg="add del mod">
          <ac:chgData name="Hemanth Kotha" userId="9e8a52ef5338e8f2" providerId="LiveId" clId="{3BB80EF3-AE80-472C-8CFB-60D0D46FD6A1}" dt="2023-11-26T17:07:37.999" v="5"/>
          <ac:graphicFrameMkLst>
            <pc:docMk/>
            <pc:sldMk cId="758497272" sldId="319"/>
            <ac:graphicFrameMk id="2" creationId="{7DE87F3A-7D85-68A6-4828-63F65EA8EC48}"/>
          </ac:graphicFrameMkLst>
        </pc:graphicFrameChg>
        <pc:graphicFrameChg chg="del mod">
          <ac:chgData name="Hemanth Kotha" userId="9e8a52ef5338e8f2" providerId="LiveId" clId="{3BB80EF3-AE80-472C-8CFB-60D0D46FD6A1}" dt="2023-11-26T17:07:37.999" v="5"/>
          <ac:graphicFrameMkLst>
            <pc:docMk/>
            <pc:sldMk cId="758497272" sldId="319"/>
            <ac:graphicFrameMk id="3" creationId="{6509F8D2-5B31-E001-C6A8-32AC254825BD}"/>
          </ac:graphicFrameMkLst>
        </pc:graphicFrameChg>
        <pc:graphicFrameChg chg="del mod">
          <ac:chgData name="Hemanth Kotha" userId="9e8a52ef5338e8f2" providerId="LiveId" clId="{3BB80EF3-AE80-472C-8CFB-60D0D46FD6A1}" dt="2023-11-26T17:07:37.999" v="5"/>
          <ac:graphicFrameMkLst>
            <pc:docMk/>
            <pc:sldMk cId="758497272" sldId="319"/>
            <ac:graphicFrameMk id="4" creationId="{B1ABFA29-43DE-9179-B59E-6F62D8620B93}"/>
          </ac:graphicFrameMkLst>
        </pc:graphicFrameChg>
        <pc:picChg chg="add mod">
          <ac:chgData name="Hemanth Kotha" userId="9e8a52ef5338e8f2" providerId="LiveId" clId="{3BB80EF3-AE80-472C-8CFB-60D0D46FD6A1}" dt="2023-11-26T17:07:48.656" v="6"/>
          <ac:picMkLst>
            <pc:docMk/>
            <pc:sldMk cId="758497272" sldId="319"/>
            <ac:picMk id="7" creationId="{402C893C-22AF-41F2-D11C-BEF2753909A6}"/>
          </ac:picMkLst>
        </pc:picChg>
      </pc:sldChg>
      <pc:sldChg chg="del">
        <pc:chgData name="Hemanth Kotha" userId="9e8a52ef5338e8f2" providerId="LiveId" clId="{3BB80EF3-AE80-472C-8CFB-60D0D46FD6A1}" dt="2023-11-26T17:07:01.083" v="0" actId="47"/>
        <pc:sldMkLst>
          <pc:docMk/>
          <pc:sldMk cId="2560464233" sldId="319"/>
        </pc:sldMkLst>
      </pc:sldChg>
      <pc:sldChg chg="del">
        <pc:chgData name="Hemanth Kotha" userId="9e8a52ef5338e8f2" providerId="LiveId" clId="{3BB80EF3-AE80-472C-8CFB-60D0D46FD6A1}" dt="2023-11-26T17:07:01.083" v="0" actId="47"/>
        <pc:sldMkLst>
          <pc:docMk/>
          <pc:sldMk cId="3218458072" sldId="320"/>
        </pc:sldMkLst>
      </pc:sldChg>
      <pc:sldChg chg="del">
        <pc:chgData name="Hemanth Kotha" userId="9e8a52ef5338e8f2" providerId="LiveId" clId="{3BB80EF3-AE80-472C-8CFB-60D0D46FD6A1}" dt="2023-11-26T17:07:01.083" v="0" actId="47"/>
        <pc:sldMkLst>
          <pc:docMk/>
          <pc:sldMk cId="3436684093" sldId="321"/>
        </pc:sldMkLst>
      </pc:sldChg>
      <pc:sldChg chg="del">
        <pc:chgData name="Hemanth Kotha" userId="9e8a52ef5338e8f2" providerId="LiveId" clId="{3BB80EF3-AE80-472C-8CFB-60D0D46FD6A1}" dt="2023-11-26T17:07:01.083" v="0" actId="47"/>
        <pc:sldMkLst>
          <pc:docMk/>
          <pc:sldMk cId="1750023619" sldId="32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5495-21EE-F2E9-EBB0-FCB21A320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69CAD-A451-BA85-E345-C89A6145C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300AE-82F6-B59A-DAAF-B8F8A0A1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BC85-F9C0-4A1F-8B68-7C1F039D59BD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2CB5D-944B-D6F3-91DB-6BC32631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3203B-04D7-6DD7-1114-789C56D3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88A6-3863-43C3-BE4D-4C9C9B5D7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29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EB8C-58B7-E71E-1545-FB3CFCDE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E6C2D-86D3-B299-8094-8FE2C8FD7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77617-16A0-8D0A-2E34-C461F75A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BC85-F9C0-4A1F-8B68-7C1F039D59BD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664AB-7FB4-0426-EE0D-673913F8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36088-5B5C-F593-2F05-06E17CA3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88A6-3863-43C3-BE4D-4C9C9B5D7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50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2611A-5231-B6EA-F00B-F7A8163BD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7090F-2B0B-A81B-155F-C3E3E0F02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A8A90-6499-A390-8840-498FCA97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BC85-F9C0-4A1F-8B68-7C1F039D59BD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B506E-3101-2870-23F2-DC443E56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86311-2818-3022-9873-50A10B94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88A6-3863-43C3-BE4D-4C9C9B5D7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96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E7BB-9A6A-55CB-1C14-28775817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D624-E93D-394B-57CC-F6337203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4642-44A3-BCED-7C56-21097A4F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BC85-F9C0-4A1F-8B68-7C1F039D59BD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5DF61-C207-BAE3-A6F5-B966B592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B4008-2440-66C0-D0D0-CDADBD1B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88A6-3863-43C3-BE4D-4C9C9B5D7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5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FB7A-620E-E501-D7BA-1E1E10BC3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6FAD9-86BF-4735-EAC2-97F7C5CAE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EAF50-81A7-91F8-F540-7E24BBFA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BC85-F9C0-4A1F-8B68-7C1F039D59BD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D889E-BA27-EFE0-D73E-AC2312C8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35CFC-96AA-C96D-05A1-1C442D18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88A6-3863-43C3-BE4D-4C9C9B5D7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62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BE17-8B74-7F2F-654B-18DBC8A6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2DC4B-B36F-26C8-77B3-BBBCE193E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68347-552D-0E18-E48D-B3D1752C8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37F9D-6EB7-6A99-9FD6-AA4CA64F8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BC85-F9C0-4A1F-8B68-7C1F039D59BD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573DF-90E6-9804-638C-29B8EBD3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6F2C8-846D-7FC8-1AAD-2C2EB02F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88A6-3863-43C3-BE4D-4C9C9B5D7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46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3E736-71C0-0944-CDF1-AF44BC3C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875E5-10BF-0414-4908-47AB79FBE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B890E-9B69-CA98-4416-C4969773A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E9E7E-D418-986D-18BC-5B84E23C7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329EB-E488-9D10-C385-2CE09BB4F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728E5-BA86-F7F2-CA7C-090EA51B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BC85-F9C0-4A1F-8B68-7C1F039D59BD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93240E-FA6C-9402-1B0F-58B0E855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47B88-80CD-392A-F2AB-EE9C6AD4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88A6-3863-43C3-BE4D-4C9C9B5D7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99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462D-BFAC-FEE0-7507-198818EC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1E88F-1D34-2357-8B17-9631A092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BC85-F9C0-4A1F-8B68-7C1F039D59BD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DFBC9A-400E-7C49-FAF9-667372F9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5F594-DCED-6436-623E-932F565D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88A6-3863-43C3-BE4D-4C9C9B5D7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06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525E8-0A3D-C710-A4E4-FC24271B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BC85-F9C0-4A1F-8B68-7C1F039D59BD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9D96B-95A5-CE16-990A-830B7DBB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E91E7-0E1A-064E-4BE3-29320FC0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88A6-3863-43C3-BE4D-4C9C9B5D7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87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2BA1-40F9-5EBC-6E63-190739F2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82F9-C36F-2A06-3BAF-CD3CFFBA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A1DC1-47AF-FC88-D203-1DC039ABA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756C0-8803-1C83-AB1B-E2A98A3D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BC85-F9C0-4A1F-8B68-7C1F039D59BD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B8AA9-EBD6-539B-D066-F85E83C5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45147-AAF3-DB24-CBCF-8084D840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88A6-3863-43C3-BE4D-4C9C9B5D7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54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51F8-D1CD-AE1F-8DD0-7E1AE6DC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DD7DA-C224-E921-5F38-378E11EE2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61B00-DEB6-BE72-8730-87036F534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7C1DA-3C46-5E49-ED79-D8CF39E5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BBC85-F9C0-4A1F-8B68-7C1F039D59BD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553A-F0EE-2F98-FC68-F26A67E5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C872D-A706-77F2-AB6B-46383A90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788A6-3863-43C3-BE4D-4C9C9B5D7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81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94E71-AA5F-9779-2737-4D2E566C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E0AC9-6AAF-973A-F024-A2DCB14B1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9E4FE-4339-2DEE-5C4E-F415804E6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BBC85-F9C0-4A1F-8B68-7C1F039D59BD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BA177-7F09-6988-DE05-479916D9C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D3928-8BBC-E5D9-0412-903AD6FA6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788A6-3863-43C3-BE4D-4C9C9B5D7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11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1156E67-D414-5DD1-CD58-4B66F1DA3683}"/>
              </a:ext>
            </a:extLst>
          </p:cNvPr>
          <p:cNvSpPr txBox="1">
            <a:spLocks/>
          </p:cNvSpPr>
          <p:nvPr/>
        </p:nvSpPr>
        <p:spPr>
          <a:xfrm>
            <a:off x="2231135" y="2467092"/>
            <a:ext cx="800424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USING IMAGE PROCESSING.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ED8B5-C20F-1126-B6E2-41201DC0CB4B}"/>
              </a:ext>
            </a:extLst>
          </p:cNvPr>
          <p:cNvSpPr txBox="1"/>
          <p:nvPr/>
        </p:nvSpPr>
        <p:spPr>
          <a:xfrm rot="10800000" flipV="1">
            <a:off x="7237182" y="4672716"/>
            <a:ext cx="47643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 IT-1</a:t>
            </a:r>
          </a:p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K.V.Hemanth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-207Z1A1225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Sheldon Shaji -207Z1A1241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V.Nikil            -207Z1A1248</a:t>
            </a:r>
          </a:p>
        </p:txBody>
      </p:sp>
      <p:pic>
        <p:nvPicPr>
          <p:cNvPr id="7" name="Picture 2" descr="NNRG College of Engineering, Hyderabad, India">
            <a:extLst>
              <a:ext uri="{FF2B5EF4-FFF2-40B4-BE49-F238E27FC236}">
                <a16:creationId xmlns:a16="http://schemas.microsoft.com/office/drawing/2014/main" id="{402C893C-22AF-41F2-D11C-BEF275390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994"/>
            <a:ext cx="12192000" cy="107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AFD800-FBD6-3832-CD66-91733531C6EA}"/>
              </a:ext>
            </a:extLst>
          </p:cNvPr>
          <p:cNvSpPr txBox="1"/>
          <p:nvPr/>
        </p:nvSpPr>
        <p:spPr>
          <a:xfrm>
            <a:off x="453513" y="5719158"/>
            <a:ext cx="304185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Guidance 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T. Madhu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497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">
            <a:extLst>
              <a:ext uri="{FF2B5EF4-FFF2-40B4-BE49-F238E27FC236}">
                <a16:creationId xmlns:a16="http://schemas.microsoft.com/office/drawing/2014/main" id="{B6B98D73-4E78-8C74-5874-646AE83F9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A06A7E2-68BE-EF3D-9347-A3C9D8E9EBB6}"/>
              </a:ext>
            </a:extLst>
          </p:cNvPr>
          <p:cNvSpPr txBox="1"/>
          <p:nvPr/>
        </p:nvSpPr>
        <p:spPr>
          <a:xfrm>
            <a:off x="4070555" y="6017342"/>
            <a:ext cx="4306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Class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FD729D-8888-AE14-352D-BD7141801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914" y="811162"/>
            <a:ext cx="6080171" cy="434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5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581C5739-9D68-5B8D-028A-9C4E1573B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-14748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CE53F2-2338-A5CB-2668-C46483D56B63}"/>
              </a:ext>
            </a:extLst>
          </p:cNvPr>
          <p:cNvSpPr txBox="1"/>
          <p:nvPr/>
        </p:nvSpPr>
        <p:spPr>
          <a:xfrm>
            <a:off x="1064369" y="888449"/>
            <a:ext cx="62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9FB6FE-7CBC-04F4-480E-A22F9189FAF0}"/>
              </a:ext>
            </a:extLst>
          </p:cNvPr>
          <p:cNvSpPr txBox="1">
            <a:spLocks/>
          </p:cNvSpPr>
          <p:nvPr/>
        </p:nvSpPr>
        <p:spPr>
          <a:xfrm>
            <a:off x="1064370" y="1814052"/>
            <a:ext cx="9950578" cy="46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just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71450" algn="l"/>
              </a:tabLst>
            </a:pPr>
            <a:endParaRPr lang="en-US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0" indent="-457200" algn="just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sequence diagram simply depicts interaction between objects in a sequential ordering.</a:t>
            </a:r>
          </a:p>
          <a:p>
            <a:pPr marL="457200" marR="0" lvl="0" indent="-457200" algn="just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71450" algn="l"/>
              </a:tabLst>
            </a:pPr>
            <a:endParaRPr lang="en-US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0" indent="-457200" algn="just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71450" algn="l"/>
              </a:tabLst>
            </a:pP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Sequence diagrams describe how and in what order the objects in a system function.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365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7130B6-160C-2AA3-F0AA-6E77F6C49CAE}"/>
              </a:ext>
            </a:extLst>
          </p:cNvPr>
          <p:cNvSpPr txBox="1"/>
          <p:nvPr/>
        </p:nvSpPr>
        <p:spPr>
          <a:xfrm>
            <a:off x="3942735" y="5674472"/>
            <a:ext cx="4306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Sequence Diagram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5352045-D32B-77C7-A10E-647BC39BA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-14749"/>
            <a:ext cx="1620982" cy="14732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59050F-97A8-3211-E10E-137F0D451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13" y="1458475"/>
            <a:ext cx="9469171" cy="388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5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C02C207D-2B1B-052A-E9AE-1FF4F360F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-14749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7FFCC6-5685-B411-A251-10126C294F8A}"/>
              </a:ext>
            </a:extLst>
          </p:cNvPr>
          <p:cNvSpPr txBox="1"/>
          <p:nvPr/>
        </p:nvSpPr>
        <p:spPr>
          <a:xfrm>
            <a:off x="1064369" y="888449"/>
            <a:ext cx="62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674C7E-B629-335C-3A2D-0EA505E56CD1}"/>
              </a:ext>
            </a:extLst>
          </p:cNvPr>
          <p:cNvSpPr txBox="1">
            <a:spLocks/>
          </p:cNvSpPr>
          <p:nvPr/>
        </p:nvSpPr>
        <p:spPr>
          <a:xfrm>
            <a:off x="1064370" y="1814052"/>
            <a:ext cx="9950578" cy="46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Activity diagram is another important behavioral diagram in UML diagram to describe dynamic aspects of the system.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Activity diagram is essentially an advanced version of flow chart that modeling the flow from one activity to another activity. 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91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646496D1-9071-7BC2-BD48-B3F5E9FDA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1B9C014-744A-D55E-9AA5-B5C73D065581}"/>
              </a:ext>
            </a:extLst>
          </p:cNvPr>
          <p:cNvSpPr txBox="1"/>
          <p:nvPr/>
        </p:nvSpPr>
        <p:spPr>
          <a:xfrm>
            <a:off x="3049229" y="-23347561"/>
            <a:ext cx="6098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3FB40-9C73-92CE-11CB-482A435F1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562" y="530135"/>
            <a:ext cx="3301514" cy="5295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9E6F2C-AFDB-3D76-63D9-606CAA5892C0}"/>
              </a:ext>
            </a:extLst>
          </p:cNvPr>
          <p:cNvSpPr txBox="1"/>
          <p:nvPr/>
        </p:nvSpPr>
        <p:spPr>
          <a:xfrm>
            <a:off x="4070555" y="6017342"/>
            <a:ext cx="4306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425610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ACC836-6AB9-F585-7305-CC4DD6480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3F993A-C27C-2AA9-671A-7E1DA7D70AD1}"/>
              </a:ext>
            </a:extLst>
          </p:cNvPr>
          <p:cNvSpPr txBox="1"/>
          <p:nvPr/>
        </p:nvSpPr>
        <p:spPr>
          <a:xfrm>
            <a:off x="1064369" y="888449"/>
            <a:ext cx="62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8A50CC-AF6E-3B4E-7916-4B31167171A1}"/>
              </a:ext>
            </a:extLst>
          </p:cNvPr>
          <p:cNvSpPr txBox="1">
            <a:spLocks/>
          </p:cNvSpPr>
          <p:nvPr/>
        </p:nvSpPr>
        <p:spPr>
          <a:xfrm>
            <a:off x="1064370" y="1814052"/>
            <a:ext cx="9950578" cy="46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Data Flow Diagram is a visual representation that illustrates how data flows through a system.</a:t>
            </a:r>
          </a:p>
          <a:p>
            <a:pPr algn="just"/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shows the inputs, processors, and outputs of a system and the data stores that are used to store and retrieve data.</a:t>
            </a:r>
          </a:p>
          <a:p>
            <a:pPr algn="just"/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Data Flow diagram is a traditional visual representation of the information flows within a system.</a:t>
            </a:r>
          </a:p>
          <a:p>
            <a:pPr algn="just"/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shows how data enters and leaves the system, what changes the information, and where data is stored.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1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15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0B85E9-2484-C4EE-B436-66A6F45E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C33E8F-6641-0F26-BAFC-D006125D3B83}"/>
              </a:ext>
            </a:extLst>
          </p:cNvPr>
          <p:cNvSpPr txBox="1"/>
          <p:nvPr/>
        </p:nvSpPr>
        <p:spPr>
          <a:xfrm>
            <a:off x="4258573" y="5969882"/>
            <a:ext cx="4306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Data Flow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7961C3-4A9B-3B97-D591-0647428B2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271" y="736612"/>
            <a:ext cx="3038168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9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D65B3E-64C6-E208-097C-96BEC46BBD87}"/>
              </a:ext>
            </a:extLst>
          </p:cNvPr>
          <p:cNvSpPr/>
          <p:nvPr/>
        </p:nvSpPr>
        <p:spPr>
          <a:xfrm>
            <a:off x="609699" y="457591"/>
            <a:ext cx="32324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F8FAA-54F1-DF21-33ED-885E99EFB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886" y="1297406"/>
            <a:ext cx="8287382" cy="5265626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5A3F7B48-554E-E8E9-764C-EB1B4EBFA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9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D31B8720-EF30-6ED5-0000-E9682C249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7E3079-F97B-F685-BB9C-FD5E7657D57D}"/>
              </a:ext>
            </a:extLst>
          </p:cNvPr>
          <p:cNvSpPr txBox="1"/>
          <p:nvPr/>
        </p:nvSpPr>
        <p:spPr>
          <a:xfrm>
            <a:off x="1064369" y="888449"/>
            <a:ext cx="62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CONCEPTS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2DA172-6229-AB02-3EAC-BA4C348083F4}"/>
              </a:ext>
            </a:extLst>
          </p:cNvPr>
          <p:cNvSpPr txBox="1">
            <a:spLocks/>
          </p:cNvSpPr>
          <p:nvPr/>
        </p:nvSpPr>
        <p:spPr>
          <a:xfrm>
            <a:off x="1064370" y="1814052"/>
            <a:ext cx="9950578" cy="46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241935" lvl="0" indent="-457200" algn="just">
              <a:lnSpc>
                <a:spcPct val="150000"/>
              </a:lnSpc>
              <a:spcBef>
                <a:spcPts val="13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Unified Modelling Language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(UML) is a standard language for writing software blue prints.  </a:t>
            </a:r>
            <a:endParaRPr lang="en-IN" sz="2400" b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241935" lvl="0" indent="-4572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UML is a language for</a:t>
            </a:r>
            <a:endParaRPr lang="en-IN" sz="2400" b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v"/>
              <a:tabLst>
                <a:tab pos="749300" algn="l"/>
                <a:tab pos="749935" algn="l"/>
              </a:tabLst>
            </a:pPr>
            <a:r>
              <a:rPr lang="en-US" sz="2400" dirty="0"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Visualizing</a:t>
            </a:r>
            <a:endParaRPr lang="en-IN" sz="2400" dirty="0"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457200" lvl="0" indent="-457200" algn="just">
              <a:lnSpc>
                <a:spcPct val="150000"/>
              </a:lnSpc>
              <a:spcBef>
                <a:spcPts val="73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v"/>
              <a:tabLst>
                <a:tab pos="749300" algn="l"/>
                <a:tab pos="749935" algn="l"/>
              </a:tabLst>
            </a:pPr>
            <a:r>
              <a:rPr lang="en-US" sz="2400" dirty="0"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Specifying</a:t>
            </a:r>
            <a:endParaRPr lang="en-IN" sz="2400" dirty="0"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457200" lvl="0" indent="-457200" algn="just">
              <a:lnSpc>
                <a:spcPct val="150000"/>
              </a:lnSpc>
              <a:spcBef>
                <a:spcPts val="73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v"/>
              <a:tabLst>
                <a:tab pos="749300" algn="l"/>
                <a:tab pos="749935" algn="l"/>
              </a:tabLst>
            </a:pPr>
            <a:r>
              <a:rPr lang="en-US" sz="2400" dirty="0"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Constructing</a:t>
            </a:r>
            <a:endParaRPr lang="en-IN" sz="2400" dirty="0"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457200" lvl="0" indent="-457200" algn="just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v"/>
              <a:tabLst>
                <a:tab pos="749300" algn="l"/>
                <a:tab pos="749935" algn="l"/>
              </a:tabLst>
            </a:pPr>
            <a:r>
              <a:rPr lang="en-US" sz="2400" dirty="0"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Documenting the artifacts of a software intensive system.</a:t>
            </a:r>
            <a:endParaRPr lang="en-IN" sz="11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6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CC1DD8AC-D3C7-EFE3-6B54-745093835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DA59FD-0775-A2AE-4DE1-1EEA0DA182C8}"/>
              </a:ext>
            </a:extLst>
          </p:cNvPr>
          <p:cNvSpPr txBox="1"/>
          <p:nvPr/>
        </p:nvSpPr>
        <p:spPr>
          <a:xfrm>
            <a:off x="1064369" y="888449"/>
            <a:ext cx="62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F6509B-424E-FF01-66E4-3DB5DD3D4635}"/>
              </a:ext>
            </a:extLst>
          </p:cNvPr>
          <p:cNvSpPr txBox="1">
            <a:spLocks/>
          </p:cNvSpPr>
          <p:nvPr/>
        </p:nvSpPr>
        <p:spPr>
          <a:xfrm>
            <a:off x="1064370" y="1814052"/>
            <a:ext cx="9950578" cy="46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Case Diagram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Class Diagram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Sequence Diagram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Activity Diagram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2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44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8C9A3805-C6F3-5DA0-C37A-5C890C101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592FD0-4F8F-E903-965E-6D5A31FE0F9C}"/>
              </a:ext>
            </a:extLst>
          </p:cNvPr>
          <p:cNvSpPr txBox="1"/>
          <p:nvPr/>
        </p:nvSpPr>
        <p:spPr>
          <a:xfrm>
            <a:off x="1064369" y="888449"/>
            <a:ext cx="62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EE2AB0-AE0A-A9A4-5903-036633C28278}"/>
              </a:ext>
            </a:extLst>
          </p:cNvPr>
          <p:cNvSpPr txBox="1">
            <a:spLocks/>
          </p:cNvSpPr>
          <p:nvPr/>
        </p:nvSpPr>
        <p:spPr>
          <a:xfrm>
            <a:off x="1064370" y="1814052"/>
            <a:ext cx="9950578" cy="46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8650" indent="-457200" algn="just">
              <a:lnSpc>
                <a:spcPct val="150000"/>
              </a:lnSpc>
              <a:spcBef>
                <a:spcPts val="106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71450" algn="l"/>
                <a:tab pos="69342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the Unified Modeling Language (UML), a use case diagram can summarize the details of system's users (also known as actors) and their interactions with the system. </a:t>
            </a:r>
          </a:p>
          <a:p>
            <a:pPr marL="628650" indent="-457200" algn="just">
              <a:lnSpc>
                <a:spcPct val="150000"/>
              </a:lnSpc>
              <a:spcBef>
                <a:spcPts val="106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71450" algn="l"/>
                <a:tab pos="69342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purpose of a use case diagram in UML is to demonstrate the different ways that a user might interact with a system.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49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B1AC2B-3C79-E244-6F74-1BCB0BC5878F}"/>
              </a:ext>
            </a:extLst>
          </p:cNvPr>
          <p:cNvSpPr/>
          <p:nvPr/>
        </p:nvSpPr>
        <p:spPr>
          <a:xfrm>
            <a:off x="4150079" y="206292"/>
            <a:ext cx="4302035" cy="6056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92E120-FA41-8FD9-5951-2CCB22393A8C}"/>
              </a:ext>
            </a:extLst>
          </p:cNvPr>
          <p:cNvSpPr/>
          <p:nvPr/>
        </p:nvSpPr>
        <p:spPr>
          <a:xfrm>
            <a:off x="1812469" y="2322518"/>
            <a:ext cx="525781" cy="5225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6E28B4-273D-1676-7C11-67681D97E455}"/>
              </a:ext>
            </a:extLst>
          </p:cNvPr>
          <p:cNvCxnSpPr>
            <a:endCxn id="7" idx="0"/>
          </p:cNvCxnSpPr>
          <p:nvPr/>
        </p:nvCxnSpPr>
        <p:spPr>
          <a:xfrm>
            <a:off x="2068284" y="2830286"/>
            <a:ext cx="1" cy="879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7EBC06-8A02-DD18-3798-8747C69EA55C}"/>
              </a:ext>
            </a:extLst>
          </p:cNvPr>
          <p:cNvCxnSpPr/>
          <p:nvPr/>
        </p:nvCxnSpPr>
        <p:spPr>
          <a:xfrm>
            <a:off x="1718855" y="3196046"/>
            <a:ext cx="6531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489E01D-33F5-1E6E-F8CE-C929A614E409}"/>
              </a:ext>
            </a:extLst>
          </p:cNvPr>
          <p:cNvSpPr/>
          <p:nvPr/>
        </p:nvSpPr>
        <p:spPr>
          <a:xfrm>
            <a:off x="1798319" y="3709851"/>
            <a:ext cx="539931" cy="44413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EAE550-65CF-F97E-1772-2CC307475B8B}"/>
              </a:ext>
            </a:extLst>
          </p:cNvPr>
          <p:cNvSpPr/>
          <p:nvPr/>
        </p:nvSpPr>
        <p:spPr>
          <a:xfrm>
            <a:off x="1706880" y="4153989"/>
            <a:ext cx="94923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448DBC-CDD6-AE0A-714F-677CE7999006}"/>
              </a:ext>
            </a:extLst>
          </p:cNvPr>
          <p:cNvSpPr/>
          <p:nvPr/>
        </p:nvSpPr>
        <p:spPr>
          <a:xfrm>
            <a:off x="5228401" y="307758"/>
            <a:ext cx="1611085" cy="5747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C67817-FE1E-A589-3088-6F2E95DD8166}"/>
              </a:ext>
            </a:extLst>
          </p:cNvPr>
          <p:cNvSpPr/>
          <p:nvPr/>
        </p:nvSpPr>
        <p:spPr>
          <a:xfrm>
            <a:off x="5396672" y="5509346"/>
            <a:ext cx="1611085" cy="5669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C700D4-8CA8-D737-32EC-8BEDF535138D}"/>
              </a:ext>
            </a:extLst>
          </p:cNvPr>
          <p:cNvSpPr/>
          <p:nvPr/>
        </p:nvSpPr>
        <p:spPr>
          <a:xfrm>
            <a:off x="5331695" y="4537841"/>
            <a:ext cx="1611085" cy="5943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D8C2D8-A284-559E-20BA-BA8DC5DF4581}"/>
              </a:ext>
            </a:extLst>
          </p:cNvPr>
          <p:cNvSpPr/>
          <p:nvPr/>
        </p:nvSpPr>
        <p:spPr>
          <a:xfrm>
            <a:off x="5290457" y="3364835"/>
            <a:ext cx="1611086" cy="594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41FD77A-1508-A9F6-A1CF-A9D83311C97A}"/>
              </a:ext>
            </a:extLst>
          </p:cNvPr>
          <p:cNvSpPr/>
          <p:nvPr/>
        </p:nvSpPr>
        <p:spPr>
          <a:xfrm>
            <a:off x="5275264" y="2414535"/>
            <a:ext cx="1611087" cy="594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922470C-1CE7-D983-E8E4-BEEA8B32BF74}"/>
              </a:ext>
            </a:extLst>
          </p:cNvPr>
          <p:cNvSpPr/>
          <p:nvPr/>
        </p:nvSpPr>
        <p:spPr>
          <a:xfrm>
            <a:off x="5233146" y="1357978"/>
            <a:ext cx="1611089" cy="5943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FC52EC1-2EB0-3E9D-AAAB-54EEEE2CAEF7}"/>
              </a:ext>
            </a:extLst>
          </p:cNvPr>
          <p:cNvSpPr/>
          <p:nvPr/>
        </p:nvSpPr>
        <p:spPr>
          <a:xfrm>
            <a:off x="7147237" y="5353303"/>
            <a:ext cx="1236617" cy="52736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2645F1-A13D-DFE4-ACBC-4B342AC458B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324100" y="595141"/>
            <a:ext cx="2904301" cy="2327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2034003-3411-5259-1EF1-7EE3945C3865}"/>
              </a:ext>
            </a:extLst>
          </p:cNvPr>
          <p:cNvSpPr txBox="1"/>
          <p:nvPr/>
        </p:nvSpPr>
        <p:spPr>
          <a:xfrm>
            <a:off x="1778621" y="4153989"/>
            <a:ext cx="6172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335B90-C720-45EB-EB66-DE69727BA18A}"/>
              </a:ext>
            </a:extLst>
          </p:cNvPr>
          <p:cNvSpPr txBox="1"/>
          <p:nvPr/>
        </p:nvSpPr>
        <p:spPr>
          <a:xfrm>
            <a:off x="5539512" y="485518"/>
            <a:ext cx="10547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E161D2-1BFD-0267-507C-82207949EA43}"/>
              </a:ext>
            </a:extLst>
          </p:cNvPr>
          <p:cNvSpPr txBox="1"/>
          <p:nvPr/>
        </p:nvSpPr>
        <p:spPr>
          <a:xfrm>
            <a:off x="5425940" y="1502028"/>
            <a:ext cx="16438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CF0596-25E8-7259-6594-A25063E2D198}"/>
              </a:ext>
            </a:extLst>
          </p:cNvPr>
          <p:cNvSpPr txBox="1"/>
          <p:nvPr/>
        </p:nvSpPr>
        <p:spPr>
          <a:xfrm>
            <a:off x="5437828" y="2547800"/>
            <a:ext cx="13988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CEB88C-30CE-2CD2-EA80-E0F69C06D623}"/>
              </a:ext>
            </a:extLst>
          </p:cNvPr>
          <p:cNvSpPr txBox="1"/>
          <p:nvPr/>
        </p:nvSpPr>
        <p:spPr>
          <a:xfrm>
            <a:off x="5577725" y="3457231"/>
            <a:ext cx="168000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F5B662-60BA-A6F7-D412-1B19A8A2A8B2}"/>
              </a:ext>
            </a:extLst>
          </p:cNvPr>
          <p:cNvSpPr txBox="1"/>
          <p:nvPr/>
        </p:nvSpPr>
        <p:spPr>
          <a:xfrm>
            <a:off x="5469041" y="4672163"/>
            <a:ext cx="192920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900F73-71FB-D354-8F9E-FFC20B396862}"/>
              </a:ext>
            </a:extLst>
          </p:cNvPr>
          <p:cNvSpPr txBox="1"/>
          <p:nvPr/>
        </p:nvSpPr>
        <p:spPr>
          <a:xfrm>
            <a:off x="5668069" y="5641771"/>
            <a:ext cx="2195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639ACE-D854-8447-5F96-60C9A9475CC0}"/>
              </a:ext>
            </a:extLst>
          </p:cNvPr>
          <p:cNvSpPr txBox="1"/>
          <p:nvPr/>
        </p:nvSpPr>
        <p:spPr>
          <a:xfrm>
            <a:off x="7297571" y="5494664"/>
            <a:ext cx="1341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IMAGE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38FD58-32E2-9B6F-9A42-551262F5F402}"/>
              </a:ext>
            </a:extLst>
          </p:cNvPr>
          <p:cNvCxnSpPr>
            <a:cxnSpLocks/>
            <a:stCxn id="11" idx="2"/>
          </p:cNvCxnSpPr>
          <p:nvPr/>
        </p:nvCxnSpPr>
        <p:spPr>
          <a:xfrm flipH="1" flipV="1">
            <a:off x="2227826" y="3392972"/>
            <a:ext cx="3168846" cy="2399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16E5BCF-646B-0AA1-DD2A-A6B77959D6C1}"/>
              </a:ext>
            </a:extLst>
          </p:cNvPr>
          <p:cNvCxnSpPr>
            <a:endCxn id="9" idx="4"/>
          </p:cNvCxnSpPr>
          <p:nvPr/>
        </p:nvCxnSpPr>
        <p:spPr>
          <a:xfrm flipH="1">
            <a:off x="6033944" y="882524"/>
            <a:ext cx="14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9C8F0D-ED8F-EE8E-F964-59C148547EBC}"/>
              </a:ext>
            </a:extLst>
          </p:cNvPr>
          <p:cNvCxnSpPr>
            <a:stCxn id="9" idx="4"/>
            <a:endCxn id="9" idx="4"/>
          </p:cNvCxnSpPr>
          <p:nvPr/>
        </p:nvCxnSpPr>
        <p:spPr>
          <a:xfrm>
            <a:off x="6033944" y="88252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22118F-0FA7-AAC2-C3A7-8E43EB024C81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6080807" y="3008896"/>
            <a:ext cx="1" cy="382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450835A-CCF7-2701-301C-1F3CE63ACC58}"/>
              </a:ext>
            </a:extLst>
          </p:cNvPr>
          <p:cNvCxnSpPr>
            <a:stCxn id="13" idx="4"/>
            <a:endCxn id="12" idx="0"/>
          </p:cNvCxnSpPr>
          <p:nvPr/>
        </p:nvCxnSpPr>
        <p:spPr>
          <a:xfrm>
            <a:off x="6096000" y="3959195"/>
            <a:ext cx="41238" cy="578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E72869D-9A87-083A-8481-096840F66B02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137238" y="5132200"/>
            <a:ext cx="47915" cy="380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5F7F05C-6725-4EA7-9D9E-B43B13DC64B1}"/>
              </a:ext>
            </a:extLst>
          </p:cNvPr>
          <p:cNvSpPr txBox="1"/>
          <p:nvPr/>
        </p:nvSpPr>
        <p:spPr>
          <a:xfrm flipH="1">
            <a:off x="7453779" y="5099041"/>
            <a:ext cx="998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91B805D-8634-8004-D346-DF04AEF9C0CA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>
            <a:off x="6033944" y="882524"/>
            <a:ext cx="4747" cy="475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D3BB6DD-01E0-A94B-89CD-6737DA394891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6038691" y="1952339"/>
            <a:ext cx="42117" cy="462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6" name="Picture 3">
            <a:extLst>
              <a:ext uri="{FF2B5EF4-FFF2-40B4-BE49-F238E27FC236}">
                <a16:creationId xmlns:a16="http://schemas.microsoft.com/office/drawing/2014/main" id="{B7CFB3E4-6E9F-4780-3440-A0DB2C732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70D403-721C-0B54-DD90-B642506FF7FE}"/>
              </a:ext>
            </a:extLst>
          </p:cNvPr>
          <p:cNvCxnSpPr>
            <a:stCxn id="12" idx="5"/>
            <a:endCxn id="21" idx="1"/>
          </p:cNvCxnSpPr>
          <p:nvPr/>
        </p:nvCxnSpPr>
        <p:spPr>
          <a:xfrm>
            <a:off x="6706842" y="5045158"/>
            <a:ext cx="621493" cy="3853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C4C72A-4E41-3BFC-E21C-761AE364A22F}"/>
              </a:ext>
            </a:extLst>
          </p:cNvPr>
          <p:cNvCxnSpPr>
            <a:endCxn id="21" idx="1"/>
          </p:cNvCxnSpPr>
          <p:nvPr/>
        </p:nvCxnSpPr>
        <p:spPr>
          <a:xfrm>
            <a:off x="7297571" y="5353303"/>
            <a:ext cx="30764" cy="77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67CA2C-84A6-1DB3-203C-A088DDE5CF6A}"/>
              </a:ext>
            </a:extLst>
          </p:cNvPr>
          <p:cNvCxnSpPr>
            <a:stCxn id="21" idx="1"/>
          </p:cNvCxnSpPr>
          <p:nvPr/>
        </p:nvCxnSpPr>
        <p:spPr>
          <a:xfrm flipH="1">
            <a:off x="7257734" y="5430534"/>
            <a:ext cx="706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C0BE59-1FA4-F1CD-3998-A11402B13A76}"/>
              </a:ext>
            </a:extLst>
          </p:cNvPr>
          <p:cNvSpPr txBox="1"/>
          <p:nvPr/>
        </p:nvSpPr>
        <p:spPr>
          <a:xfrm>
            <a:off x="4789515" y="6264850"/>
            <a:ext cx="4306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0162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52F2DD8E-2AA9-DFDF-775C-866BD4392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18" y="0"/>
            <a:ext cx="1620982" cy="1473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388E88-576E-D971-3A02-B8BEE500FDA4}"/>
              </a:ext>
            </a:extLst>
          </p:cNvPr>
          <p:cNvSpPr txBox="1"/>
          <p:nvPr/>
        </p:nvSpPr>
        <p:spPr>
          <a:xfrm>
            <a:off x="1064369" y="888449"/>
            <a:ext cx="628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3AF570-DF31-388F-C1EF-5B7FBB1E5074}"/>
              </a:ext>
            </a:extLst>
          </p:cNvPr>
          <p:cNvSpPr txBox="1">
            <a:spLocks/>
          </p:cNvSpPr>
          <p:nvPr/>
        </p:nvSpPr>
        <p:spPr>
          <a:xfrm>
            <a:off x="1064370" y="1814052"/>
            <a:ext cx="9950578" cy="4645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Class diagram in the Unified Modeling Language (UML) is a type of static structure diagram that describes the structure of a system by showing the system's classes, their attributes, operations (or methods), and the relationships among objects.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 class is a representation of an object and, in many ways; it is simply a template from which objects are created.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IN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0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406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 Kotha</dc:creator>
  <cp:lastModifiedBy>Hemanth Kotha</cp:lastModifiedBy>
  <cp:revision>1</cp:revision>
  <dcterms:created xsi:type="dcterms:W3CDTF">2023-08-08T12:07:18Z</dcterms:created>
  <dcterms:modified xsi:type="dcterms:W3CDTF">2023-11-26T17:07:51Z</dcterms:modified>
</cp:coreProperties>
</file>