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25" r:id="rId6"/>
    <p:sldId id="313" r:id="rId7"/>
    <p:sldId id="314" r:id="rId8"/>
    <p:sldId id="326" r:id="rId9"/>
    <p:sldId id="327" r:id="rId10"/>
    <p:sldId id="315" r:id="rId11"/>
    <p:sldId id="328" r:id="rId12"/>
    <p:sldId id="329" r:id="rId13"/>
    <p:sldId id="330" r:id="rId14"/>
    <p:sldId id="323" r:id="rId15"/>
    <p:sldId id="3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51F5-84EC-B866-3183-A89D6C38D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A93F5-F5CC-11A2-0D05-7F182C93C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452E-4C72-7915-5B75-6D12B127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3BD8-E70D-4238-A753-F4B4D24FD0C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B544-E28D-BC2B-57E8-1C9E581C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35BB-5D20-6412-219C-A77FB843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8C9-FA83-4687-BF51-ED9C5682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5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E9C0-DFE8-7DE2-65BE-9323A852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9E47D-0E16-B319-B5B1-57954A2CA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5B3C-F472-F434-059B-E1EAD112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3BD8-E70D-4238-A753-F4B4D24FD0C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6C8B-7E9D-07AF-CF2B-E29F2C83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3D73-393E-B85E-92C0-29FDE42F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8C9-FA83-4687-BF51-ED9C5682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7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2B84D-4711-7B9D-F479-7839DC1FE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C8ACF-ED05-4FE5-107F-ADFC8609D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BEDD-0BEC-43DF-698A-1295323B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3BD8-E70D-4238-A753-F4B4D24FD0C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B4A9-C602-96DD-63F3-F103E502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3E72-B3A4-C246-F696-E8D4F64C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8C9-FA83-4687-BF51-ED9C5682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97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34A6-BAE9-56BC-92EB-146B5FD3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0F18-FFC5-1025-1BFB-61EA284F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0756-A114-1457-B89F-D06C8D7A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3BD8-E70D-4238-A753-F4B4D24FD0C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BB8A-AF47-4C2F-A4C2-EC07CC7D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DEE-F9BB-AC3B-C90D-EBCBE7F2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8C9-FA83-4687-BF51-ED9C5682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2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06F0-3960-8E94-18BD-079B9D00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8FAF9-4939-A754-4DE8-923117EB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536BB-C89D-A1C2-AE70-F9E6AD87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3BD8-E70D-4238-A753-F4B4D24FD0C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31C3-8651-7736-89DC-6EC51044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5FC8-34B6-DBF5-1A3E-CEF48492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8C9-FA83-4687-BF51-ED9C5682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7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06A1-A6E4-BAE8-D04B-B424B109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9A80-55CF-359C-CCF4-F6EB03624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AEA01-4522-86F3-FAF5-CAEFFDAA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06D3-8629-1DBB-F1BD-D937C447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3BD8-E70D-4238-A753-F4B4D24FD0C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51CC-838E-094A-E7CC-59F9EA2C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D61E-15B7-E85D-45BA-59830301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8C9-FA83-4687-BF51-ED9C5682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0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2C30-DFCB-6196-C4B7-B2B95160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6B880-E373-E87A-A7BB-1E83EEF23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FE9C-31E0-FE00-231D-FEA5EFE5E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73765-EC64-5E0E-9613-6363004F3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60B7B-1BE6-7973-432A-138BA6866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90571-A1F5-2D8E-FF8F-C776F4CE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3BD8-E70D-4238-A753-F4B4D24FD0C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C1BE6-6006-87EC-0388-9E8F9A55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03FC3-9ECA-1A43-67AB-68ED84A3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8C9-FA83-4687-BF51-ED9C5682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07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3820-7D6A-71DD-8F26-389A036C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02BB0-CD6D-D488-ACDB-32D6E8E2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3BD8-E70D-4238-A753-F4B4D24FD0C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1B667-A69D-6D2C-ED65-6DCE8748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7E946-8375-E402-924B-5806C2A0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8C9-FA83-4687-BF51-ED9C5682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31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784CC-0031-0595-F2E2-30D69A09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3BD8-E70D-4238-A753-F4B4D24FD0C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5BBC2-A9DC-A8EC-2D43-097333A5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99635-0CB4-8D6A-8B66-57D8AF98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8C9-FA83-4687-BF51-ED9C5682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1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AFEF-DEA4-1EC1-779E-04BFAC72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9D50-3CC4-0FB0-C893-B703625E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AD6D1-E090-4AB0-EF25-509A391BD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1D8FC-F45C-F924-D130-AE36E1BC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3BD8-E70D-4238-A753-F4B4D24FD0C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6E408-FA38-FD3E-CCC3-20BBACC0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8E41-4C3F-588F-A96F-A3112FBE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8C9-FA83-4687-BF51-ED9C5682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2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E6A0-22B8-1C46-5D33-1F9CBC54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AB391-660F-9151-0E83-06870327A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C9A4B-7F66-4A50-DA7A-8BE01D36E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19BF-7FD1-C4C1-2439-8E29D8B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3BD8-E70D-4238-A753-F4B4D24FD0C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BD58-D979-B8E8-250D-ED4A41CD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97659-94BE-4054-B330-656E213C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8C9-FA83-4687-BF51-ED9C5682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1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0195E-FB84-E3A4-5D69-23D08E8A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5776-DEF7-7E26-CB18-34B719A62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EFDEC-5607-AD32-A2F2-C36111E97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E3BD8-E70D-4238-A753-F4B4D24FD0C7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5329-A4D8-94DF-D8CD-B2CB1F152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6C44-3570-0847-85B0-0449841F5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98C9-FA83-4687-BF51-ED9C5682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0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49872-3DEB-DC8C-D3BB-8E5B06CAE475}"/>
              </a:ext>
            </a:extLst>
          </p:cNvPr>
          <p:cNvSpPr txBox="1">
            <a:spLocks/>
          </p:cNvSpPr>
          <p:nvPr/>
        </p:nvSpPr>
        <p:spPr>
          <a:xfrm>
            <a:off x="2231135" y="2467092"/>
            <a:ext cx="80042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USING IMAGE PROCESSING.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7C931-8E6E-1F2D-3C99-694DB1EE7203}"/>
              </a:ext>
            </a:extLst>
          </p:cNvPr>
          <p:cNvSpPr txBox="1"/>
          <p:nvPr/>
        </p:nvSpPr>
        <p:spPr>
          <a:xfrm rot="10800000" flipV="1">
            <a:off x="7237182" y="4672716"/>
            <a:ext cx="4764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 IT-1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K.V.Hemanth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-207Z1A1225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 Shaji -207Z1A1241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V.Nikil            -207Z1A1248</a:t>
            </a:r>
          </a:p>
        </p:txBody>
      </p:sp>
      <p:pic>
        <p:nvPicPr>
          <p:cNvPr id="6" name="Picture 2" descr="NNRG College of Engineering, Hyderabad, India">
            <a:extLst>
              <a:ext uri="{FF2B5EF4-FFF2-40B4-BE49-F238E27FC236}">
                <a16:creationId xmlns:a16="http://schemas.microsoft.com/office/drawing/2014/main" id="{F2982E3C-1A8C-837D-9CC4-5C97906C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94"/>
            <a:ext cx="12192000" cy="10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70209-0A4D-7D25-D0B8-B88D4D19056E}"/>
              </a:ext>
            </a:extLst>
          </p:cNvPr>
          <p:cNvSpPr txBox="1"/>
          <p:nvPr/>
        </p:nvSpPr>
        <p:spPr>
          <a:xfrm>
            <a:off x="453513" y="5719158"/>
            <a:ext cx="30418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T. Madhu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A1A4AAC-E62B-DBAB-4F42-C644318E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D99A06-545F-6CEB-3C00-976476164410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4F6293-92EB-E4D6-DE69-2B9297DADC4E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29365-B7AF-FC43-BF07-9291C269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38" y="1814051"/>
            <a:ext cx="5195416" cy="43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5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FCF654-3E86-416D-1C84-CDA2B0BE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179" y="1274898"/>
            <a:ext cx="6604184" cy="46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BB0B4-A234-F94B-20FC-805D2432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893682"/>
            <a:ext cx="5530644" cy="45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1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EC8D7-ADA3-44F8-1842-3258E15CF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78" y="831897"/>
            <a:ext cx="6527643" cy="51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3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A1BD5-4E1F-B247-C138-FF4E3D5D3D72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0AA2700-3F62-2FD0-ABEE-3A41F6DA3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2E7EC3-9D17-D7B2-ABE2-1484CA7AEFED}"/>
              </a:ext>
            </a:extLst>
          </p:cNvPr>
          <p:cNvGraphicFramePr>
            <a:graphicFrameLocks noGrp="1"/>
          </p:cNvGraphicFramePr>
          <p:nvPr/>
        </p:nvGraphicFramePr>
        <p:xfrm>
          <a:off x="522902" y="1592010"/>
          <a:ext cx="10858607" cy="48702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6227">
                  <a:extLst>
                    <a:ext uri="{9D8B030D-6E8A-4147-A177-3AD203B41FA5}">
                      <a16:colId xmlns:a16="http://schemas.microsoft.com/office/drawing/2014/main" val="1327816772"/>
                    </a:ext>
                  </a:extLst>
                </a:gridCol>
                <a:gridCol w="1843308">
                  <a:extLst>
                    <a:ext uri="{9D8B030D-6E8A-4147-A177-3AD203B41FA5}">
                      <a16:colId xmlns:a16="http://schemas.microsoft.com/office/drawing/2014/main" val="3097593406"/>
                    </a:ext>
                  </a:extLst>
                </a:gridCol>
                <a:gridCol w="1809768">
                  <a:extLst>
                    <a:ext uri="{9D8B030D-6E8A-4147-A177-3AD203B41FA5}">
                      <a16:colId xmlns:a16="http://schemas.microsoft.com/office/drawing/2014/main" val="1760544639"/>
                    </a:ext>
                  </a:extLst>
                </a:gridCol>
                <a:gridCol w="1809768">
                  <a:extLst>
                    <a:ext uri="{9D8B030D-6E8A-4147-A177-3AD203B41FA5}">
                      <a16:colId xmlns:a16="http://schemas.microsoft.com/office/drawing/2014/main" val="880558132"/>
                    </a:ext>
                  </a:extLst>
                </a:gridCol>
                <a:gridCol w="1809768">
                  <a:extLst>
                    <a:ext uri="{9D8B030D-6E8A-4147-A177-3AD203B41FA5}">
                      <a16:colId xmlns:a16="http://schemas.microsoft.com/office/drawing/2014/main" val="1207169560"/>
                    </a:ext>
                  </a:extLst>
                </a:gridCol>
                <a:gridCol w="1809768">
                  <a:extLst>
                    <a:ext uri="{9D8B030D-6E8A-4147-A177-3AD203B41FA5}">
                      <a16:colId xmlns:a16="http://schemas.microsoft.com/office/drawing/2014/main" val="246436286"/>
                    </a:ext>
                  </a:extLst>
                </a:gridCol>
              </a:tblGrid>
              <a:tr h="699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94319"/>
                  </a:ext>
                </a:extLst>
              </a:tr>
              <a:tr h="7661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the images as we required.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Train the data.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 data is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done.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42649"/>
                  </a:ext>
                </a:extLst>
              </a:tr>
              <a:tr h="7869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Importing the Blur Images.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can’t be trained.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are not trained.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00071"/>
                  </a:ext>
                </a:extLst>
              </a:tr>
              <a:tr h="7869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 facial features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bounding box region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extract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eye , mouth, nose contours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is done.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27396"/>
                  </a:ext>
                </a:extLst>
              </a:tr>
              <a:tr h="6999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Browse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need to provide the Test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the Image and click Enter.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will be Uploaded.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43189"/>
                  </a:ext>
                </a:extLst>
              </a:tr>
              <a:tr h="55084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will open a GUI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will be open.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Displayed.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49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FD5FFF-B3F3-6F3E-0C10-7D4246AEFCB0}"/>
              </a:ext>
            </a:extLst>
          </p:cNvPr>
          <p:cNvGraphicFramePr>
            <a:graphicFrameLocks noGrp="1"/>
          </p:cNvGraphicFramePr>
          <p:nvPr/>
        </p:nvGraphicFramePr>
        <p:xfrm>
          <a:off x="725241" y="1633200"/>
          <a:ext cx="10593136" cy="4638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0865">
                  <a:extLst>
                    <a:ext uri="{9D8B030D-6E8A-4147-A177-3AD203B41FA5}">
                      <a16:colId xmlns:a16="http://schemas.microsoft.com/office/drawing/2014/main" val="1327816772"/>
                    </a:ext>
                  </a:extLst>
                </a:gridCol>
                <a:gridCol w="1843548">
                  <a:extLst>
                    <a:ext uri="{9D8B030D-6E8A-4147-A177-3AD203B41FA5}">
                      <a16:colId xmlns:a16="http://schemas.microsoft.com/office/drawing/2014/main" val="3097593406"/>
                    </a:ext>
                  </a:extLst>
                </a:gridCol>
                <a:gridCol w="1919256">
                  <a:extLst>
                    <a:ext uri="{9D8B030D-6E8A-4147-A177-3AD203B41FA5}">
                      <a16:colId xmlns:a16="http://schemas.microsoft.com/office/drawing/2014/main" val="1760544639"/>
                    </a:ext>
                  </a:extLst>
                </a:gridCol>
                <a:gridCol w="1801223">
                  <a:extLst>
                    <a:ext uri="{9D8B030D-6E8A-4147-A177-3AD203B41FA5}">
                      <a16:colId xmlns:a16="http://schemas.microsoft.com/office/drawing/2014/main" val="880558132"/>
                    </a:ext>
                  </a:extLst>
                </a:gridCol>
                <a:gridCol w="1801223">
                  <a:extLst>
                    <a:ext uri="{9D8B030D-6E8A-4147-A177-3AD203B41FA5}">
                      <a16:colId xmlns:a16="http://schemas.microsoft.com/office/drawing/2014/main" val="1207169560"/>
                    </a:ext>
                  </a:extLst>
                </a:gridCol>
                <a:gridCol w="1587021">
                  <a:extLst>
                    <a:ext uri="{9D8B030D-6E8A-4147-A177-3AD203B41FA5}">
                      <a16:colId xmlns:a16="http://schemas.microsoft.com/office/drawing/2014/main" val="246436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DESCRIPTION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OUTPUT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94319"/>
                  </a:ext>
                </a:extLst>
              </a:tr>
              <a:tr h="10279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need to provide the Test Image Conditions.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recognition of the image is done Successful.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Image is Recognized.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42649"/>
                  </a:ext>
                </a:extLst>
              </a:tr>
              <a:tr h="10279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recognition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depicting a 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is recognized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is properly recognized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00071"/>
                  </a:ext>
                </a:extLst>
              </a:tr>
              <a:tr h="1027953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 the database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features are checked in database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Compared the face in database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compared successfully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27396"/>
                  </a:ext>
                </a:extLst>
              </a:tr>
              <a:tr h="66407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Screen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output of Test Image will be displayed.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face should be recognized.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face is Recognized.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43189"/>
                  </a:ext>
                </a:extLst>
              </a:tr>
            </a:tbl>
          </a:graphicData>
        </a:graphic>
      </p:graphicFrame>
      <p:pic>
        <p:nvPicPr>
          <p:cNvPr id="7" name="Picture 3">
            <a:extLst>
              <a:ext uri="{FF2B5EF4-FFF2-40B4-BE49-F238E27FC236}">
                <a16:creationId xmlns:a16="http://schemas.microsoft.com/office/drawing/2014/main" id="{2BA96595-30A4-8C7E-E03C-35FFAB7E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5845DA25-F885-2B86-DF51-CED1C3B8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-14749"/>
            <a:ext cx="1620982" cy="1473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86F3D-8453-CC79-08AD-D028DED3A5E4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50C475-D11B-A611-94A3-8794172B4A12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Steps to Implement </a:t>
            </a:r>
          </a:p>
          <a:p>
            <a:pPr algn="just"/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Step-1 : Installing all the Packages Required.</a:t>
            </a:r>
          </a:p>
          <a:p>
            <a:pPr algn="just"/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Step-2 : Write the code in respective IDE.</a:t>
            </a:r>
          </a:p>
          <a:p>
            <a:pPr algn="just"/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Step-3 : Debug and Run the code.</a:t>
            </a:r>
          </a:p>
          <a:p>
            <a:pPr algn="just"/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Step-4 : The Output will be Displayed.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5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571382F-FE56-DA04-FF2F-A0013206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-14749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8F0C4-FBDA-23D6-2BC0-DB0968C943B3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1B89B0-F1EF-C60A-5C3D-29E5CC3B0134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Importing The Packages: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import face_recognition as fr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import cv2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import numpy as np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import os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4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70BEB30-A551-C6B8-49EB-8049D8D3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-14749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9AAA23-8345-693E-10AB-8CA8FE331209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Browsing the File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72EAC8-9B81-D8E8-ED36-7AA8107D3DC3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browse_file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global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test_image_path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test_image_path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filedialog.askopenfilename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(filetypes=[("Image files", "*.jpg *.jpeg *.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*.bmp")])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test_image_entry.delete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(0,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tk.END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test_image_entry.insert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(0,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test_image_path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9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442AF33-9CE4-2FFD-4169-DCCA282E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BECCB1-1DFD-EB6A-9270-15F468D72627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E67DE4-F66D-803B-EF7E-88CFE95C2302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path = "./train/"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known_names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[]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known_name_encodings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[]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images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os.listdir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(path)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for _ in images: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image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fr.load_image_file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(path + _)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image_path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path + _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encoding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fr.face_encodings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(image)[0]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known_name_encodings.append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(encoding)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known_names.append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os.path.splitext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os.path.basename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image_path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))[0].capitalize())</a:t>
            </a:r>
          </a:p>
        </p:txBody>
      </p:sp>
    </p:spTree>
    <p:extLst>
      <p:ext uri="{BB962C8B-B14F-4D97-AF65-F5344CB8AC3E}">
        <p14:creationId xmlns:p14="http://schemas.microsoft.com/office/powerpoint/2010/main" val="276687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89E7B59-D72E-1AF7-F039-761E7F4E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-14748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E5FE1-8F59-4B87-BBEF-6DDEF16EC20D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662F62-2F25-3804-01C7-E2D2E42A0DE0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test_image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"./test/test.jpg"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image = cv2.imread(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test_image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# image = cv2.cvtColor(image, cv2.COLOR_BGR2RGB)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face_locations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fr.face_locations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(image)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face_encodings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fr.face_encodings(image,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face_locations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(top, right, bottom, left),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face_encoding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in zip(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face_locations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face_encodings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matches =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fr.compare_faces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known_name_encodings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face_encoding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name = ""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face_distances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fr.face_distance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known_name_encodings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face_encoding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best_match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np.argmin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face_distances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16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185812-173C-EE7F-C554-708B8D940E11}"/>
              </a:ext>
            </a:extLst>
          </p:cNvPr>
          <p:cNvSpPr txBox="1">
            <a:spLocks/>
          </p:cNvSpPr>
          <p:nvPr/>
        </p:nvSpPr>
        <p:spPr>
          <a:xfrm>
            <a:off x="725158" y="4734232"/>
            <a:ext cx="9950578" cy="1725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cv2.imshow("Result", image)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cv2.imwrite("./output.jpg", image)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cv2.waitKey(0)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cv2.destroyAllWindows()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4D9F89F-8C11-F0D3-F145-9C7F5618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-14748"/>
            <a:ext cx="1620982" cy="1473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E09776-8989-A2F3-E1B2-EB48C2F55139}"/>
              </a:ext>
            </a:extLst>
          </p:cNvPr>
          <p:cNvSpPr txBox="1"/>
          <p:nvPr/>
        </p:nvSpPr>
        <p:spPr>
          <a:xfrm>
            <a:off x="725157" y="1779156"/>
            <a:ext cx="93774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if matches[best_match]: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name = known_names[best_match]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cv2.rectangle(image, (left, top), (right, bottom), (0, 0, 255), 2)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cv2.rectangle(image, (left, bottom - 15), (right, bottom), (0, 0, 255), cv2.FILLED)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font = cv2.FONT_HERSHEY_DUPLEX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cv2.putText(image, name, (left + 6, bottom - 6), font, 1.0, (255, 255, 255),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14E83-71F6-A3CC-1453-29369EC44F1E}"/>
              </a:ext>
            </a:extLst>
          </p:cNvPr>
          <p:cNvSpPr txBox="1"/>
          <p:nvPr/>
        </p:nvSpPr>
        <p:spPr>
          <a:xfrm>
            <a:off x="725157" y="3995357"/>
            <a:ext cx="495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</a:p>
        </p:txBody>
      </p:sp>
    </p:spTree>
    <p:extLst>
      <p:ext uri="{BB962C8B-B14F-4D97-AF65-F5344CB8AC3E}">
        <p14:creationId xmlns:p14="http://schemas.microsoft.com/office/powerpoint/2010/main" val="176021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70FFE6D-A784-7C2E-1072-0E5732B6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-14748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37BE88-E6B6-88DA-C520-E3814666021D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53BB2B-3E2C-FE5C-21F2-4475D4558B95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# Create the main window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root =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tk.Tk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root.title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("Face Recognition")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root.geometry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("400x300")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# Test image selection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test_image_label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tk.Label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(root, text="Select Test Image:")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test_image_label.pack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test_image_entry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tk.Entry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(root)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test_image_entry.pack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1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36EF431-5E39-DC32-14E6-572DF4D1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290F52-F9C7-E30A-94BA-A36A6116EF75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browse_button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tk.Button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(root, text="Browse", command=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browse_file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browse_button.pack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browse_button.place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(x=160,y=70)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# Recognize faces button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recognize_button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tk.Button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(root, text="Recognize Faces", command=</a:t>
            </a: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recognize_faces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recognize_button.pack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recognize_button.place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(x=150,y=120)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root.mainloop</a:t>
            </a:r>
            <a:r>
              <a:rPr lang="en-I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4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Kotha</dc:creator>
  <cp:lastModifiedBy>Hemanth Kotha</cp:lastModifiedBy>
  <cp:revision>1</cp:revision>
  <dcterms:created xsi:type="dcterms:W3CDTF">2023-09-04T05:37:29Z</dcterms:created>
  <dcterms:modified xsi:type="dcterms:W3CDTF">2023-09-04T05:37:29Z</dcterms:modified>
</cp:coreProperties>
</file>