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9"/>
  </p:notesMasterIdLst>
  <p:sldIdLst>
    <p:sldId id="286" r:id="rId2"/>
    <p:sldId id="257" r:id="rId3"/>
    <p:sldId id="288" r:id="rId4"/>
    <p:sldId id="289" r:id="rId5"/>
    <p:sldId id="290" r:id="rId6"/>
    <p:sldId id="296" r:id="rId7"/>
    <p:sldId id="258" r:id="rId8"/>
    <p:sldId id="259" r:id="rId9"/>
    <p:sldId id="260" r:id="rId10"/>
    <p:sldId id="261" r:id="rId11"/>
    <p:sldId id="264" r:id="rId12"/>
    <p:sldId id="317" r:id="rId13"/>
    <p:sldId id="300" r:id="rId14"/>
    <p:sldId id="302" r:id="rId15"/>
    <p:sldId id="304" r:id="rId16"/>
    <p:sldId id="318" r:id="rId17"/>
    <p:sldId id="309" r:id="rId18"/>
    <p:sldId id="310" r:id="rId19"/>
    <p:sldId id="315" r:id="rId20"/>
    <p:sldId id="329" r:id="rId21"/>
    <p:sldId id="330" r:id="rId22"/>
    <p:sldId id="323" r:id="rId23"/>
    <p:sldId id="324" r:id="rId24"/>
    <p:sldId id="331" r:id="rId25"/>
    <p:sldId id="291" r:id="rId26"/>
    <p:sldId id="332" r:id="rId27"/>
    <p:sldId id="292" r:id="rId28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4660"/>
  </p:normalViewPr>
  <p:slideViewPr>
    <p:cSldViewPr snapToGrid="0">
      <p:cViewPr varScale="1">
        <p:scale>
          <a:sx n="65" d="100"/>
          <a:sy n="65" d="100"/>
        </p:scale>
        <p:origin x="77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nth Kotha" userId="9e8a52ef5338e8f2" providerId="LiveId" clId="{7F4F2371-95E8-4F42-BC18-B4EF07F464A8}"/>
    <pc:docChg chg="undo custSel addSld delSld modSld sldOrd">
      <pc:chgData name="Hemanth Kotha" userId="9e8a52ef5338e8f2" providerId="LiveId" clId="{7F4F2371-95E8-4F42-BC18-B4EF07F464A8}" dt="2023-08-09T16:24:52.786" v="655" actId="1076"/>
      <pc:docMkLst>
        <pc:docMk/>
      </pc:docMkLst>
      <pc:sldChg chg="modSp mod">
        <pc:chgData name="Hemanth Kotha" userId="9e8a52ef5338e8f2" providerId="LiveId" clId="{7F4F2371-95E8-4F42-BC18-B4EF07F464A8}" dt="2023-08-04T13:22:28.722" v="251" actId="20577"/>
        <pc:sldMkLst>
          <pc:docMk/>
          <pc:sldMk cId="831866142" sldId="258"/>
        </pc:sldMkLst>
        <pc:spChg chg="mod">
          <ac:chgData name="Hemanth Kotha" userId="9e8a52ef5338e8f2" providerId="LiveId" clId="{7F4F2371-95E8-4F42-BC18-B4EF07F464A8}" dt="2023-08-04T13:22:28.722" v="251" actId="20577"/>
          <ac:spMkLst>
            <pc:docMk/>
            <pc:sldMk cId="831866142" sldId="258"/>
            <ac:spMk id="5" creationId="{B4558EFA-D0E7-2943-B50A-B631E3CD2ECC}"/>
          </ac:spMkLst>
        </pc:spChg>
      </pc:sldChg>
      <pc:sldChg chg="modSp mod">
        <pc:chgData name="Hemanth Kotha" userId="9e8a52ef5338e8f2" providerId="LiveId" clId="{7F4F2371-95E8-4F42-BC18-B4EF07F464A8}" dt="2023-08-04T13:22:40.794" v="252" actId="1076"/>
        <pc:sldMkLst>
          <pc:docMk/>
          <pc:sldMk cId="3244846128" sldId="261"/>
        </pc:sldMkLst>
        <pc:picChg chg="mod">
          <ac:chgData name="Hemanth Kotha" userId="9e8a52ef5338e8f2" providerId="LiveId" clId="{7F4F2371-95E8-4F42-BC18-B4EF07F464A8}" dt="2023-08-04T13:22:40.794" v="252" actId="1076"/>
          <ac:picMkLst>
            <pc:docMk/>
            <pc:sldMk cId="3244846128" sldId="261"/>
            <ac:picMk id="7" creationId="{F6161C17-FA61-CE9D-22C8-006826D5A54C}"/>
          </ac:picMkLst>
        </pc:picChg>
      </pc:sldChg>
      <pc:sldChg chg="addSp delSp mod">
        <pc:chgData name="Hemanth Kotha" userId="9e8a52ef5338e8f2" providerId="LiveId" clId="{7F4F2371-95E8-4F42-BC18-B4EF07F464A8}" dt="2023-08-04T12:03:47.626" v="3" actId="478"/>
        <pc:sldMkLst>
          <pc:docMk/>
          <pc:sldMk cId="3214558086" sldId="264"/>
        </pc:sldMkLst>
        <pc:spChg chg="add del">
          <ac:chgData name="Hemanth Kotha" userId="9e8a52ef5338e8f2" providerId="LiveId" clId="{7F4F2371-95E8-4F42-BC18-B4EF07F464A8}" dt="2023-08-04T12:03:47.626" v="3" actId="478"/>
          <ac:spMkLst>
            <pc:docMk/>
            <pc:sldMk cId="3214558086" sldId="264"/>
            <ac:spMk id="6" creationId="{46CCF4AE-C74F-CB98-886D-CF6D6DE92BDD}"/>
          </ac:spMkLst>
        </pc:spChg>
      </pc:sldChg>
      <pc:sldChg chg="modSp add del mod ord">
        <pc:chgData name="Hemanth Kotha" userId="9e8a52ef5338e8f2" providerId="LiveId" clId="{7F4F2371-95E8-4F42-BC18-B4EF07F464A8}" dt="2023-08-09T16:22:23.970" v="653"/>
        <pc:sldMkLst>
          <pc:docMk/>
          <pc:sldMk cId="723962889" sldId="297"/>
        </pc:sldMkLst>
        <pc:spChg chg="mod">
          <ac:chgData name="Hemanth Kotha" userId="9e8a52ef5338e8f2" providerId="LiveId" clId="{7F4F2371-95E8-4F42-BC18-B4EF07F464A8}" dt="2023-08-04T13:23:04.533" v="256" actId="20577"/>
          <ac:spMkLst>
            <pc:docMk/>
            <pc:sldMk cId="723962889" sldId="297"/>
            <ac:spMk id="4" creationId="{652DA172-6229-AB02-3EAC-BA4C348083F4}"/>
          </ac:spMkLst>
        </pc:spChg>
      </pc:sldChg>
      <pc:sldChg chg="modSp add del mod ord">
        <pc:chgData name="Hemanth Kotha" userId="9e8a52ef5338e8f2" providerId="LiveId" clId="{7F4F2371-95E8-4F42-BC18-B4EF07F464A8}" dt="2023-08-09T16:22:23.970" v="653"/>
        <pc:sldMkLst>
          <pc:docMk/>
          <pc:sldMk cId="991442359" sldId="298"/>
        </pc:sldMkLst>
        <pc:spChg chg="mod">
          <ac:chgData name="Hemanth Kotha" userId="9e8a52ef5338e8f2" providerId="LiveId" clId="{7F4F2371-95E8-4F42-BC18-B4EF07F464A8}" dt="2023-08-07T17:29:02.285" v="608" actId="12"/>
          <ac:spMkLst>
            <pc:docMk/>
            <pc:sldMk cId="991442359" sldId="298"/>
            <ac:spMk id="4" creationId="{14F6509B-424E-FF01-66E4-3DB5DD3D4635}"/>
          </ac:spMkLst>
        </pc:spChg>
      </pc:sldChg>
      <pc:sldChg chg="add del">
        <pc:chgData name="Hemanth Kotha" userId="9e8a52ef5338e8f2" providerId="LiveId" clId="{7F4F2371-95E8-4F42-BC18-B4EF07F464A8}" dt="2023-08-09T16:22:23.970" v="653"/>
        <pc:sldMkLst>
          <pc:docMk/>
          <pc:sldMk cId="973158209" sldId="299"/>
        </pc:sldMkLst>
      </pc:sldChg>
      <pc:sldChg chg="addSp delSp modSp add del mod">
        <pc:chgData name="Hemanth Kotha" userId="9e8a52ef5338e8f2" providerId="LiveId" clId="{7F4F2371-95E8-4F42-BC18-B4EF07F464A8}" dt="2023-08-09T16:22:23.970" v="653"/>
        <pc:sldMkLst>
          <pc:docMk/>
          <pc:sldMk cId="651396101" sldId="300"/>
        </pc:sldMkLst>
        <pc:spChg chg="del mod">
          <ac:chgData name="Hemanth Kotha" userId="9e8a52ef5338e8f2" providerId="LiveId" clId="{7F4F2371-95E8-4F42-BC18-B4EF07F464A8}" dt="2023-08-04T12:03:11.611" v="1" actId="478"/>
          <ac:spMkLst>
            <pc:docMk/>
            <pc:sldMk cId="651396101" sldId="300"/>
            <ac:spMk id="4" creationId="{B3F0EF6D-D8FA-A424-C683-AD3161E6074A}"/>
          </ac:spMkLst>
        </pc:spChg>
        <pc:picChg chg="del">
          <ac:chgData name="Hemanth Kotha" userId="9e8a52ef5338e8f2" providerId="LiveId" clId="{7F4F2371-95E8-4F42-BC18-B4EF07F464A8}" dt="2023-08-09T15:54:40.445" v="641" actId="478"/>
          <ac:picMkLst>
            <pc:docMk/>
            <pc:sldMk cId="651396101" sldId="300"/>
            <ac:picMk id="3" creationId="{682F8FAA-54F1-DF21-33ED-885E99EFB240}"/>
          </ac:picMkLst>
        </pc:picChg>
        <pc:picChg chg="add del mod">
          <ac:chgData name="Hemanth Kotha" userId="9e8a52ef5338e8f2" providerId="LiveId" clId="{7F4F2371-95E8-4F42-BC18-B4EF07F464A8}" dt="2023-08-09T16:21:38.583" v="648" actId="478"/>
          <ac:picMkLst>
            <pc:docMk/>
            <pc:sldMk cId="651396101" sldId="300"/>
            <ac:picMk id="3" creationId="{EE1E12E4-78E3-7198-3DAE-6CE350B0EF29}"/>
          </ac:picMkLst>
        </pc:picChg>
        <pc:picChg chg="add del mod">
          <ac:chgData name="Hemanth Kotha" userId="9e8a52ef5338e8f2" providerId="LiveId" clId="{7F4F2371-95E8-4F42-BC18-B4EF07F464A8}" dt="2023-08-09T16:20:51.837" v="646" actId="478"/>
          <ac:picMkLst>
            <pc:docMk/>
            <pc:sldMk cId="651396101" sldId="300"/>
            <ac:picMk id="4" creationId="{E59AB595-9C71-E969-4F5B-DF970775F42C}"/>
          </ac:picMkLst>
        </pc:picChg>
        <pc:picChg chg="add del mod">
          <ac:chgData name="Hemanth Kotha" userId="9e8a52ef5338e8f2" providerId="LiveId" clId="{7F4F2371-95E8-4F42-BC18-B4EF07F464A8}" dt="2023-08-09T16:21:59.853" v="651" actId="478"/>
          <ac:picMkLst>
            <pc:docMk/>
            <pc:sldMk cId="651396101" sldId="300"/>
            <ac:picMk id="6" creationId="{64634A46-00D2-C8D7-A6FB-CC5E8AE6770F}"/>
          </ac:picMkLst>
        </pc:picChg>
      </pc:sldChg>
      <pc:sldChg chg="add del">
        <pc:chgData name="Hemanth Kotha" userId="9e8a52ef5338e8f2" providerId="LiveId" clId="{7F4F2371-95E8-4F42-BC18-B4EF07F464A8}" dt="2023-08-09T16:22:23.970" v="653"/>
        <pc:sldMkLst>
          <pc:docMk/>
          <pc:sldMk cId="2395491674" sldId="301"/>
        </pc:sldMkLst>
      </pc:sldChg>
      <pc:sldChg chg="addSp delSp modSp add del mod">
        <pc:chgData name="Hemanth Kotha" userId="9e8a52ef5338e8f2" providerId="LiveId" clId="{7F4F2371-95E8-4F42-BC18-B4EF07F464A8}" dt="2023-08-09T16:22:23.970" v="653"/>
        <pc:sldMkLst>
          <pc:docMk/>
          <pc:sldMk cId="101626897" sldId="302"/>
        </pc:sldMkLst>
        <pc:spChg chg="add mod">
          <ac:chgData name="Hemanth Kotha" userId="9e8a52ef5338e8f2" providerId="LiveId" clId="{7F4F2371-95E8-4F42-BC18-B4EF07F464A8}" dt="2023-08-09T15:55:04.137" v="644"/>
          <ac:spMkLst>
            <pc:docMk/>
            <pc:sldMk cId="101626897" sldId="302"/>
            <ac:spMk id="2" creationId="{078AF480-49AA-12A8-5C00-AB830D3B37AA}"/>
          </ac:spMkLst>
        </pc:spChg>
        <pc:spChg chg="add del mod">
          <ac:chgData name="Hemanth Kotha" userId="9e8a52ef5338e8f2" providerId="LiveId" clId="{7F4F2371-95E8-4F42-BC18-B4EF07F464A8}" dt="2023-08-04T12:26:09.993" v="176" actId="11529"/>
          <ac:spMkLst>
            <pc:docMk/>
            <pc:sldMk cId="101626897" sldId="302"/>
            <ac:spMk id="2" creationId="{4F792131-7C20-5797-E579-BC1301656177}"/>
          </ac:spMkLst>
        </pc:spChg>
        <pc:spChg chg="add del mod">
          <ac:chgData name="Hemanth Kotha" userId="9e8a52ef5338e8f2" providerId="LiveId" clId="{7F4F2371-95E8-4F42-BC18-B4EF07F464A8}" dt="2023-08-09T15:54:49.360" v="643" actId="478"/>
          <ac:spMkLst>
            <pc:docMk/>
            <pc:sldMk cId="101626897" sldId="302"/>
            <ac:spMk id="3" creationId="{1DB1AC2B-3C79-E244-6F74-1BCB0BC5878F}"/>
          </ac:spMkLst>
        </pc:spChg>
        <pc:spChg chg="del mod">
          <ac:chgData name="Hemanth Kotha" userId="9e8a52ef5338e8f2" providerId="LiveId" clId="{7F4F2371-95E8-4F42-BC18-B4EF07F464A8}" dt="2023-08-09T15:54:49.360" v="643" actId="478"/>
          <ac:spMkLst>
            <pc:docMk/>
            <pc:sldMk cId="101626897" sldId="302"/>
            <ac:spMk id="4" creationId="{EF92E120-FA41-8FD9-5951-2CCB22393A8C}"/>
          </ac:spMkLst>
        </pc:spChg>
        <pc:spChg chg="del">
          <ac:chgData name="Hemanth Kotha" userId="9e8a52ef5338e8f2" providerId="LiveId" clId="{7F4F2371-95E8-4F42-BC18-B4EF07F464A8}" dt="2023-08-09T15:54:49.360" v="643" actId="478"/>
          <ac:spMkLst>
            <pc:docMk/>
            <pc:sldMk cId="101626897" sldId="302"/>
            <ac:spMk id="7" creationId="{B489E01D-33F5-1E6E-F8CE-C929A614E409}"/>
          </ac:spMkLst>
        </pc:spChg>
        <pc:spChg chg="del">
          <ac:chgData name="Hemanth Kotha" userId="9e8a52ef5338e8f2" providerId="LiveId" clId="{7F4F2371-95E8-4F42-BC18-B4EF07F464A8}" dt="2023-08-09T15:54:49.360" v="643" actId="478"/>
          <ac:spMkLst>
            <pc:docMk/>
            <pc:sldMk cId="101626897" sldId="302"/>
            <ac:spMk id="8" creationId="{C8EAE550-65CF-F97E-1772-2CC307475B8B}"/>
          </ac:spMkLst>
        </pc:spChg>
        <pc:spChg chg="del mod">
          <ac:chgData name="Hemanth Kotha" userId="9e8a52ef5338e8f2" providerId="LiveId" clId="{7F4F2371-95E8-4F42-BC18-B4EF07F464A8}" dt="2023-08-09T15:54:49.360" v="643" actId="478"/>
          <ac:spMkLst>
            <pc:docMk/>
            <pc:sldMk cId="101626897" sldId="302"/>
            <ac:spMk id="9" creationId="{D3448DBC-CDD6-AE0A-714F-677CE7999006}"/>
          </ac:spMkLst>
        </pc:spChg>
        <pc:spChg chg="del mod">
          <ac:chgData name="Hemanth Kotha" userId="9e8a52ef5338e8f2" providerId="LiveId" clId="{7F4F2371-95E8-4F42-BC18-B4EF07F464A8}" dt="2023-08-09T15:54:49.360" v="643" actId="478"/>
          <ac:spMkLst>
            <pc:docMk/>
            <pc:sldMk cId="101626897" sldId="302"/>
            <ac:spMk id="11" creationId="{A1C67817-FE1E-A589-3088-6F2E95DD8166}"/>
          </ac:spMkLst>
        </pc:spChg>
        <pc:spChg chg="del mod">
          <ac:chgData name="Hemanth Kotha" userId="9e8a52ef5338e8f2" providerId="LiveId" clId="{7F4F2371-95E8-4F42-BC18-B4EF07F464A8}" dt="2023-08-09T15:54:49.360" v="643" actId="478"/>
          <ac:spMkLst>
            <pc:docMk/>
            <pc:sldMk cId="101626897" sldId="302"/>
            <ac:spMk id="12" creationId="{CDC700D4-8CA8-D737-32EC-8BEDF535138D}"/>
          </ac:spMkLst>
        </pc:spChg>
        <pc:spChg chg="del mod">
          <ac:chgData name="Hemanth Kotha" userId="9e8a52ef5338e8f2" providerId="LiveId" clId="{7F4F2371-95E8-4F42-BC18-B4EF07F464A8}" dt="2023-08-09T15:54:49.360" v="643" actId="478"/>
          <ac:spMkLst>
            <pc:docMk/>
            <pc:sldMk cId="101626897" sldId="302"/>
            <ac:spMk id="13" creationId="{8ED8C2D8-A284-559E-20BA-BA8DC5DF4581}"/>
          </ac:spMkLst>
        </pc:spChg>
        <pc:spChg chg="del mod">
          <ac:chgData name="Hemanth Kotha" userId="9e8a52ef5338e8f2" providerId="LiveId" clId="{7F4F2371-95E8-4F42-BC18-B4EF07F464A8}" dt="2023-08-09T15:54:49.360" v="643" actId="478"/>
          <ac:spMkLst>
            <pc:docMk/>
            <pc:sldMk cId="101626897" sldId="302"/>
            <ac:spMk id="14" creationId="{F41FD77A-1508-A9F6-A1CF-A9D83311C97A}"/>
          </ac:spMkLst>
        </pc:spChg>
        <pc:spChg chg="del mod">
          <ac:chgData name="Hemanth Kotha" userId="9e8a52ef5338e8f2" providerId="LiveId" clId="{7F4F2371-95E8-4F42-BC18-B4EF07F464A8}" dt="2023-08-09T15:54:49.360" v="643" actId="478"/>
          <ac:spMkLst>
            <pc:docMk/>
            <pc:sldMk cId="101626897" sldId="302"/>
            <ac:spMk id="15" creationId="{C922470C-1CE7-D983-E8E4-BEEA8B32BF74}"/>
          </ac:spMkLst>
        </pc:spChg>
        <pc:spChg chg="add mod">
          <ac:chgData name="Hemanth Kotha" userId="9e8a52ef5338e8f2" providerId="LiveId" clId="{7F4F2371-95E8-4F42-BC18-B4EF07F464A8}" dt="2023-08-09T15:55:04.137" v="644"/>
          <ac:spMkLst>
            <pc:docMk/>
            <pc:sldMk cId="101626897" sldId="302"/>
            <ac:spMk id="16" creationId="{3B40163D-3D52-AD0F-8F01-9701B49525AF}"/>
          </ac:spMkLst>
        </pc:spChg>
        <pc:spChg chg="del">
          <ac:chgData name="Hemanth Kotha" userId="9e8a52ef5338e8f2" providerId="LiveId" clId="{7F4F2371-95E8-4F42-BC18-B4EF07F464A8}" dt="2023-08-09T15:54:49.360" v="643" actId="478"/>
          <ac:spMkLst>
            <pc:docMk/>
            <pc:sldMk cId="101626897" sldId="302"/>
            <ac:spMk id="21" creationId="{0FC52EC1-2EB0-3E9D-AAAB-54EEEE2CAEF7}"/>
          </ac:spMkLst>
        </pc:spChg>
        <pc:spChg chg="add mod">
          <ac:chgData name="Hemanth Kotha" userId="9e8a52ef5338e8f2" providerId="LiveId" clId="{7F4F2371-95E8-4F42-BC18-B4EF07F464A8}" dt="2023-08-09T15:55:04.137" v="644"/>
          <ac:spMkLst>
            <pc:docMk/>
            <pc:sldMk cId="101626897" sldId="302"/>
            <ac:spMk id="22" creationId="{BAC95D38-EB30-59F6-0449-FBEF25C8B4D9}"/>
          </ac:spMkLst>
        </pc:spChg>
        <pc:spChg chg="add mod">
          <ac:chgData name="Hemanth Kotha" userId="9e8a52ef5338e8f2" providerId="LiveId" clId="{7F4F2371-95E8-4F42-BC18-B4EF07F464A8}" dt="2023-08-09T15:55:04.137" v="644"/>
          <ac:spMkLst>
            <pc:docMk/>
            <pc:sldMk cId="101626897" sldId="302"/>
            <ac:spMk id="23" creationId="{893FADD4-FECB-6EB0-93D2-E88F688E9AF4}"/>
          </ac:spMkLst>
        </pc:spChg>
        <pc:spChg chg="del">
          <ac:chgData name="Hemanth Kotha" userId="9e8a52ef5338e8f2" providerId="LiveId" clId="{7F4F2371-95E8-4F42-BC18-B4EF07F464A8}" dt="2023-08-09T15:54:49.360" v="643" actId="478"/>
          <ac:spMkLst>
            <pc:docMk/>
            <pc:sldMk cId="101626897" sldId="302"/>
            <ac:spMk id="25" creationId="{D2034003-3411-5259-1EF1-7EE3945C3865}"/>
          </ac:spMkLst>
        </pc:spChg>
        <pc:spChg chg="del">
          <ac:chgData name="Hemanth Kotha" userId="9e8a52ef5338e8f2" providerId="LiveId" clId="{7F4F2371-95E8-4F42-BC18-B4EF07F464A8}" dt="2023-08-09T15:54:49.360" v="643" actId="478"/>
          <ac:spMkLst>
            <pc:docMk/>
            <pc:sldMk cId="101626897" sldId="302"/>
            <ac:spMk id="26" creationId="{1F335B90-C720-45EB-EB66-DE69727BA18A}"/>
          </ac:spMkLst>
        </pc:spChg>
        <pc:spChg chg="del">
          <ac:chgData name="Hemanth Kotha" userId="9e8a52ef5338e8f2" providerId="LiveId" clId="{7F4F2371-95E8-4F42-BC18-B4EF07F464A8}" dt="2023-08-09T15:54:49.360" v="643" actId="478"/>
          <ac:spMkLst>
            <pc:docMk/>
            <pc:sldMk cId="101626897" sldId="302"/>
            <ac:spMk id="27" creationId="{DDE161D2-1BFD-0267-507C-82207949EA43}"/>
          </ac:spMkLst>
        </pc:spChg>
        <pc:spChg chg="del">
          <ac:chgData name="Hemanth Kotha" userId="9e8a52ef5338e8f2" providerId="LiveId" clId="{7F4F2371-95E8-4F42-BC18-B4EF07F464A8}" dt="2023-08-09T15:54:49.360" v="643" actId="478"/>
          <ac:spMkLst>
            <pc:docMk/>
            <pc:sldMk cId="101626897" sldId="302"/>
            <ac:spMk id="28" creationId="{2ECF0596-25E8-7259-6594-A25063E2D198}"/>
          </ac:spMkLst>
        </pc:spChg>
        <pc:spChg chg="del">
          <ac:chgData name="Hemanth Kotha" userId="9e8a52ef5338e8f2" providerId="LiveId" clId="{7F4F2371-95E8-4F42-BC18-B4EF07F464A8}" dt="2023-08-09T15:54:49.360" v="643" actId="478"/>
          <ac:spMkLst>
            <pc:docMk/>
            <pc:sldMk cId="101626897" sldId="302"/>
            <ac:spMk id="29" creationId="{BFCEB88C-30CE-2CD2-EA80-E0F69C06D623}"/>
          </ac:spMkLst>
        </pc:spChg>
        <pc:spChg chg="del">
          <ac:chgData name="Hemanth Kotha" userId="9e8a52ef5338e8f2" providerId="LiveId" clId="{7F4F2371-95E8-4F42-BC18-B4EF07F464A8}" dt="2023-08-09T15:54:49.360" v="643" actId="478"/>
          <ac:spMkLst>
            <pc:docMk/>
            <pc:sldMk cId="101626897" sldId="302"/>
            <ac:spMk id="30" creationId="{A5F5B662-60BA-A6F7-D412-1B19A8A2A8B2}"/>
          </ac:spMkLst>
        </pc:spChg>
        <pc:spChg chg="del mod">
          <ac:chgData name="Hemanth Kotha" userId="9e8a52ef5338e8f2" providerId="LiveId" clId="{7F4F2371-95E8-4F42-BC18-B4EF07F464A8}" dt="2023-08-09T15:54:49.360" v="643" actId="478"/>
          <ac:spMkLst>
            <pc:docMk/>
            <pc:sldMk cId="101626897" sldId="302"/>
            <ac:spMk id="31" creationId="{B1900F73-71FB-D354-8F9E-FFC20B396862}"/>
          </ac:spMkLst>
        </pc:spChg>
        <pc:spChg chg="add mod">
          <ac:chgData name="Hemanth Kotha" userId="9e8a52ef5338e8f2" providerId="LiveId" clId="{7F4F2371-95E8-4F42-BC18-B4EF07F464A8}" dt="2023-08-09T15:55:04.137" v="644"/>
          <ac:spMkLst>
            <pc:docMk/>
            <pc:sldMk cId="101626897" sldId="302"/>
            <ac:spMk id="32" creationId="{85862B12-A27A-C2DF-DD8D-F5F91C969E38}"/>
          </ac:spMkLst>
        </pc:spChg>
        <pc:spChg chg="del">
          <ac:chgData name="Hemanth Kotha" userId="9e8a52ef5338e8f2" providerId="LiveId" clId="{7F4F2371-95E8-4F42-BC18-B4EF07F464A8}" dt="2023-08-09T15:54:49.360" v="643" actId="478"/>
          <ac:spMkLst>
            <pc:docMk/>
            <pc:sldMk cId="101626897" sldId="302"/>
            <ac:spMk id="33" creationId="{B1639ACE-D854-8447-5F96-60C9A9475CC0}"/>
          </ac:spMkLst>
        </pc:spChg>
        <pc:spChg chg="add mod">
          <ac:chgData name="Hemanth Kotha" userId="9e8a52ef5338e8f2" providerId="LiveId" clId="{7F4F2371-95E8-4F42-BC18-B4EF07F464A8}" dt="2023-08-09T15:55:04.137" v="644"/>
          <ac:spMkLst>
            <pc:docMk/>
            <pc:sldMk cId="101626897" sldId="302"/>
            <ac:spMk id="37" creationId="{E5865E3B-16B7-7215-C114-F5E02741617A}"/>
          </ac:spMkLst>
        </pc:spChg>
        <pc:spChg chg="add mod">
          <ac:chgData name="Hemanth Kotha" userId="9e8a52ef5338e8f2" providerId="LiveId" clId="{7F4F2371-95E8-4F42-BC18-B4EF07F464A8}" dt="2023-08-09T15:55:04.137" v="644"/>
          <ac:spMkLst>
            <pc:docMk/>
            <pc:sldMk cId="101626897" sldId="302"/>
            <ac:spMk id="38" creationId="{B2E0448D-7FE5-9797-F0B2-3B4339253CB1}"/>
          </ac:spMkLst>
        </pc:spChg>
        <pc:spChg chg="add mod">
          <ac:chgData name="Hemanth Kotha" userId="9e8a52ef5338e8f2" providerId="LiveId" clId="{7F4F2371-95E8-4F42-BC18-B4EF07F464A8}" dt="2023-08-09T15:55:04.137" v="644"/>
          <ac:spMkLst>
            <pc:docMk/>
            <pc:sldMk cId="101626897" sldId="302"/>
            <ac:spMk id="42" creationId="{7CD22A5E-9994-1541-BBF4-631E78B1AC68}"/>
          </ac:spMkLst>
        </pc:spChg>
        <pc:spChg chg="del">
          <ac:chgData name="Hemanth Kotha" userId="9e8a52ef5338e8f2" providerId="LiveId" clId="{7F4F2371-95E8-4F42-BC18-B4EF07F464A8}" dt="2023-08-09T15:54:49.360" v="643" actId="478"/>
          <ac:spMkLst>
            <pc:docMk/>
            <pc:sldMk cId="101626897" sldId="302"/>
            <ac:spMk id="43" creationId="{65F7F05C-6725-4EA7-9D9E-B43B13DC64B1}"/>
          </ac:spMkLst>
        </pc:spChg>
        <pc:spChg chg="add mod">
          <ac:chgData name="Hemanth Kotha" userId="9e8a52ef5338e8f2" providerId="LiveId" clId="{7F4F2371-95E8-4F42-BC18-B4EF07F464A8}" dt="2023-08-09T15:55:04.137" v="644"/>
          <ac:spMkLst>
            <pc:docMk/>
            <pc:sldMk cId="101626897" sldId="302"/>
            <ac:spMk id="44" creationId="{EC501E36-DB32-34F8-FDB6-4DA80EA52019}"/>
          </ac:spMkLst>
        </pc:spChg>
        <pc:spChg chg="add mod">
          <ac:chgData name="Hemanth Kotha" userId="9e8a52ef5338e8f2" providerId="LiveId" clId="{7F4F2371-95E8-4F42-BC18-B4EF07F464A8}" dt="2023-08-09T15:55:04.137" v="644"/>
          <ac:spMkLst>
            <pc:docMk/>
            <pc:sldMk cId="101626897" sldId="302"/>
            <ac:spMk id="45" creationId="{F90F8CA4-EE80-7DD2-30BB-05561E15E438}"/>
          </ac:spMkLst>
        </pc:spChg>
        <pc:spChg chg="add mod">
          <ac:chgData name="Hemanth Kotha" userId="9e8a52ef5338e8f2" providerId="LiveId" clId="{7F4F2371-95E8-4F42-BC18-B4EF07F464A8}" dt="2023-08-09T15:55:04.137" v="644"/>
          <ac:spMkLst>
            <pc:docMk/>
            <pc:sldMk cId="101626897" sldId="302"/>
            <ac:spMk id="46" creationId="{8F3AC5C7-E26E-BA7C-F985-612A67FED01A}"/>
          </ac:spMkLst>
        </pc:spChg>
        <pc:spChg chg="add del mod">
          <ac:chgData name="Hemanth Kotha" userId="9e8a52ef5338e8f2" providerId="LiveId" clId="{7F4F2371-95E8-4F42-BC18-B4EF07F464A8}" dt="2023-08-09T15:54:49.360" v="643" actId="478"/>
          <ac:spMkLst>
            <pc:docMk/>
            <pc:sldMk cId="101626897" sldId="302"/>
            <ac:spMk id="47" creationId="{6AC0BE59-1FA4-F1CD-3998-A11402B13A76}"/>
          </ac:spMkLst>
        </pc:spChg>
        <pc:spChg chg="add mod">
          <ac:chgData name="Hemanth Kotha" userId="9e8a52ef5338e8f2" providerId="LiveId" clId="{7F4F2371-95E8-4F42-BC18-B4EF07F464A8}" dt="2023-08-09T15:55:04.137" v="644"/>
          <ac:spMkLst>
            <pc:docMk/>
            <pc:sldMk cId="101626897" sldId="302"/>
            <ac:spMk id="49" creationId="{03DC8782-4AB8-881F-3FA3-30D1CD2BFB5F}"/>
          </ac:spMkLst>
        </pc:spChg>
        <pc:spChg chg="add mod">
          <ac:chgData name="Hemanth Kotha" userId="9e8a52ef5338e8f2" providerId="LiveId" clId="{7F4F2371-95E8-4F42-BC18-B4EF07F464A8}" dt="2023-08-09T15:55:04.137" v="644"/>
          <ac:spMkLst>
            <pc:docMk/>
            <pc:sldMk cId="101626897" sldId="302"/>
            <ac:spMk id="50" creationId="{44A66667-3583-B50F-DC81-3FBFBBD2029C}"/>
          </ac:spMkLst>
        </pc:spChg>
        <pc:spChg chg="add mod">
          <ac:chgData name="Hemanth Kotha" userId="9e8a52ef5338e8f2" providerId="LiveId" clId="{7F4F2371-95E8-4F42-BC18-B4EF07F464A8}" dt="2023-08-09T15:55:04.137" v="644"/>
          <ac:spMkLst>
            <pc:docMk/>
            <pc:sldMk cId="101626897" sldId="302"/>
            <ac:spMk id="51" creationId="{F44FFCA6-671E-5E15-3C70-4A1AE5ABB89B}"/>
          </ac:spMkLst>
        </pc:spChg>
        <pc:spChg chg="add mod">
          <ac:chgData name="Hemanth Kotha" userId="9e8a52ef5338e8f2" providerId="LiveId" clId="{7F4F2371-95E8-4F42-BC18-B4EF07F464A8}" dt="2023-08-09T15:55:04.137" v="644"/>
          <ac:spMkLst>
            <pc:docMk/>
            <pc:sldMk cId="101626897" sldId="302"/>
            <ac:spMk id="52" creationId="{E5ACFBB7-E2F5-40DA-CAC8-348FDC5915E0}"/>
          </ac:spMkLst>
        </pc:spChg>
        <pc:spChg chg="add mod">
          <ac:chgData name="Hemanth Kotha" userId="9e8a52ef5338e8f2" providerId="LiveId" clId="{7F4F2371-95E8-4F42-BC18-B4EF07F464A8}" dt="2023-08-09T15:55:04.137" v="644"/>
          <ac:spMkLst>
            <pc:docMk/>
            <pc:sldMk cId="101626897" sldId="302"/>
            <ac:spMk id="53" creationId="{9684011B-F0BE-7B22-341E-52CB0BFC405D}"/>
          </ac:spMkLst>
        </pc:spChg>
        <pc:spChg chg="add mod">
          <ac:chgData name="Hemanth Kotha" userId="9e8a52ef5338e8f2" providerId="LiveId" clId="{7F4F2371-95E8-4F42-BC18-B4EF07F464A8}" dt="2023-08-09T15:55:04.137" v="644"/>
          <ac:spMkLst>
            <pc:docMk/>
            <pc:sldMk cId="101626897" sldId="302"/>
            <ac:spMk id="54" creationId="{9770D769-1B04-308F-622D-389CBFFC13E0}"/>
          </ac:spMkLst>
        </pc:spChg>
        <pc:spChg chg="add mod">
          <ac:chgData name="Hemanth Kotha" userId="9e8a52ef5338e8f2" providerId="LiveId" clId="{7F4F2371-95E8-4F42-BC18-B4EF07F464A8}" dt="2023-08-09T15:55:04.137" v="644"/>
          <ac:spMkLst>
            <pc:docMk/>
            <pc:sldMk cId="101626897" sldId="302"/>
            <ac:spMk id="55" creationId="{D7D6452A-82D4-9AED-86A8-F1B9606EC8BC}"/>
          </ac:spMkLst>
        </pc:spChg>
        <pc:spChg chg="add mod">
          <ac:chgData name="Hemanth Kotha" userId="9e8a52ef5338e8f2" providerId="LiveId" clId="{7F4F2371-95E8-4F42-BC18-B4EF07F464A8}" dt="2023-08-09T15:55:04.137" v="644"/>
          <ac:spMkLst>
            <pc:docMk/>
            <pc:sldMk cId="101626897" sldId="302"/>
            <ac:spMk id="56" creationId="{2ECDE39B-084C-5BC0-1765-92DDF476A088}"/>
          </ac:spMkLst>
        </pc:spChg>
        <pc:spChg chg="add mod">
          <ac:chgData name="Hemanth Kotha" userId="9e8a52ef5338e8f2" providerId="LiveId" clId="{7F4F2371-95E8-4F42-BC18-B4EF07F464A8}" dt="2023-08-09T15:55:04.137" v="644"/>
          <ac:spMkLst>
            <pc:docMk/>
            <pc:sldMk cId="101626897" sldId="302"/>
            <ac:spMk id="60" creationId="{46CF85BC-26B8-939F-031A-DBA115449D6B}"/>
          </ac:spMkLst>
        </pc:spChg>
        <pc:spChg chg="add mod">
          <ac:chgData name="Hemanth Kotha" userId="9e8a52ef5338e8f2" providerId="LiveId" clId="{7F4F2371-95E8-4F42-BC18-B4EF07F464A8}" dt="2023-08-09T15:55:04.137" v="644"/>
          <ac:spMkLst>
            <pc:docMk/>
            <pc:sldMk cId="101626897" sldId="302"/>
            <ac:spMk id="65" creationId="{9D57C7EB-33E5-465A-B5B0-50C916D6345A}"/>
          </ac:spMkLst>
        </pc:spChg>
        <pc:picChg chg="add mod">
          <ac:chgData name="Hemanth Kotha" userId="9e8a52ef5338e8f2" providerId="LiveId" clId="{7F4F2371-95E8-4F42-BC18-B4EF07F464A8}" dt="2023-08-09T15:55:04.137" v="644"/>
          <ac:picMkLst>
            <pc:docMk/>
            <pc:sldMk cId="101626897" sldId="302"/>
            <ac:picMk id="61" creationId="{698224A0-4AF1-9530-207B-66A8F2D67203}"/>
          </ac:picMkLst>
        </pc:picChg>
        <pc:picChg chg="del">
          <ac:chgData name="Hemanth Kotha" userId="9e8a52ef5338e8f2" providerId="LiveId" clId="{7F4F2371-95E8-4F42-BC18-B4EF07F464A8}" dt="2023-08-09T15:54:49.360" v="643" actId="478"/>
          <ac:picMkLst>
            <pc:docMk/>
            <pc:sldMk cId="101626897" sldId="302"/>
            <ac:picMk id="96" creationId="{B7CFB3E4-6E9F-4780-3440-A0DB2C732A93}"/>
          </ac:picMkLst>
        </pc:picChg>
        <pc:cxnChg chg="del mod">
          <ac:chgData name="Hemanth Kotha" userId="9e8a52ef5338e8f2" providerId="LiveId" clId="{7F4F2371-95E8-4F42-BC18-B4EF07F464A8}" dt="2023-08-09T15:54:49.360" v="643" actId="478"/>
          <ac:cxnSpMkLst>
            <pc:docMk/>
            <pc:sldMk cId="101626897" sldId="302"/>
            <ac:cxnSpMk id="5" creationId="{486E28B4-273D-1676-7C11-67681D97E455}"/>
          </ac:cxnSpMkLst>
        </pc:cxnChg>
        <pc:cxnChg chg="del">
          <ac:chgData name="Hemanth Kotha" userId="9e8a52ef5338e8f2" providerId="LiveId" clId="{7F4F2371-95E8-4F42-BC18-B4EF07F464A8}" dt="2023-08-09T15:54:49.360" v="643" actId="478"/>
          <ac:cxnSpMkLst>
            <pc:docMk/>
            <pc:sldMk cId="101626897" sldId="302"/>
            <ac:cxnSpMk id="6" creationId="{447EBC06-8A02-DD18-3798-8747C69EA55C}"/>
          </ac:cxnSpMkLst>
        </pc:cxnChg>
        <pc:cxnChg chg="del mod">
          <ac:chgData name="Hemanth Kotha" userId="9e8a52ef5338e8f2" providerId="LiveId" clId="{7F4F2371-95E8-4F42-BC18-B4EF07F464A8}" dt="2023-08-09T15:54:49.360" v="643" actId="478"/>
          <ac:cxnSpMkLst>
            <pc:docMk/>
            <pc:sldMk cId="101626897" sldId="302"/>
            <ac:cxnSpMk id="10" creationId="{ED70D403-721C-0B54-DD90-B642506FF7FE}"/>
          </ac:cxnSpMkLst>
        </pc:cxnChg>
        <pc:cxnChg chg="del mod">
          <ac:chgData name="Hemanth Kotha" userId="9e8a52ef5338e8f2" providerId="LiveId" clId="{7F4F2371-95E8-4F42-BC18-B4EF07F464A8}" dt="2023-08-09T15:54:49.360" v="643" actId="478"/>
          <ac:cxnSpMkLst>
            <pc:docMk/>
            <pc:sldMk cId="101626897" sldId="302"/>
            <ac:cxnSpMk id="17" creationId="{3BC4C72A-4E41-3BFC-E21C-761AE364A22F}"/>
          </ac:cxnSpMkLst>
        </pc:cxnChg>
        <pc:cxnChg chg="add mod">
          <ac:chgData name="Hemanth Kotha" userId="9e8a52ef5338e8f2" providerId="LiveId" clId="{7F4F2371-95E8-4F42-BC18-B4EF07F464A8}" dt="2023-08-09T15:55:04.137" v="644"/>
          <ac:cxnSpMkLst>
            <pc:docMk/>
            <pc:sldMk cId="101626897" sldId="302"/>
            <ac:cxnSpMk id="18" creationId="{E57D7CC9-EAFE-5C31-8496-ADBC82DF6768}"/>
          </ac:cxnSpMkLst>
        </pc:cxnChg>
        <pc:cxnChg chg="del mod">
          <ac:chgData name="Hemanth Kotha" userId="9e8a52ef5338e8f2" providerId="LiveId" clId="{7F4F2371-95E8-4F42-BC18-B4EF07F464A8}" dt="2023-08-09T15:54:49.360" v="643" actId="478"/>
          <ac:cxnSpMkLst>
            <pc:docMk/>
            <pc:sldMk cId="101626897" sldId="302"/>
            <ac:cxnSpMk id="19" creationId="{5267CA2C-84A6-1DB3-203C-A088DDE5CF6A}"/>
          </ac:cxnSpMkLst>
        </pc:cxnChg>
        <pc:cxnChg chg="add mod">
          <ac:chgData name="Hemanth Kotha" userId="9e8a52ef5338e8f2" providerId="LiveId" clId="{7F4F2371-95E8-4F42-BC18-B4EF07F464A8}" dt="2023-08-09T15:55:04.137" v="644"/>
          <ac:cxnSpMkLst>
            <pc:docMk/>
            <pc:sldMk cId="101626897" sldId="302"/>
            <ac:cxnSpMk id="20" creationId="{D5F7AD92-D582-3DE4-93CF-17F10253EE67}"/>
          </ac:cxnSpMkLst>
        </pc:cxnChg>
        <pc:cxnChg chg="del mod">
          <ac:chgData name="Hemanth Kotha" userId="9e8a52ef5338e8f2" providerId="LiveId" clId="{7F4F2371-95E8-4F42-BC18-B4EF07F464A8}" dt="2023-08-09T15:54:49.360" v="643" actId="478"/>
          <ac:cxnSpMkLst>
            <pc:docMk/>
            <pc:sldMk cId="101626897" sldId="302"/>
            <ac:cxnSpMk id="24" creationId="{A42645F1-A13D-DFE4-ACBC-4B342AC458BE}"/>
          </ac:cxnSpMkLst>
        </pc:cxnChg>
        <pc:cxnChg chg="del mod">
          <ac:chgData name="Hemanth Kotha" userId="9e8a52ef5338e8f2" providerId="LiveId" clId="{7F4F2371-95E8-4F42-BC18-B4EF07F464A8}" dt="2023-08-09T15:54:49.360" v="643" actId="478"/>
          <ac:cxnSpMkLst>
            <pc:docMk/>
            <pc:sldMk cId="101626897" sldId="302"/>
            <ac:cxnSpMk id="34" creationId="{5F38FD58-32E2-9B6F-9A42-551262F5F402}"/>
          </ac:cxnSpMkLst>
        </pc:cxnChg>
        <pc:cxnChg chg="del mod">
          <ac:chgData name="Hemanth Kotha" userId="9e8a52ef5338e8f2" providerId="LiveId" clId="{7F4F2371-95E8-4F42-BC18-B4EF07F464A8}" dt="2023-08-09T15:54:49.360" v="643" actId="478"/>
          <ac:cxnSpMkLst>
            <pc:docMk/>
            <pc:sldMk cId="101626897" sldId="302"/>
            <ac:cxnSpMk id="35" creationId="{016E5BCF-646B-0AA1-DD2A-A6B77959D6C1}"/>
          </ac:cxnSpMkLst>
        </pc:cxnChg>
        <pc:cxnChg chg="del mod">
          <ac:chgData name="Hemanth Kotha" userId="9e8a52ef5338e8f2" providerId="LiveId" clId="{7F4F2371-95E8-4F42-BC18-B4EF07F464A8}" dt="2023-08-09T15:54:49.360" v="643" actId="478"/>
          <ac:cxnSpMkLst>
            <pc:docMk/>
            <pc:sldMk cId="101626897" sldId="302"/>
            <ac:cxnSpMk id="36" creationId="{8E9C8F0D-ED8F-EE8E-F964-59C148547EBC}"/>
          </ac:cxnSpMkLst>
        </pc:cxnChg>
        <pc:cxnChg chg="del mod">
          <ac:chgData name="Hemanth Kotha" userId="9e8a52ef5338e8f2" providerId="LiveId" clId="{7F4F2371-95E8-4F42-BC18-B4EF07F464A8}" dt="2023-08-09T15:54:49.360" v="643" actId="478"/>
          <ac:cxnSpMkLst>
            <pc:docMk/>
            <pc:sldMk cId="101626897" sldId="302"/>
            <ac:cxnSpMk id="39" creationId="{7922118F-0FA7-AAC2-C3A7-8E43EB024C81}"/>
          </ac:cxnSpMkLst>
        </pc:cxnChg>
        <pc:cxnChg chg="del mod">
          <ac:chgData name="Hemanth Kotha" userId="9e8a52ef5338e8f2" providerId="LiveId" clId="{7F4F2371-95E8-4F42-BC18-B4EF07F464A8}" dt="2023-08-09T15:54:49.360" v="643" actId="478"/>
          <ac:cxnSpMkLst>
            <pc:docMk/>
            <pc:sldMk cId="101626897" sldId="302"/>
            <ac:cxnSpMk id="40" creationId="{C450835A-CCF7-2701-301C-1F3CE63ACC58}"/>
          </ac:cxnSpMkLst>
        </pc:cxnChg>
        <pc:cxnChg chg="del mod">
          <ac:chgData name="Hemanth Kotha" userId="9e8a52ef5338e8f2" providerId="LiveId" clId="{7F4F2371-95E8-4F42-BC18-B4EF07F464A8}" dt="2023-08-09T15:54:49.360" v="643" actId="478"/>
          <ac:cxnSpMkLst>
            <pc:docMk/>
            <pc:sldMk cId="101626897" sldId="302"/>
            <ac:cxnSpMk id="41" creationId="{2E72869D-9A87-083A-8481-096840F66B02}"/>
          </ac:cxnSpMkLst>
        </pc:cxnChg>
        <pc:cxnChg chg="add mod">
          <ac:chgData name="Hemanth Kotha" userId="9e8a52ef5338e8f2" providerId="LiveId" clId="{7F4F2371-95E8-4F42-BC18-B4EF07F464A8}" dt="2023-08-09T15:55:04.137" v="644"/>
          <ac:cxnSpMkLst>
            <pc:docMk/>
            <pc:sldMk cId="101626897" sldId="302"/>
            <ac:cxnSpMk id="48" creationId="{6D0FE195-13FF-5CB7-BDC0-F847AAE37D86}"/>
          </ac:cxnSpMkLst>
        </pc:cxnChg>
        <pc:cxnChg chg="add mod">
          <ac:chgData name="Hemanth Kotha" userId="9e8a52ef5338e8f2" providerId="LiveId" clId="{7F4F2371-95E8-4F42-BC18-B4EF07F464A8}" dt="2023-08-09T15:55:04.137" v="644"/>
          <ac:cxnSpMkLst>
            <pc:docMk/>
            <pc:sldMk cId="101626897" sldId="302"/>
            <ac:cxnSpMk id="57" creationId="{2CEB7600-A5F7-207E-9286-53019A3CEE9F}"/>
          </ac:cxnSpMkLst>
        </pc:cxnChg>
        <pc:cxnChg chg="add mod">
          <ac:chgData name="Hemanth Kotha" userId="9e8a52ef5338e8f2" providerId="LiveId" clId="{7F4F2371-95E8-4F42-BC18-B4EF07F464A8}" dt="2023-08-09T15:55:04.137" v="644"/>
          <ac:cxnSpMkLst>
            <pc:docMk/>
            <pc:sldMk cId="101626897" sldId="302"/>
            <ac:cxnSpMk id="58" creationId="{73B663DF-A5B8-46C9-57FA-BB5A13F2F8C5}"/>
          </ac:cxnSpMkLst>
        </pc:cxnChg>
        <pc:cxnChg chg="add mod">
          <ac:chgData name="Hemanth Kotha" userId="9e8a52ef5338e8f2" providerId="LiveId" clId="{7F4F2371-95E8-4F42-BC18-B4EF07F464A8}" dt="2023-08-09T15:55:04.137" v="644"/>
          <ac:cxnSpMkLst>
            <pc:docMk/>
            <pc:sldMk cId="101626897" sldId="302"/>
            <ac:cxnSpMk id="59" creationId="{C3456519-82E7-6B81-C249-1C56CA467609}"/>
          </ac:cxnSpMkLst>
        </pc:cxnChg>
        <pc:cxnChg chg="add mod">
          <ac:chgData name="Hemanth Kotha" userId="9e8a52ef5338e8f2" providerId="LiveId" clId="{7F4F2371-95E8-4F42-BC18-B4EF07F464A8}" dt="2023-08-09T15:55:04.137" v="644"/>
          <ac:cxnSpMkLst>
            <pc:docMk/>
            <pc:sldMk cId="101626897" sldId="302"/>
            <ac:cxnSpMk id="62" creationId="{7B27A1B5-D805-5F81-77AE-823987A42AE5}"/>
          </ac:cxnSpMkLst>
        </pc:cxnChg>
        <pc:cxnChg chg="add mod">
          <ac:chgData name="Hemanth Kotha" userId="9e8a52ef5338e8f2" providerId="LiveId" clId="{7F4F2371-95E8-4F42-BC18-B4EF07F464A8}" dt="2023-08-09T15:55:04.137" v="644"/>
          <ac:cxnSpMkLst>
            <pc:docMk/>
            <pc:sldMk cId="101626897" sldId="302"/>
            <ac:cxnSpMk id="63" creationId="{ADD80246-E67D-58A9-6691-69A338FA53C9}"/>
          </ac:cxnSpMkLst>
        </pc:cxnChg>
        <pc:cxnChg chg="add mod">
          <ac:chgData name="Hemanth Kotha" userId="9e8a52ef5338e8f2" providerId="LiveId" clId="{7F4F2371-95E8-4F42-BC18-B4EF07F464A8}" dt="2023-08-09T15:55:04.137" v="644"/>
          <ac:cxnSpMkLst>
            <pc:docMk/>
            <pc:sldMk cId="101626897" sldId="302"/>
            <ac:cxnSpMk id="64" creationId="{E67A47D3-42B2-0730-E7CD-918A0BD0091B}"/>
          </ac:cxnSpMkLst>
        </pc:cxnChg>
        <pc:cxnChg chg="del mod">
          <ac:chgData name="Hemanth Kotha" userId="9e8a52ef5338e8f2" providerId="LiveId" clId="{7F4F2371-95E8-4F42-BC18-B4EF07F464A8}" dt="2023-08-09T15:54:49.360" v="643" actId="478"/>
          <ac:cxnSpMkLst>
            <pc:docMk/>
            <pc:sldMk cId="101626897" sldId="302"/>
            <ac:cxnSpMk id="73" creationId="{291B805D-8634-8004-D346-DF04AEF9C0CA}"/>
          </ac:cxnSpMkLst>
        </pc:cxnChg>
        <pc:cxnChg chg="del mod">
          <ac:chgData name="Hemanth Kotha" userId="9e8a52ef5338e8f2" providerId="LiveId" clId="{7F4F2371-95E8-4F42-BC18-B4EF07F464A8}" dt="2023-08-09T15:54:49.360" v="643" actId="478"/>
          <ac:cxnSpMkLst>
            <pc:docMk/>
            <pc:sldMk cId="101626897" sldId="302"/>
            <ac:cxnSpMk id="76" creationId="{CD3BB6DD-01E0-A94B-89CD-6737DA394891}"/>
          </ac:cxnSpMkLst>
        </pc:cxnChg>
      </pc:sldChg>
      <pc:sldChg chg="modSp add del mod">
        <pc:chgData name="Hemanth Kotha" userId="9e8a52ef5338e8f2" providerId="LiveId" clId="{7F4F2371-95E8-4F42-BC18-B4EF07F464A8}" dt="2023-08-09T16:22:23.970" v="653"/>
        <pc:sldMkLst>
          <pc:docMk/>
          <pc:sldMk cId="1029100759" sldId="303"/>
        </pc:sldMkLst>
        <pc:picChg chg="mod">
          <ac:chgData name="Hemanth Kotha" userId="9e8a52ef5338e8f2" providerId="LiveId" clId="{7F4F2371-95E8-4F42-BC18-B4EF07F464A8}" dt="2023-08-04T12:35:08.393" v="235" actId="1076"/>
          <ac:picMkLst>
            <pc:docMk/>
            <pc:sldMk cId="1029100759" sldId="303"/>
            <ac:picMk id="2" creationId="{52F2DD8E-2AA9-DFDF-775C-866BD439275E}"/>
          </ac:picMkLst>
        </pc:picChg>
      </pc:sldChg>
      <pc:sldChg chg="addSp delSp modSp add del mod">
        <pc:chgData name="Hemanth Kotha" userId="9e8a52ef5338e8f2" providerId="LiveId" clId="{7F4F2371-95E8-4F42-BC18-B4EF07F464A8}" dt="2023-08-09T16:22:23.970" v="653"/>
        <pc:sldMkLst>
          <pc:docMk/>
          <pc:sldMk cId="1851758464" sldId="304"/>
        </pc:sldMkLst>
        <pc:picChg chg="add mod">
          <ac:chgData name="Hemanth Kotha" userId="9e8a52ef5338e8f2" providerId="LiveId" clId="{7F4F2371-95E8-4F42-BC18-B4EF07F464A8}" dt="2023-08-06T13:31:54.847" v="319" actId="1076"/>
          <ac:picMkLst>
            <pc:docMk/>
            <pc:sldMk cId="1851758464" sldId="304"/>
            <ac:picMk id="3" creationId="{AAFD729D-8888-AE14-352D-BD7141801263}"/>
          </ac:picMkLst>
        </pc:picChg>
        <pc:picChg chg="del mod">
          <ac:chgData name="Hemanth Kotha" userId="9e8a52ef5338e8f2" providerId="LiveId" clId="{7F4F2371-95E8-4F42-BC18-B4EF07F464A8}" dt="2023-08-06T13:31:47.962" v="316" actId="478"/>
          <ac:picMkLst>
            <pc:docMk/>
            <pc:sldMk cId="1851758464" sldId="304"/>
            <ac:picMk id="55" creationId="{02A845F2-681B-E740-9BD9-49B45727D457}"/>
          </ac:picMkLst>
        </pc:picChg>
        <pc:picChg chg="mod">
          <ac:chgData name="Hemanth Kotha" userId="9e8a52ef5338e8f2" providerId="LiveId" clId="{7F4F2371-95E8-4F42-BC18-B4EF07F464A8}" dt="2023-08-04T12:35:17.573" v="236" actId="1076"/>
          <ac:picMkLst>
            <pc:docMk/>
            <pc:sldMk cId="1851758464" sldId="304"/>
            <ac:picMk id="56" creationId="{B6B98D73-4E78-8C74-5874-646AE83F9792}"/>
          </ac:picMkLst>
        </pc:picChg>
      </pc:sldChg>
      <pc:sldChg chg="add del">
        <pc:chgData name="Hemanth Kotha" userId="9e8a52ef5338e8f2" providerId="LiveId" clId="{7F4F2371-95E8-4F42-BC18-B4EF07F464A8}" dt="2023-08-09T16:22:23.970" v="653"/>
        <pc:sldMkLst>
          <pc:docMk/>
          <pc:sldMk cId="2475365333" sldId="305"/>
        </pc:sldMkLst>
      </pc:sldChg>
      <pc:sldChg chg="modSp del mod">
        <pc:chgData name="Hemanth Kotha" userId="9e8a52ef5338e8f2" providerId="LiveId" clId="{7F4F2371-95E8-4F42-BC18-B4EF07F464A8}" dt="2023-08-04T12:20:46.627" v="83" actId="47"/>
        <pc:sldMkLst>
          <pc:docMk/>
          <pc:sldMk cId="3747561631" sldId="307"/>
        </pc:sldMkLst>
        <pc:spChg chg="mod">
          <ac:chgData name="Hemanth Kotha" userId="9e8a52ef5338e8f2" providerId="LiveId" clId="{7F4F2371-95E8-4F42-BC18-B4EF07F464A8}" dt="2023-08-04T12:05:24.076" v="39" actId="13926"/>
          <ac:spMkLst>
            <pc:docMk/>
            <pc:sldMk cId="3747561631" sldId="307"/>
            <ac:spMk id="18" creationId="{00000000-0000-0000-0000-000000000000}"/>
          </ac:spMkLst>
        </pc:spChg>
        <pc:spChg chg="mod">
          <ac:chgData name="Hemanth Kotha" userId="9e8a52ef5338e8f2" providerId="LiveId" clId="{7F4F2371-95E8-4F42-BC18-B4EF07F464A8}" dt="2023-08-04T12:05:51.219" v="40" actId="1076"/>
          <ac:spMkLst>
            <pc:docMk/>
            <pc:sldMk cId="3747561631" sldId="307"/>
            <ac:spMk id="22" creationId="{00000000-0000-0000-0000-000000000000}"/>
          </ac:spMkLst>
        </pc:spChg>
        <pc:spChg chg="mod">
          <ac:chgData name="Hemanth Kotha" userId="9e8a52ef5338e8f2" providerId="LiveId" clId="{7F4F2371-95E8-4F42-BC18-B4EF07F464A8}" dt="2023-08-04T12:05:17.221" v="37" actId="1076"/>
          <ac:spMkLst>
            <pc:docMk/>
            <pc:sldMk cId="3747561631" sldId="307"/>
            <ac:spMk id="23" creationId="{00000000-0000-0000-0000-000000000000}"/>
          </ac:spMkLst>
        </pc:spChg>
        <pc:spChg chg="mod">
          <ac:chgData name="Hemanth Kotha" userId="9e8a52ef5338e8f2" providerId="LiveId" clId="{7F4F2371-95E8-4F42-BC18-B4EF07F464A8}" dt="2023-08-04T12:06:48.238" v="79" actId="14100"/>
          <ac:spMkLst>
            <pc:docMk/>
            <pc:sldMk cId="3747561631" sldId="307"/>
            <ac:spMk id="25" creationId="{00000000-0000-0000-0000-000000000000}"/>
          </ac:spMkLst>
        </pc:spChg>
        <pc:spChg chg="mod">
          <ac:chgData name="Hemanth Kotha" userId="9e8a52ef5338e8f2" providerId="LiveId" clId="{7F4F2371-95E8-4F42-BC18-B4EF07F464A8}" dt="2023-08-04T12:07:32.593" v="82" actId="13926"/>
          <ac:spMkLst>
            <pc:docMk/>
            <pc:sldMk cId="3747561631" sldId="307"/>
            <ac:spMk id="30" creationId="{00000000-0000-0000-0000-000000000000}"/>
          </ac:spMkLst>
        </pc:spChg>
        <pc:spChg chg="mod">
          <ac:chgData name="Hemanth Kotha" userId="9e8a52ef5338e8f2" providerId="LiveId" clId="{7F4F2371-95E8-4F42-BC18-B4EF07F464A8}" dt="2023-08-04T12:07:18.936" v="80" actId="1076"/>
          <ac:spMkLst>
            <pc:docMk/>
            <pc:sldMk cId="3747561631" sldId="307"/>
            <ac:spMk id="72" creationId="{00000000-0000-0000-0000-000000000000}"/>
          </ac:spMkLst>
        </pc:spChg>
        <pc:cxnChg chg="mod">
          <ac:chgData name="Hemanth Kotha" userId="9e8a52ef5338e8f2" providerId="LiveId" clId="{7F4F2371-95E8-4F42-BC18-B4EF07F464A8}" dt="2023-08-04T12:05:57.996" v="41" actId="14100"/>
          <ac:cxnSpMkLst>
            <pc:docMk/>
            <pc:sldMk cId="3747561631" sldId="307"/>
            <ac:cxnSpMk id="13" creationId="{00000000-0000-0000-0000-000000000000}"/>
          </ac:cxnSpMkLst>
        </pc:cxnChg>
      </pc:sldChg>
      <pc:sldChg chg="add del">
        <pc:chgData name="Hemanth Kotha" userId="9e8a52ef5338e8f2" providerId="LiveId" clId="{7F4F2371-95E8-4F42-BC18-B4EF07F464A8}" dt="2023-08-09T16:22:23.970" v="653"/>
        <pc:sldMkLst>
          <pc:docMk/>
          <pc:sldMk cId="2697791868" sldId="308"/>
        </pc:sldMkLst>
      </pc:sldChg>
      <pc:sldChg chg="addSp delSp modSp add del mod">
        <pc:chgData name="Hemanth Kotha" userId="9e8a52ef5338e8f2" providerId="LiveId" clId="{7F4F2371-95E8-4F42-BC18-B4EF07F464A8}" dt="2023-08-09T16:22:23.970" v="653"/>
        <pc:sldMkLst>
          <pc:docMk/>
          <pc:sldMk cId="4256100118" sldId="309"/>
        </pc:sldMkLst>
        <pc:spChg chg="add mod">
          <ac:chgData name="Hemanth Kotha" userId="9e8a52ef5338e8f2" providerId="LiveId" clId="{7F4F2371-95E8-4F42-BC18-B4EF07F464A8}" dt="2023-08-04T12:24:42.906" v="148" actId="20577"/>
          <ac:spMkLst>
            <pc:docMk/>
            <pc:sldMk cId="4256100118" sldId="309"/>
            <ac:spMk id="7" creationId="{A29E6F2C-AFDB-3D76-63D9-606CAA5892C0}"/>
          </ac:spMkLst>
        </pc:spChg>
        <pc:spChg chg="del">
          <ac:chgData name="Hemanth Kotha" userId="9e8a52ef5338e8f2" providerId="LiveId" clId="{7F4F2371-95E8-4F42-BC18-B4EF07F464A8}" dt="2023-08-04T12:23:54.316" v="126" actId="478"/>
          <ac:spMkLst>
            <pc:docMk/>
            <pc:sldMk cId="4256100118" sldId="309"/>
            <ac:spMk id="65" creationId="{2BBD0843-73D0-6324-2CD4-CF8BCCFFFB3B}"/>
          </ac:spMkLst>
        </pc:spChg>
        <pc:picChg chg="del mod">
          <ac:chgData name="Hemanth Kotha" userId="9e8a52ef5338e8f2" providerId="LiveId" clId="{7F4F2371-95E8-4F42-BC18-B4EF07F464A8}" dt="2023-08-04T12:23:56.523" v="127" actId="478"/>
          <ac:picMkLst>
            <pc:docMk/>
            <pc:sldMk cId="4256100118" sldId="309"/>
            <ac:picMk id="4" creationId="{546DC303-45E9-E33E-C32F-E99E67D2920D}"/>
          </ac:picMkLst>
        </pc:picChg>
        <pc:picChg chg="add mod">
          <ac:chgData name="Hemanth Kotha" userId="9e8a52ef5338e8f2" providerId="LiveId" clId="{7F4F2371-95E8-4F42-BC18-B4EF07F464A8}" dt="2023-08-08T14:53:41.731" v="635" actId="1076"/>
          <ac:picMkLst>
            <pc:docMk/>
            <pc:sldMk cId="4256100118" sldId="309"/>
            <ac:picMk id="4" creationId="{D2B12B8F-4483-16DA-A447-9E3F0FD06D5C}"/>
          </ac:picMkLst>
        </pc:picChg>
        <pc:picChg chg="add del mod">
          <ac:chgData name="Hemanth Kotha" userId="9e8a52ef5338e8f2" providerId="LiveId" clId="{7F4F2371-95E8-4F42-BC18-B4EF07F464A8}" dt="2023-08-08T14:53:37.011" v="633" actId="478"/>
          <ac:picMkLst>
            <pc:docMk/>
            <pc:sldMk cId="4256100118" sldId="309"/>
            <ac:picMk id="5" creationId="{BEE3FB40-9C73-92CE-11CB-482A435F151D}"/>
          </ac:picMkLst>
        </pc:picChg>
        <pc:cxnChg chg="del">
          <ac:chgData name="Hemanth Kotha" userId="9e8a52ef5338e8f2" providerId="LiveId" clId="{7F4F2371-95E8-4F42-BC18-B4EF07F464A8}" dt="2023-08-04T12:23:54.316" v="126" actId="478"/>
          <ac:cxnSpMkLst>
            <pc:docMk/>
            <pc:sldMk cId="4256100118" sldId="309"/>
            <ac:cxnSpMk id="6" creationId="{BE948C70-B677-CD25-FF01-A5A047E9F5A9}"/>
          </ac:cxnSpMkLst>
        </pc:cxnChg>
        <pc:cxnChg chg="del">
          <ac:chgData name="Hemanth Kotha" userId="9e8a52ef5338e8f2" providerId="LiveId" clId="{7F4F2371-95E8-4F42-BC18-B4EF07F464A8}" dt="2023-08-04T12:23:54.316" v="126" actId="478"/>
          <ac:cxnSpMkLst>
            <pc:docMk/>
            <pc:sldMk cId="4256100118" sldId="309"/>
            <ac:cxnSpMk id="10" creationId="{A59F593E-EA89-5EFD-903A-17930C28A88F}"/>
          </ac:cxnSpMkLst>
        </pc:cxnChg>
        <pc:cxnChg chg="del">
          <ac:chgData name="Hemanth Kotha" userId="9e8a52ef5338e8f2" providerId="LiveId" clId="{7F4F2371-95E8-4F42-BC18-B4EF07F464A8}" dt="2023-08-04T12:23:54.316" v="126" actId="478"/>
          <ac:cxnSpMkLst>
            <pc:docMk/>
            <pc:sldMk cId="4256100118" sldId="309"/>
            <ac:cxnSpMk id="60" creationId="{8D55255D-1366-D2B3-7553-2A742A95127A}"/>
          </ac:cxnSpMkLst>
        </pc:cxnChg>
      </pc:sldChg>
      <pc:sldChg chg="modSp mod">
        <pc:chgData name="Hemanth Kotha" userId="9e8a52ef5338e8f2" providerId="LiveId" clId="{7F4F2371-95E8-4F42-BC18-B4EF07F464A8}" dt="2023-08-04T16:36:47.335" v="258" actId="20577"/>
        <pc:sldMkLst>
          <pc:docMk/>
          <pc:sldMk cId="1760210976" sldId="314"/>
        </pc:sldMkLst>
        <pc:spChg chg="mod">
          <ac:chgData name="Hemanth Kotha" userId="9e8a52ef5338e8f2" providerId="LiveId" clId="{7F4F2371-95E8-4F42-BC18-B4EF07F464A8}" dt="2023-08-04T16:36:47.335" v="258" actId="20577"/>
          <ac:spMkLst>
            <pc:docMk/>
            <pc:sldMk cId="1760210976" sldId="314"/>
            <ac:spMk id="5" creationId="{13414E83-71F6-A3CC-1453-29369EC44F1E}"/>
          </ac:spMkLst>
        </pc:spChg>
      </pc:sldChg>
      <pc:sldChg chg="modSp mod">
        <pc:chgData name="Hemanth Kotha" userId="9e8a52ef5338e8f2" providerId="LiveId" clId="{7F4F2371-95E8-4F42-BC18-B4EF07F464A8}" dt="2023-08-04T16:37:29.241" v="306" actId="20577"/>
        <pc:sldMkLst>
          <pc:docMk/>
          <pc:sldMk cId="1932143629" sldId="316"/>
        </pc:sldMkLst>
        <pc:spChg chg="mod">
          <ac:chgData name="Hemanth Kotha" userId="9e8a52ef5338e8f2" providerId="LiveId" clId="{7F4F2371-95E8-4F42-BC18-B4EF07F464A8}" dt="2023-08-04T16:37:29.241" v="306" actId="20577"/>
          <ac:spMkLst>
            <pc:docMk/>
            <pc:sldMk cId="1932143629" sldId="316"/>
            <ac:spMk id="4" creationId="{C5DC065B-3C3C-22F6-9B43-A2BCB9B4A76A}"/>
          </ac:spMkLst>
        </pc:spChg>
      </pc:sldChg>
      <pc:sldChg chg="addSp delSp modSp add del mod">
        <pc:chgData name="Hemanth Kotha" userId="9e8a52ef5338e8f2" providerId="LiveId" clId="{7F4F2371-95E8-4F42-BC18-B4EF07F464A8}" dt="2023-08-09T16:22:23.970" v="653"/>
        <pc:sldMkLst>
          <pc:docMk/>
          <pc:sldMk cId="2430192113" sldId="317"/>
        </pc:sldMkLst>
        <pc:spChg chg="add mod">
          <ac:chgData name="Hemanth Kotha" userId="9e8a52ef5338e8f2" providerId="LiveId" clId="{7F4F2371-95E8-4F42-BC18-B4EF07F464A8}" dt="2023-08-06T13:34:13.002" v="337" actId="20577"/>
          <ac:spMkLst>
            <pc:docMk/>
            <pc:sldMk cId="2430192113" sldId="317"/>
            <ac:spMk id="3" creationId="{D2C33E8F-6641-0F26-BAFC-D006125D3B83}"/>
          </ac:spMkLst>
        </pc:spChg>
        <pc:picChg chg="del mod">
          <ac:chgData name="Hemanth Kotha" userId="9e8a52ef5338e8f2" providerId="LiveId" clId="{7F4F2371-95E8-4F42-BC18-B4EF07F464A8}" dt="2023-08-06T13:33:50.481" v="320" actId="478"/>
          <ac:picMkLst>
            <pc:docMk/>
            <pc:sldMk cId="2430192113" sldId="317"/>
            <ac:picMk id="4" creationId="{6043CB87-A564-88A1-083B-4F46AB6FFA0B}"/>
          </ac:picMkLst>
        </pc:picChg>
        <pc:picChg chg="add mod">
          <ac:chgData name="Hemanth Kotha" userId="9e8a52ef5338e8f2" providerId="LiveId" clId="{7F4F2371-95E8-4F42-BC18-B4EF07F464A8}" dt="2023-08-06T15:38:49.997" v="341" actId="14100"/>
          <ac:picMkLst>
            <pc:docMk/>
            <pc:sldMk cId="2430192113" sldId="317"/>
            <ac:picMk id="6" creationId="{CC7961C3-4A9B-3B97-D591-0647428B20FA}"/>
          </ac:picMkLst>
        </pc:picChg>
      </pc:sldChg>
      <pc:sldChg chg="addSp delSp modSp new add del mod">
        <pc:chgData name="Hemanth Kotha" userId="9e8a52ef5338e8f2" providerId="LiveId" clId="{7F4F2371-95E8-4F42-BC18-B4EF07F464A8}" dt="2023-08-09T16:22:23.970" v="653"/>
        <pc:sldMkLst>
          <pc:docMk/>
          <pc:sldMk cId="1712753501" sldId="318"/>
        </pc:sldMkLst>
        <pc:spChg chg="add del mod">
          <ac:chgData name="Hemanth Kotha" userId="9e8a52ef5338e8f2" providerId="LiveId" clId="{7F4F2371-95E8-4F42-BC18-B4EF07F464A8}" dt="2023-08-04T12:24:49.158" v="149" actId="478"/>
          <ac:spMkLst>
            <pc:docMk/>
            <pc:sldMk cId="1712753501" sldId="318"/>
            <ac:spMk id="4" creationId="{2A1FE488-398A-C079-EF54-D22178CE681B}"/>
          </ac:spMkLst>
        </pc:spChg>
        <pc:spChg chg="add mod">
          <ac:chgData name="Hemanth Kotha" userId="9e8a52ef5338e8f2" providerId="LiveId" clId="{7F4F2371-95E8-4F42-BC18-B4EF07F464A8}" dt="2023-08-04T12:34:55.104" v="234" actId="1076"/>
          <ac:spMkLst>
            <pc:docMk/>
            <pc:sldMk cId="1712753501" sldId="318"/>
            <ac:spMk id="5" creationId="{077130B6-160C-2AA3-F0AA-6E77F6C49CAE}"/>
          </ac:spMkLst>
        </pc:spChg>
        <pc:graphicFrameChg chg="add del mod">
          <ac:chgData name="Hemanth Kotha" userId="9e8a52ef5338e8f2" providerId="LiveId" clId="{7F4F2371-95E8-4F42-BC18-B4EF07F464A8}" dt="2023-08-09T15:54:00.684" v="638" actId="478"/>
          <ac:graphicFrameMkLst>
            <pc:docMk/>
            <pc:sldMk cId="1712753501" sldId="318"/>
            <ac:graphicFrameMk id="2" creationId="{5D0F56E7-7C0C-490C-F16C-1D38F9C9E9BC}"/>
          </ac:graphicFrameMkLst>
        </pc:graphicFrameChg>
        <pc:graphicFrameChg chg="add del mod">
          <ac:chgData name="Hemanth Kotha" userId="9e8a52ef5338e8f2" providerId="LiveId" clId="{7F4F2371-95E8-4F42-BC18-B4EF07F464A8}" dt="2023-08-09T15:54:05.335" v="640" actId="478"/>
          <ac:graphicFrameMkLst>
            <pc:docMk/>
            <pc:sldMk cId="1712753501" sldId="318"/>
            <ac:graphicFrameMk id="3" creationId="{0DC175CD-D334-855F-5690-3C7703A35135}"/>
          </ac:graphicFrameMkLst>
        </pc:graphicFrameChg>
        <pc:picChg chg="add del mod">
          <ac:chgData name="Hemanth Kotha" userId="9e8a52ef5338e8f2" providerId="LiveId" clId="{7F4F2371-95E8-4F42-BC18-B4EF07F464A8}" dt="2023-08-08T12:03:18.738" v="622" actId="478"/>
          <ac:picMkLst>
            <pc:docMk/>
            <pc:sldMk cId="1712753501" sldId="318"/>
            <ac:picMk id="3" creationId="{4153A6A3-731D-CF73-DBCD-D9CFCC86DAB8}"/>
          </ac:picMkLst>
        </pc:picChg>
        <pc:picChg chg="add del mod">
          <ac:chgData name="Hemanth Kotha" userId="9e8a52ef5338e8f2" providerId="LiveId" clId="{7F4F2371-95E8-4F42-BC18-B4EF07F464A8}" dt="2023-08-08T12:06:10.448" v="628" actId="478"/>
          <ac:picMkLst>
            <pc:docMk/>
            <pc:sldMk cId="1712753501" sldId="318"/>
            <ac:picMk id="4" creationId="{865BAF13-C077-3E20-3637-C20267F95530}"/>
          </ac:picMkLst>
        </pc:picChg>
        <pc:picChg chg="add mod">
          <ac:chgData name="Hemanth Kotha" userId="9e8a52ef5338e8f2" providerId="LiveId" clId="{7F4F2371-95E8-4F42-BC18-B4EF07F464A8}" dt="2023-08-09T15:55:20.123" v="645"/>
          <ac:picMkLst>
            <pc:docMk/>
            <pc:sldMk cId="1712753501" sldId="318"/>
            <ac:picMk id="4" creationId="{F6EA9B9C-81DD-E71C-3A7E-C0D370B18F3A}"/>
          </ac:picMkLst>
        </pc:picChg>
        <pc:picChg chg="add mod">
          <ac:chgData name="Hemanth Kotha" userId="9e8a52ef5338e8f2" providerId="LiveId" clId="{7F4F2371-95E8-4F42-BC18-B4EF07F464A8}" dt="2023-08-04T12:34:44.920" v="232"/>
          <ac:picMkLst>
            <pc:docMk/>
            <pc:sldMk cId="1712753501" sldId="318"/>
            <ac:picMk id="6" creationId="{E5352045-D32B-77C7-A10E-647BC39BAC70}"/>
          </ac:picMkLst>
        </pc:picChg>
        <pc:picChg chg="add del mod">
          <ac:chgData name="Hemanth Kotha" userId="9e8a52ef5338e8f2" providerId="LiveId" clId="{7F4F2371-95E8-4F42-BC18-B4EF07F464A8}" dt="2023-08-09T15:53:55.229" v="636" actId="478"/>
          <ac:picMkLst>
            <pc:docMk/>
            <pc:sldMk cId="1712753501" sldId="318"/>
            <ac:picMk id="8" creationId="{0159050F-97A8-3211-E10E-137F0D45107C}"/>
          </ac:picMkLst>
        </pc:picChg>
      </pc:sldChg>
      <pc:sldChg chg="addSp modSp new add del mod">
        <pc:chgData name="Hemanth Kotha" userId="9e8a52ef5338e8f2" providerId="LiveId" clId="{7F4F2371-95E8-4F42-BC18-B4EF07F464A8}" dt="2023-08-09T16:22:23.970" v="653"/>
        <pc:sldMkLst>
          <pc:docMk/>
          <pc:sldMk cId="2560464233" sldId="319"/>
        </pc:sldMkLst>
        <pc:spChg chg="add mod">
          <ac:chgData name="Hemanth Kotha" userId="9e8a52ef5338e8f2" providerId="LiveId" clId="{7F4F2371-95E8-4F42-BC18-B4EF07F464A8}" dt="2023-08-07T17:09:25.609" v="360" actId="20577"/>
          <ac:spMkLst>
            <pc:docMk/>
            <pc:sldMk cId="2560464233" sldId="319"/>
            <ac:spMk id="3" creationId="{18C3F264-1CF2-54D5-4E25-03F7CFDAC0CB}"/>
          </ac:spMkLst>
        </pc:spChg>
        <pc:spChg chg="add mod">
          <ac:chgData name="Hemanth Kotha" userId="9e8a52ef5338e8f2" providerId="LiveId" clId="{7F4F2371-95E8-4F42-BC18-B4EF07F464A8}" dt="2023-08-07T17:14:49.323" v="448" actId="20577"/>
          <ac:spMkLst>
            <pc:docMk/>
            <pc:sldMk cId="2560464233" sldId="319"/>
            <ac:spMk id="4" creationId="{D6A3C3F7-1E0D-0627-874C-6F686566DDCC}"/>
          </ac:spMkLst>
        </pc:spChg>
        <pc:picChg chg="add mod">
          <ac:chgData name="Hemanth Kotha" userId="9e8a52ef5338e8f2" providerId="LiveId" clId="{7F4F2371-95E8-4F42-BC18-B4EF07F464A8}" dt="2023-08-07T17:16:13.907" v="462" actId="1076"/>
          <ac:picMkLst>
            <pc:docMk/>
            <pc:sldMk cId="2560464233" sldId="319"/>
            <ac:picMk id="2" creationId="{1F73669E-75F8-A186-5E6C-6B1FB0C4C0F2}"/>
          </ac:picMkLst>
        </pc:picChg>
      </pc:sldChg>
      <pc:sldChg chg="addSp delSp modSp new add del mod">
        <pc:chgData name="Hemanth Kotha" userId="9e8a52ef5338e8f2" providerId="LiveId" clId="{7F4F2371-95E8-4F42-BC18-B4EF07F464A8}" dt="2023-08-09T16:24:52.786" v="655" actId="1076"/>
        <pc:sldMkLst>
          <pc:docMk/>
          <pc:sldMk cId="3218458072" sldId="320"/>
        </pc:sldMkLst>
        <pc:spChg chg="add del mod">
          <ac:chgData name="Hemanth Kotha" userId="9e8a52ef5338e8f2" providerId="LiveId" clId="{7F4F2371-95E8-4F42-BC18-B4EF07F464A8}" dt="2023-08-07T17:15:00.546" v="452" actId="478"/>
          <ac:spMkLst>
            <pc:docMk/>
            <pc:sldMk cId="3218458072" sldId="320"/>
            <ac:spMk id="3" creationId="{295C8A58-7AED-2B2C-DBC6-84FDA591D6C9}"/>
          </ac:spMkLst>
        </pc:spChg>
        <pc:spChg chg="add mod">
          <ac:chgData name="Hemanth Kotha" userId="9e8a52ef5338e8f2" providerId="LiveId" clId="{7F4F2371-95E8-4F42-BC18-B4EF07F464A8}" dt="2023-08-09T16:24:52.786" v="655" actId="1076"/>
          <ac:spMkLst>
            <pc:docMk/>
            <pc:sldMk cId="3218458072" sldId="320"/>
            <ac:spMk id="9" creationId="{9D26EDDE-D1CC-A9A9-42A6-32792F050323}"/>
          </ac:spMkLst>
        </pc:spChg>
        <pc:picChg chg="add mod">
          <ac:chgData name="Hemanth Kotha" userId="9e8a52ef5338e8f2" providerId="LiveId" clId="{7F4F2371-95E8-4F42-BC18-B4EF07F464A8}" dt="2023-08-09T16:24:48.969" v="654" actId="1076"/>
          <ac:picMkLst>
            <pc:docMk/>
            <pc:sldMk cId="3218458072" sldId="320"/>
            <ac:picMk id="3" creationId="{E86E3972-8624-5D25-E449-B3ADE6B55A82}"/>
          </ac:picMkLst>
        </pc:picChg>
        <pc:picChg chg="add del mod">
          <ac:chgData name="Hemanth Kotha" userId="9e8a52ef5338e8f2" providerId="LiveId" clId="{7F4F2371-95E8-4F42-BC18-B4EF07F464A8}" dt="2023-08-07T17:15:58.763" v="458" actId="478"/>
          <ac:picMkLst>
            <pc:docMk/>
            <pc:sldMk cId="3218458072" sldId="320"/>
            <ac:picMk id="5" creationId="{C2BADF01-109E-118C-B875-5DB2CD783E18}"/>
          </ac:picMkLst>
        </pc:picChg>
        <pc:picChg chg="add del mod">
          <ac:chgData name="Hemanth Kotha" userId="9e8a52ef5338e8f2" providerId="LiveId" clId="{7F4F2371-95E8-4F42-BC18-B4EF07F464A8}" dt="2023-08-08T11:52:05.260" v="609" actId="478"/>
          <ac:picMkLst>
            <pc:docMk/>
            <pc:sldMk cId="3218458072" sldId="320"/>
            <ac:picMk id="7" creationId="{6D863108-744C-8C51-768B-FE20400B6FE8}"/>
          </ac:picMkLst>
        </pc:picChg>
        <pc:picChg chg="add mod">
          <ac:chgData name="Hemanth Kotha" userId="9e8a52ef5338e8f2" providerId="LiveId" clId="{7F4F2371-95E8-4F42-BC18-B4EF07F464A8}" dt="2023-08-07T17:20:04.736" v="546" actId="1076"/>
          <ac:picMkLst>
            <pc:docMk/>
            <pc:sldMk cId="3218458072" sldId="320"/>
            <ac:picMk id="8" creationId="{3F26CF6E-C10F-B1D0-5A56-4C4F01889D7A}"/>
          </ac:picMkLst>
        </pc:picChg>
      </pc:sldChg>
      <pc:sldChg chg="addSp modSp new add del mod">
        <pc:chgData name="Hemanth Kotha" userId="9e8a52ef5338e8f2" providerId="LiveId" clId="{7F4F2371-95E8-4F42-BC18-B4EF07F464A8}" dt="2023-08-09T16:22:23.970" v="653"/>
        <pc:sldMkLst>
          <pc:docMk/>
          <pc:sldMk cId="3436684093" sldId="321"/>
        </pc:sldMkLst>
        <pc:spChg chg="add mod">
          <ac:chgData name="Hemanth Kotha" userId="9e8a52ef5338e8f2" providerId="LiveId" clId="{7F4F2371-95E8-4F42-BC18-B4EF07F464A8}" dt="2023-08-07T17:19:54.789" v="543" actId="123"/>
          <ac:spMkLst>
            <pc:docMk/>
            <pc:sldMk cId="3436684093" sldId="321"/>
            <ac:spMk id="3" creationId="{38312C4D-AED2-FD20-172D-D626CFC1A188}"/>
          </ac:spMkLst>
        </pc:spChg>
        <pc:spChg chg="add mod">
          <ac:chgData name="Hemanth Kotha" userId="9e8a52ef5338e8f2" providerId="LiveId" clId="{7F4F2371-95E8-4F42-BC18-B4EF07F464A8}" dt="2023-08-07T17:19:58.016" v="544" actId="123"/>
          <ac:spMkLst>
            <pc:docMk/>
            <pc:sldMk cId="3436684093" sldId="321"/>
            <ac:spMk id="4" creationId="{81CCC0E4-27F9-B2F6-CC6F-0858B05BE89C}"/>
          </ac:spMkLst>
        </pc:spChg>
        <pc:picChg chg="add mod">
          <ac:chgData name="Hemanth Kotha" userId="9e8a52ef5338e8f2" providerId="LiveId" clId="{7F4F2371-95E8-4F42-BC18-B4EF07F464A8}" dt="2023-08-07T17:17:06.979" v="487"/>
          <ac:picMkLst>
            <pc:docMk/>
            <pc:sldMk cId="3436684093" sldId="321"/>
            <ac:picMk id="2" creationId="{6FC16125-13B3-77F1-6834-86631663266B}"/>
          </ac:picMkLst>
        </pc:picChg>
      </pc:sldChg>
      <pc:sldChg chg="addSp delSp modSp new add del mod">
        <pc:chgData name="Hemanth Kotha" userId="9e8a52ef5338e8f2" providerId="LiveId" clId="{7F4F2371-95E8-4F42-BC18-B4EF07F464A8}" dt="2023-08-09T16:22:23.970" v="653"/>
        <pc:sldMkLst>
          <pc:docMk/>
          <pc:sldMk cId="1750023619" sldId="322"/>
        </pc:sldMkLst>
        <pc:spChg chg="add mod">
          <ac:chgData name="Hemanth Kotha" userId="9e8a52ef5338e8f2" providerId="LiveId" clId="{7F4F2371-95E8-4F42-BC18-B4EF07F464A8}" dt="2023-08-07T17:28:02.267" v="573" actId="20577"/>
          <ac:spMkLst>
            <pc:docMk/>
            <pc:sldMk cId="1750023619" sldId="322"/>
            <ac:spMk id="5" creationId="{DC99D142-55B4-3B70-03E4-CBF817BDF57B}"/>
          </ac:spMkLst>
        </pc:spChg>
        <pc:picChg chg="add mod">
          <ac:chgData name="Hemanth Kotha" userId="9e8a52ef5338e8f2" providerId="LiveId" clId="{7F4F2371-95E8-4F42-BC18-B4EF07F464A8}" dt="2023-08-07T17:20:11.516" v="548" actId="1076"/>
          <ac:picMkLst>
            <pc:docMk/>
            <pc:sldMk cId="1750023619" sldId="322"/>
            <ac:picMk id="2" creationId="{6F2EE8BF-19D0-AAF2-84E4-2B04C59D1697}"/>
          </ac:picMkLst>
        </pc:picChg>
        <pc:picChg chg="add del mod">
          <ac:chgData name="Hemanth Kotha" userId="9e8a52ef5338e8f2" providerId="LiveId" clId="{7F4F2371-95E8-4F42-BC18-B4EF07F464A8}" dt="2023-08-08T11:52:37.879" v="616" actId="478"/>
          <ac:picMkLst>
            <pc:docMk/>
            <pc:sldMk cId="1750023619" sldId="322"/>
            <ac:picMk id="4" creationId="{D8C5677D-FEFD-0997-19EA-F199358ABE8A}"/>
          </ac:picMkLst>
        </pc:picChg>
        <pc:picChg chg="add mod">
          <ac:chgData name="Hemanth Kotha" userId="9e8a52ef5338e8f2" providerId="LiveId" clId="{7F4F2371-95E8-4F42-BC18-B4EF07F464A8}" dt="2023-08-08T12:00:31.087" v="621" actId="1076"/>
          <ac:picMkLst>
            <pc:docMk/>
            <pc:sldMk cId="1750023619" sldId="322"/>
            <ac:picMk id="6" creationId="{EADB3ACF-6391-DC11-051F-7B62212EF6EA}"/>
          </ac:picMkLst>
        </pc:picChg>
      </pc:sldChg>
    </pc:docChg>
  </pc:docChgLst>
  <pc:docChgLst>
    <pc:chgData name="Hemanth Kotha" userId="9e8a52ef5338e8f2" providerId="LiveId" clId="{FCC7AA82-7583-460D-B032-D8AC003F91D0}"/>
    <pc:docChg chg="undo redo custSel addSld delSld modSld">
      <pc:chgData name="Hemanth Kotha" userId="9e8a52ef5338e8f2" providerId="LiveId" clId="{FCC7AA82-7583-460D-B032-D8AC003F91D0}" dt="2023-06-12T14:25:13.281" v="1660" actId="20577"/>
      <pc:docMkLst>
        <pc:docMk/>
      </pc:docMkLst>
      <pc:sldChg chg="modSp mod">
        <pc:chgData name="Hemanth Kotha" userId="9e8a52ef5338e8f2" providerId="LiveId" clId="{FCC7AA82-7583-460D-B032-D8AC003F91D0}" dt="2023-06-04T14:00:00.305" v="895" actId="123"/>
        <pc:sldMkLst>
          <pc:docMk/>
          <pc:sldMk cId="991204235" sldId="257"/>
        </pc:sldMkLst>
        <pc:spChg chg="mod">
          <ac:chgData name="Hemanth Kotha" userId="9e8a52ef5338e8f2" providerId="LiveId" clId="{FCC7AA82-7583-460D-B032-D8AC003F91D0}" dt="2023-06-04T14:00:00.305" v="895" actId="123"/>
          <ac:spMkLst>
            <pc:docMk/>
            <pc:sldMk cId="991204235" sldId="257"/>
            <ac:spMk id="3" creationId="{143C8B3D-95A1-A46A-7124-922474FE096E}"/>
          </ac:spMkLst>
        </pc:spChg>
        <pc:spChg chg="mod">
          <ac:chgData name="Hemanth Kotha" userId="9e8a52ef5338e8f2" providerId="LiveId" clId="{FCC7AA82-7583-460D-B032-D8AC003F91D0}" dt="2023-05-30T14:00:08.934" v="524" actId="20577"/>
          <ac:spMkLst>
            <pc:docMk/>
            <pc:sldMk cId="991204235" sldId="257"/>
            <ac:spMk id="6" creationId="{8366012D-E7E3-1599-BFD9-5A8B8E203B3E}"/>
          </ac:spMkLst>
        </pc:spChg>
      </pc:sldChg>
      <pc:sldChg chg="add del">
        <pc:chgData name="Hemanth Kotha" userId="9e8a52ef5338e8f2" providerId="LiveId" clId="{FCC7AA82-7583-460D-B032-D8AC003F91D0}" dt="2023-06-12T14:24:13.669" v="1647"/>
        <pc:sldMkLst>
          <pc:docMk/>
          <pc:sldMk cId="831866142" sldId="258"/>
        </pc:sldMkLst>
      </pc:sldChg>
      <pc:sldChg chg="add del">
        <pc:chgData name="Hemanth Kotha" userId="9e8a52ef5338e8f2" providerId="LiveId" clId="{FCC7AA82-7583-460D-B032-D8AC003F91D0}" dt="2023-06-12T14:24:13.669" v="1647"/>
        <pc:sldMkLst>
          <pc:docMk/>
          <pc:sldMk cId="1667083745" sldId="259"/>
        </pc:sldMkLst>
      </pc:sldChg>
      <pc:sldChg chg="add del">
        <pc:chgData name="Hemanth Kotha" userId="9e8a52ef5338e8f2" providerId="LiveId" clId="{FCC7AA82-7583-460D-B032-D8AC003F91D0}" dt="2023-06-12T14:24:13.669" v="1647"/>
        <pc:sldMkLst>
          <pc:docMk/>
          <pc:sldMk cId="806200042" sldId="260"/>
        </pc:sldMkLst>
      </pc:sldChg>
      <pc:sldChg chg="add del">
        <pc:chgData name="Hemanth Kotha" userId="9e8a52ef5338e8f2" providerId="LiveId" clId="{FCC7AA82-7583-460D-B032-D8AC003F91D0}" dt="2023-06-12T14:24:13.669" v="1647"/>
        <pc:sldMkLst>
          <pc:docMk/>
          <pc:sldMk cId="3244846128" sldId="261"/>
        </pc:sldMkLst>
      </pc:sldChg>
      <pc:sldChg chg="modSp add del mod">
        <pc:chgData name="Hemanth Kotha" userId="9e8a52ef5338e8f2" providerId="LiveId" clId="{FCC7AA82-7583-460D-B032-D8AC003F91D0}" dt="2023-06-12T14:25:13.281" v="1660" actId="20577"/>
        <pc:sldMkLst>
          <pc:docMk/>
          <pc:sldMk cId="3739802972" sldId="262"/>
        </pc:sldMkLst>
        <pc:spChg chg="mod">
          <ac:chgData name="Hemanth Kotha" userId="9e8a52ef5338e8f2" providerId="LiveId" clId="{FCC7AA82-7583-460D-B032-D8AC003F91D0}" dt="2023-06-12T14:25:13.281" v="1660" actId="20577"/>
          <ac:spMkLst>
            <pc:docMk/>
            <pc:sldMk cId="3739802972" sldId="262"/>
            <ac:spMk id="4" creationId="{87EFFAEE-73B7-24A4-53E7-D7E08E6780B9}"/>
          </ac:spMkLst>
        </pc:spChg>
      </pc:sldChg>
      <pc:sldChg chg="add del">
        <pc:chgData name="Hemanth Kotha" userId="9e8a52ef5338e8f2" providerId="LiveId" clId="{FCC7AA82-7583-460D-B032-D8AC003F91D0}" dt="2023-06-12T14:24:13.669" v="1647"/>
        <pc:sldMkLst>
          <pc:docMk/>
          <pc:sldMk cId="742685429" sldId="263"/>
        </pc:sldMkLst>
      </pc:sldChg>
      <pc:sldChg chg="add del">
        <pc:chgData name="Hemanth Kotha" userId="9e8a52ef5338e8f2" providerId="LiveId" clId="{FCC7AA82-7583-460D-B032-D8AC003F91D0}" dt="2023-06-12T14:24:13.669" v="1647"/>
        <pc:sldMkLst>
          <pc:docMk/>
          <pc:sldMk cId="3214558086" sldId="264"/>
        </pc:sldMkLst>
      </pc:sldChg>
      <pc:sldChg chg="add del">
        <pc:chgData name="Hemanth Kotha" userId="9e8a52ef5338e8f2" providerId="LiveId" clId="{FCC7AA82-7583-460D-B032-D8AC003F91D0}" dt="2023-06-12T14:24:13.669" v="1647"/>
        <pc:sldMkLst>
          <pc:docMk/>
          <pc:sldMk cId="1793519291" sldId="265"/>
        </pc:sldMkLst>
      </pc:sldChg>
      <pc:sldChg chg="addSp modSp mod">
        <pc:chgData name="Hemanth Kotha" userId="9e8a52ef5338e8f2" providerId="LiveId" clId="{FCC7AA82-7583-460D-B032-D8AC003F91D0}" dt="2023-06-07T12:44:11.856" v="1587" actId="14100"/>
        <pc:sldMkLst>
          <pc:docMk/>
          <pc:sldMk cId="1939328005" sldId="286"/>
        </pc:sldMkLst>
        <pc:spChg chg="mod">
          <ac:chgData name="Hemanth Kotha" userId="9e8a52ef5338e8f2" providerId="LiveId" clId="{FCC7AA82-7583-460D-B032-D8AC003F91D0}" dt="2023-05-30T13:59:25.623" v="504" actId="123"/>
          <ac:spMkLst>
            <pc:docMk/>
            <pc:sldMk cId="1939328005" sldId="286"/>
            <ac:spMk id="2" creationId="{204D57D0-FC5F-A15C-C847-A63194313545}"/>
          </ac:spMkLst>
        </pc:spChg>
        <pc:spChg chg="add mod">
          <ac:chgData name="Hemanth Kotha" userId="9e8a52ef5338e8f2" providerId="LiveId" clId="{FCC7AA82-7583-460D-B032-D8AC003F91D0}" dt="2023-06-07T12:43:47.080" v="1585" actId="20577"/>
          <ac:spMkLst>
            <pc:docMk/>
            <pc:sldMk cId="1939328005" sldId="286"/>
            <ac:spMk id="4" creationId="{223D9C3A-F252-DB43-E0FF-2F95297FCA74}"/>
          </ac:spMkLst>
        </pc:spChg>
        <pc:spChg chg="mod">
          <ac:chgData name="Hemanth Kotha" userId="9e8a52ef5338e8f2" providerId="LiveId" clId="{FCC7AA82-7583-460D-B032-D8AC003F91D0}" dt="2023-05-01T11:52:02.014" v="2" actId="313"/>
          <ac:spMkLst>
            <pc:docMk/>
            <pc:sldMk cId="1939328005" sldId="286"/>
            <ac:spMk id="5" creationId="{8D4FCACD-D909-5D4E-B4A6-2AB8890C371A}"/>
          </ac:spMkLst>
        </pc:spChg>
        <pc:picChg chg="mod">
          <ac:chgData name="Hemanth Kotha" userId="9e8a52ef5338e8f2" providerId="LiveId" clId="{FCC7AA82-7583-460D-B032-D8AC003F91D0}" dt="2023-06-07T12:44:11.856" v="1587" actId="14100"/>
          <ac:picMkLst>
            <pc:docMk/>
            <pc:sldMk cId="1939328005" sldId="286"/>
            <ac:picMk id="1026" creationId="{64616E26-BF1C-BAA8-4F98-8DE771F990BA}"/>
          </ac:picMkLst>
        </pc:picChg>
      </pc:sldChg>
      <pc:sldChg chg="modSp mod">
        <pc:chgData name="Hemanth Kotha" userId="9e8a52ef5338e8f2" providerId="LiveId" clId="{FCC7AA82-7583-460D-B032-D8AC003F91D0}" dt="2023-05-30T14:17:35.300" v="659" actId="404"/>
        <pc:sldMkLst>
          <pc:docMk/>
          <pc:sldMk cId="960577524" sldId="288"/>
        </pc:sldMkLst>
        <pc:spChg chg="mod">
          <ac:chgData name="Hemanth Kotha" userId="9e8a52ef5338e8f2" providerId="LiveId" clId="{FCC7AA82-7583-460D-B032-D8AC003F91D0}" dt="2023-05-30T14:17:35.300" v="659" actId="404"/>
          <ac:spMkLst>
            <pc:docMk/>
            <pc:sldMk cId="960577524" sldId="288"/>
            <ac:spMk id="5" creationId="{A951784B-B360-847B-82DB-07341E7C81CE}"/>
          </ac:spMkLst>
        </pc:spChg>
      </pc:sldChg>
      <pc:sldChg chg="modSp mod">
        <pc:chgData name="Hemanth Kotha" userId="9e8a52ef5338e8f2" providerId="LiveId" clId="{FCC7AA82-7583-460D-B032-D8AC003F91D0}" dt="2023-06-04T14:16:14.906" v="1542" actId="20577"/>
        <pc:sldMkLst>
          <pc:docMk/>
          <pc:sldMk cId="160795870" sldId="289"/>
        </pc:sldMkLst>
        <pc:spChg chg="mod">
          <ac:chgData name="Hemanth Kotha" userId="9e8a52ef5338e8f2" providerId="LiveId" clId="{FCC7AA82-7583-460D-B032-D8AC003F91D0}" dt="2023-06-04T14:16:14.906" v="1542" actId="20577"/>
          <ac:spMkLst>
            <pc:docMk/>
            <pc:sldMk cId="160795870" sldId="289"/>
            <ac:spMk id="5" creationId="{D50F4E23-DF51-EBB7-4BC8-CF2FAA25BA04}"/>
          </ac:spMkLst>
        </pc:spChg>
        <pc:picChg chg="mod">
          <ac:chgData name="Hemanth Kotha" userId="9e8a52ef5338e8f2" providerId="LiveId" clId="{FCC7AA82-7583-460D-B032-D8AC003F91D0}" dt="2023-05-05T13:00:46.649" v="109" actId="1076"/>
          <ac:picMkLst>
            <pc:docMk/>
            <pc:sldMk cId="160795870" sldId="289"/>
            <ac:picMk id="2" creationId="{DE0325E7-7118-B5FF-6D26-80395AE0786B}"/>
          </ac:picMkLst>
        </pc:picChg>
      </pc:sldChg>
      <pc:sldChg chg="modSp mod">
        <pc:chgData name="Hemanth Kotha" userId="9e8a52ef5338e8f2" providerId="LiveId" clId="{FCC7AA82-7583-460D-B032-D8AC003F91D0}" dt="2023-05-30T14:03:14.118" v="605" actId="20577"/>
        <pc:sldMkLst>
          <pc:docMk/>
          <pc:sldMk cId="2774945809" sldId="290"/>
        </pc:sldMkLst>
        <pc:spChg chg="mod">
          <ac:chgData name="Hemanth Kotha" userId="9e8a52ef5338e8f2" providerId="LiveId" clId="{FCC7AA82-7583-460D-B032-D8AC003F91D0}" dt="2023-05-30T14:03:14.118" v="605" actId="20577"/>
          <ac:spMkLst>
            <pc:docMk/>
            <pc:sldMk cId="2774945809" sldId="290"/>
            <ac:spMk id="4" creationId="{566B5424-22B0-FF45-A252-459E0746DA68}"/>
          </ac:spMkLst>
        </pc:spChg>
      </pc:sldChg>
      <pc:sldChg chg="modSp mod">
        <pc:chgData name="Hemanth Kotha" userId="9e8a52ef5338e8f2" providerId="LiveId" clId="{FCC7AA82-7583-460D-B032-D8AC003F91D0}" dt="2023-06-04T14:19:55.130" v="1548" actId="123"/>
        <pc:sldMkLst>
          <pc:docMk/>
          <pc:sldMk cId="1012741822" sldId="291"/>
        </pc:sldMkLst>
        <pc:spChg chg="mod">
          <ac:chgData name="Hemanth Kotha" userId="9e8a52ef5338e8f2" providerId="LiveId" clId="{FCC7AA82-7583-460D-B032-D8AC003F91D0}" dt="2023-06-04T14:19:45.430" v="1544" actId="123"/>
          <ac:spMkLst>
            <pc:docMk/>
            <pc:sldMk cId="1012741822" sldId="291"/>
            <ac:spMk id="5" creationId="{35973B64-42E3-C9D2-1D23-BF07732DA43C}"/>
          </ac:spMkLst>
        </pc:spChg>
        <pc:spChg chg="mod">
          <ac:chgData name="Hemanth Kotha" userId="9e8a52ef5338e8f2" providerId="LiveId" clId="{FCC7AA82-7583-460D-B032-D8AC003F91D0}" dt="2023-06-04T14:19:55.130" v="1548" actId="123"/>
          <ac:spMkLst>
            <pc:docMk/>
            <pc:sldMk cId="1012741822" sldId="291"/>
            <ac:spMk id="6" creationId="{AFB54E0C-3040-BDBB-C944-3F4D0167F5D2}"/>
          </ac:spMkLst>
        </pc:spChg>
      </pc:sldChg>
      <pc:sldChg chg="addSp modSp new mod">
        <pc:chgData name="Hemanth Kotha" userId="9e8a52ef5338e8f2" providerId="LiveId" clId="{FCC7AA82-7583-460D-B032-D8AC003F91D0}" dt="2023-05-05T13:09:38.706" v="313" actId="5793"/>
        <pc:sldMkLst>
          <pc:docMk/>
          <pc:sldMk cId="2568319501" sldId="294"/>
        </pc:sldMkLst>
        <pc:spChg chg="add mod">
          <ac:chgData name="Hemanth Kotha" userId="9e8a52ef5338e8f2" providerId="LiveId" clId="{FCC7AA82-7583-460D-B032-D8AC003F91D0}" dt="2023-05-05T13:04:58.758" v="151" actId="20577"/>
          <ac:spMkLst>
            <pc:docMk/>
            <pc:sldMk cId="2568319501" sldId="294"/>
            <ac:spMk id="3" creationId="{165F83EC-1931-549B-8957-4A7B2C4A7C7E}"/>
          </ac:spMkLst>
        </pc:spChg>
        <pc:spChg chg="add mod">
          <ac:chgData name="Hemanth Kotha" userId="9e8a52ef5338e8f2" providerId="LiveId" clId="{FCC7AA82-7583-460D-B032-D8AC003F91D0}" dt="2023-05-05T13:09:38.706" v="313" actId="5793"/>
          <ac:spMkLst>
            <pc:docMk/>
            <pc:sldMk cId="2568319501" sldId="294"/>
            <ac:spMk id="4" creationId="{BF539187-31E3-1763-5ABE-AC62A5E0E33D}"/>
          </ac:spMkLst>
        </pc:spChg>
        <pc:picChg chg="add mod">
          <ac:chgData name="Hemanth Kotha" userId="9e8a52ef5338e8f2" providerId="LiveId" clId="{FCC7AA82-7583-460D-B032-D8AC003F91D0}" dt="2023-05-05T13:04:46.176" v="123"/>
          <ac:picMkLst>
            <pc:docMk/>
            <pc:sldMk cId="2568319501" sldId="294"/>
            <ac:picMk id="2" creationId="{13AB329C-BFC5-0039-D9FA-47F6BBFD964F}"/>
          </ac:picMkLst>
        </pc:picChg>
      </pc:sldChg>
      <pc:sldChg chg="new del">
        <pc:chgData name="Hemanth Kotha" userId="9e8a52ef5338e8f2" providerId="LiveId" clId="{FCC7AA82-7583-460D-B032-D8AC003F91D0}" dt="2023-05-05T13:00:26.522" v="105" actId="680"/>
        <pc:sldMkLst>
          <pc:docMk/>
          <pc:sldMk cId="2592370602" sldId="294"/>
        </pc:sldMkLst>
      </pc:sldChg>
      <pc:sldChg chg="addSp modSp new mod">
        <pc:chgData name="Hemanth Kotha" userId="9e8a52ef5338e8f2" providerId="LiveId" clId="{FCC7AA82-7583-460D-B032-D8AC003F91D0}" dt="2023-06-07T12:44:37.130" v="1590" actId="1076"/>
        <pc:sldMkLst>
          <pc:docMk/>
          <pc:sldMk cId="3600458234" sldId="295"/>
        </pc:sldMkLst>
        <pc:spChg chg="add mod">
          <ac:chgData name="Hemanth Kotha" userId="9e8a52ef5338e8f2" providerId="LiveId" clId="{FCC7AA82-7583-460D-B032-D8AC003F91D0}" dt="2023-05-05T13:09:57.930" v="340" actId="20577"/>
          <ac:spMkLst>
            <pc:docMk/>
            <pc:sldMk cId="3600458234" sldId="295"/>
            <ac:spMk id="3" creationId="{B48AC347-FC41-D752-D429-0BB50C2D22AE}"/>
          </ac:spMkLst>
        </pc:spChg>
        <pc:spChg chg="add mod">
          <ac:chgData name="Hemanth Kotha" userId="9e8a52ef5338e8f2" providerId="LiveId" clId="{FCC7AA82-7583-460D-B032-D8AC003F91D0}" dt="2023-06-04T14:20:04.129" v="1549" actId="123"/>
          <ac:spMkLst>
            <pc:docMk/>
            <pc:sldMk cId="3600458234" sldId="295"/>
            <ac:spMk id="4" creationId="{59356914-B7EF-F0AF-49EC-CE5B88EF122C}"/>
          </ac:spMkLst>
        </pc:spChg>
        <pc:picChg chg="add mod">
          <ac:chgData name="Hemanth Kotha" userId="9e8a52ef5338e8f2" providerId="LiveId" clId="{FCC7AA82-7583-460D-B032-D8AC003F91D0}" dt="2023-06-07T12:44:37.130" v="1590" actId="1076"/>
          <ac:picMkLst>
            <pc:docMk/>
            <pc:sldMk cId="3600458234" sldId="295"/>
            <ac:picMk id="2" creationId="{02287C6D-A981-42B4-B24D-C0C53860AE30}"/>
          </ac:picMkLst>
        </pc:picChg>
      </pc:sldChg>
      <pc:sldChg chg="add del">
        <pc:chgData name="Hemanth Kotha" userId="9e8a52ef5338e8f2" providerId="LiveId" clId="{FCC7AA82-7583-460D-B032-D8AC003F91D0}" dt="2023-06-12T14:24:13.669" v="1647"/>
        <pc:sldMkLst>
          <pc:docMk/>
          <pc:sldMk cId="2489041198" sldId="296"/>
        </pc:sldMkLst>
      </pc:sldChg>
      <pc:sldChg chg="addSp delSp modSp new del mod">
        <pc:chgData name="Hemanth Kotha" userId="9e8a52ef5338e8f2" providerId="LiveId" clId="{FCC7AA82-7583-460D-B032-D8AC003F91D0}" dt="2023-06-07T12:49:37.103" v="1643" actId="47"/>
        <pc:sldMkLst>
          <pc:docMk/>
          <pc:sldMk cId="2634524478" sldId="296"/>
        </pc:sldMkLst>
        <pc:spChg chg="add del">
          <ac:chgData name="Hemanth Kotha" userId="9e8a52ef5338e8f2" providerId="LiveId" clId="{FCC7AA82-7583-460D-B032-D8AC003F91D0}" dt="2023-06-07T12:45:11.823" v="1595" actId="22"/>
          <ac:spMkLst>
            <pc:docMk/>
            <pc:sldMk cId="2634524478" sldId="296"/>
            <ac:spMk id="4" creationId="{C6EA114F-ADDD-728F-7658-195389708DE7}"/>
          </ac:spMkLst>
        </pc:spChg>
        <pc:spChg chg="add del mod">
          <ac:chgData name="Hemanth Kotha" userId="9e8a52ef5338e8f2" providerId="LiveId" clId="{FCC7AA82-7583-460D-B032-D8AC003F91D0}" dt="2023-06-07T12:46:20.238" v="1602" actId="478"/>
          <ac:spMkLst>
            <pc:docMk/>
            <pc:sldMk cId="2634524478" sldId="296"/>
            <ac:spMk id="5" creationId="{E576ADEE-80A2-23E9-6844-29983613B75B}"/>
          </ac:spMkLst>
        </pc:spChg>
        <pc:spChg chg="add del mod">
          <ac:chgData name="Hemanth Kotha" userId="9e8a52ef5338e8f2" providerId="LiveId" clId="{FCC7AA82-7583-460D-B032-D8AC003F91D0}" dt="2023-06-07T12:46:20.238" v="1602" actId="478"/>
          <ac:spMkLst>
            <pc:docMk/>
            <pc:sldMk cId="2634524478" sldId="296"/>
            <ac:spMk id="6" creationId="{9B53A483-A542-DC35-CD2F-0294D4E6537E}"/>
          </ac:spMkLst>
        </pc:spChg>
        <pc:spChg chg="add del mod">
          <ac:chgData name="Hemanth Kotha" userId="9e8a52ef5338e8f2" providerId="LiveId" clId="{FCC7AA82-7583-460D-B032-D8AC003F91D0}" dt="2023-06-07T12:46:25.598" v="1604"/>
          <ac:spMkLst>
            <pc:docMk/>
            <pc:sldMk cId="2634524478" sldId="296"/>
            <ac:spMk id="8" creationId="{7FCF43FC-86DD-5803-382C-5FCEED57A944}"/>
          </ac:spMkLst>
        </pc:spChg>
        <pc:spChg chg="add del mod">
          <ac:chgData name="Hemanth Kotha" userId="9e8a52ef5338e8f2" providerId="LiveId" clId="{FCC7AA82-7583-460D-B032-D8AC003F91D0}" dt="2023-06-07T12:46:25.598" v="1604"/>
          <ac:spMkLst>
            <pc:docMk/>
            <pc:sldMk cId="2634524478" sldId="296"/>
            <ac:spMk id="9" creationId="{D182B5C0-D2EF-F450-B4A0-8E0F07D003CF}"/>
          </ac:spMkLst>
        </pc:spChg>
        <pc:spChg chg="add del mod">
          <ac:chgData name="Hemanth Kotha" userId="9e8a52ef5338e8f2" providerId="LiveId" clId="{FCC7AA82-7583-460D-B032-D8AC003F91D0}" dt="2023-06-07T12:49:33.240" v="1642" actId="478"/>
          <ac:spMkLst>
            <pc:docMk/>
            <pc:sldMk cId="2634524478" sldId="296"/>
            <ac:spMk id="11" creationId="{200467F5-5280-43D4-A587-52AB7D76C90B}"/>
          </ac:spMkLst>
        </pc:spChg>
        <pc:spChg chg="add del mod">
          <ac:chgData name="Hemanth Kotha" userId="9e8a52ef5338e8f2" providerId="LiveId" clId="{FCC7AA82-7583-460D-B032-D8AC003F91D0}" dt="2023-06-07T12:49:33.240" v="1642" actId="478"/>
          <ac:spMkLst>
            <pc:docMk/>
            <pc:sldMk cId="2634524478" sldId="296"/>
            <ac:spMk id="12" creationId="{5D0EA726-706C-DDD8-2717-442FF2D90D93}"/>
          </ac:spMkLst>
        </pc:spChg>
        <pc:picChg chg="add del mod">
          <ac:chgData name="Hemanth Kotha" userId="9e8a52ef5338e8f2" providerId="LiveId" clId="{FCC7AA82-7583-460D-B032-D8AC003F91D0}" dt="2023-06-07T12:46:20.238" v="1602" actId="478"/>
          <ac:picMkLst>
            <pc:docMk/>
            <pc:sldMk cId="2634524478" sldId="296"/>
            <ac:picMk id="2" creationId="{36AA712F-8F3B-5C22-228E-27A02B607939}"/>
          </ac:picMkLst>
        </pc:picChg>
        <pc:picChg chg="add del mod">
          <ac:chgData name="Hemanth Kotha" userId="9e8a52ef5338e8f2" providerId="LiveId" clId="{FCC7AA82-7583-460D-B032-D8AC003F91D0}" dt="2023-06-07T12:46:25.598" v="1604"/>
          <ac:picMkLst>
            <pc:docMk/>
            <pc:sldMk cId="2634524478" sldId="296"/>
            <ac:picMk id="7" creationId="{CF8DA20A-ADFB-6476-E3A1-955E208DFC83}"/>
          </ac:picMkLst>
        </pc:picChg>
        <pc:picChg chg="add del mod">
          <ac:chgData name="Hemanth Kotha" userId="9e8a52ef5338e8f2" providerId="LiveId" clId="{FCC7AA82-7583-460D-B032-D8AC003F91D0}" dt="2023-06-07T12:49:33.240" v="1642" actId="478"/>
          <ac:picMkLst>
            <pc:docMk/>
            <pc:sldMk cId="2634524478" sldId="296"/>
            <ac:picMk id="10" creationId="{81A81746-DD4E-DBC9-AD85-B48006F7DAB6}"/>
          </ac:picMkLst>
        </pc:picChg>
      </pc:sldChg>
      <pc:sldChg chg="addSp modSp new del">
        <pc:chgData name="Hemanth Kotha" userId="9e8a52ef5338e8f2" providerId="LiveId" clId="{FCC7AA82-7583-460D-B032-D8AC003F91D0}" dt="2023-06-07T12:49:39.730" v="1644" actId="47"/>
        <pc:sldMkLst>
          <pc:docMk/>
          <pc:sldMk cId="3755688748" sldId="297"/>
        </pc:sldMkLst>
        <pc:picChg chg="add mod">
          <ac:chgData name="Hemanth Kotha" userId="9e8a52ef5338e8f2" providerId="LiveId" clId="{FCC7AA82-7583-460D-B032-D8AC003F91D0}" dt="2023-06-07T12:44:51.851" v="1593"/>
          <ac:picMkLst>
            <pc:docMk/>
            <pc:sldMk cId="3755688748" sldId="297"/>
            <ac:picMk id="2" creationId="{6693226D-0654-D051-B058-7AB2940C0200}"/>
          </ac:picMkLst>
        </pc:picChg>
      </pc:sldChg>
    </pc:docChg>
  </pc:docChgLst>
  <pc:docChgLst>
    <pc:chgData name="Hemanth Kotha" userId="9e8a52ef5338e8f2" providerId="LiveId" clId="{614B654C-3B0A-4993-9ED0-239CA0E7B1A9}"/>
    <pc:docChg chg="undo custSel addSld delSld modSld sldOrd modNotesMaster">
      <pc:chgData name="Hemanth Kotha" userId="9e8a52ef5338e8f2" providerId="LiveId" clId="{614B654C-3B0A-4993-9ED0-239CA0E7B1A9}" dt="2023-03-28T13:14:47.237" v="1027" actId="20577"/>
      <pc:docMkLst>
        <pc:docMk/>
      </pc:docMkLst>
      <pc:sldChg chg="modSp mod">
        <pc:chgData name="Hemanth Kotha" userId="9e8a52ef5338e8f2" providerId="LiveId" clId="{614B654C-3B0A-4993-9ED0-239CA0E7B1A9}" dt="2023-03-27T14:32:33.694" v="960" actId="1076"/>
        <pc:sldMkLst>
          <pc:docMk/>
          <pc:sldMk cId="991204235" sldId="257"/>
        </pc:sldMkLst>
        <pc:spChg chg="mod">
          <ac:chgData name="Hemanth Kotha" userId="9e8a52ef5338e8f2" providerId="LiveId" clId="{614B654C-3B0A-4993-9ED0-239CA0E7B1A9}" dt="2023-03-27T14:27:00.812" v="920" actId="255"/>
          <ac:spMkLst>
            <pc:docMk/>
            <pc:sldMk cId="991204235" sldId="257"/>
            <ac:spMk id="3" creationId="{143C8B3D-95A1-A46A-7124-922474FE096E}"/>
          </ac:spMkLst>
        </pc:spChg>
        <pc:spChg chg="mod">
          <ac:chgData name="Hemanth Kotha" userId="9e8a52ef5338e8f2" providerId="LiveId" clId="{614B654C-3B0A-4993-9ED0-239CA0E7B1A9}" dt="2023-03-20T12:36:42.542" v="649" actId="1076"/>
          <ac:spMkLst>
            <pc:docMk/>
            <pc:sldMk cId="991204235" sldId="257"/>
            <ac:spMk id="6" creationId="{8366012D-E7E3-1599-BFD9-5A8B8E203B3E}"/>
          </ac:spMkLst>
        </pc:spChg>
        <pc:picChg chg="mod">
          <ac:chgData name="Hemanth Kotha" userId="9e8a52ef5338e8f2" providerId="LiveId" clId="{614B654C-3B0A-4993-9ED0-239CA0E7B1A9}" dt="2023-03-27T14:32:33.694" v="960" actId="1076"/>
          <ac:picMkLst>
            <pc:docMk/>
            <pc:sldMk cId="991204235" sldId="257"/>
            <ac:picMk id="2" creationId="{3FFCFECD-8C10-8B32-0E50-50042A86C00E}"/>
          </ac:picMkLst>
        </pc:picChg>
      </pc:sldChg>
      <pc:sldChg chg="addSp delSp modSp add del mod">
        <pc:chgData name="Hemanth Kotha" userId="9e8a52ef5338e8f2" providerId="LiveId" clId="{614B654C-3B0A-4993-9ED0-239CA0E7B1A9}" dt="2023-03-28T13:14:47.237" v="1027" actId="20577"/>
        <pc:sldMkLst>
          <pc:docMk/>
          <pc:sldMk cId="1939328005" sldId="286"/>
        </pc:sldMkLst>
        <pc:spChg chg="mod">
          <ac:chgData name="Hemanth Kotha" userId="9e8a52ef5338e8f2" providerId="LiveId" clId="{614B654C-3B0A-4993-9ED0-239CA0E7B1A9}" dt="2023-03-19T03:55:20.129" v="628" actId="14100"/>
          <ac:spMkLst>
            <pc:docMk/>
            <pc:sldMk cId="1939328005" sldId="286"/>
            <ac:spMk id="2" creationId="{204D57D0-FC5F-A15C-C847-A63194313545}"/>
          </ac:spMkLst>
        </pc:spChg>
        <pc:spChg chg="mod">
          <ac:chgData name="Hemanth Kotha" userId="9e8a52ef5338e8f2" providerId="LiveId" clId="{614B654C-3B0A-4993-9ED0-239CA0E7B1A9}" dt="2023-03-28T13:14:47.237" v="1027" actId="20577"/>
          <ac:spMkLst>
            <pc:docMk/>
            <pc:sldMk cId="1939328005" sldId="286"/>
            <ac:spMk id="5" creationId="{8D4FCACD-D909-5D4E-B4A6-2AB8890C371A}"/>
          </ac:spMkLst>
        </pc:spChg>
        <pc:picChg chg="del mod">
          <ac:chgData name="Hemanth Kotha" userId="9e8a52ef5338e8f2" providerId="LiveId" clId="{614B654C-3B0A-4993-9ED0-239CA0E7B1A9}" dt="2023-03-19T03:55:05.856" v="626" actId="478"/>
          <ac:picMkLst>
            <pc:docMk/>
            <pc:sldMk cId="1939328005" sldId="286"/>
            <ac:picMk id="6" creationId="{A0681F32-871D-0F0E-E8E7-565AFC619BBB}"/>
          </ac:picMkLst>
        </pc:picChg>
        <pc:picChg chg="add mod">
          <ac:chgData name="Hemanth Kotha" userId="9e8a52ef5338e8f2" providerId="LiveId" clId="{614B654C-3B0A-4993-9ED0-239CA0E7B1A9}" dt="2023-03-28T13:14:16.935" v="1009" actId="14100"/>
          <ac:picMkLst>
            <pc:docMk/>
            <pc:sldMk cId="1939328005" sldId="286"/>
            <ac:picMk id="1026" creationId="{64616E26-BF1C-BAA8-4F98-8DE771F990BA}"/>
          </ac:picMkLst>
        </pc:picChg>
      </pc:sldChg>
      <pc:sldChg chg="addSp delSp modSp new del mod">
        <pc:chgData name="Hemanth Kotha" userId="9e8a52ef5338e8f2" providerId="LiveId" clId="{614B654C-3B0A-4993-9ED0-239CA0E7B1A9}" dt="2023-03-17T14:53:18.076" v="302" actId="47"/>
        <pc:sldMkLst>
          <pc:docMk/>
          <pc:sldMk cId="2070001589" sldId="287"/>
        </pc:sldMkLst>
        <pc:spChg chg="del">
          <ac:chgData name="Hemanth Kotha" userId="9e8a52ef5338e8f2" providerId="LiveId" clId="{614B654C-3B0A-4993-9ED0-239CA0E7B1A9}" dt="2023-03-14T14:32:43.579" v="51" actId="478"/>
          <ac:spMkLst>
            <pc:docMk/>
            <pc:sldMk cId="2070001589" sldId="287"/>
            <ac:spMk id="2" creationId="{62D774F4-B681-34DF-93B0-98EEACAA0BC0}"/>
          </ac:spMkLst>
        </pc:spChg>
        <pc:spChg chg="del">
          <ac:chgData name="Hemanth Kotha" userId="9e8a52ef5338e8f2" providerId="LiveId" clId="{614B654C-3B0A-4993-9ED0-239CA0E7B1A9}" dt="2023-03-14T14:32:46.479" v="52" actId="478"/>
          <ac:spMkLst>
            <pc:docMk/>
            <pc:sldMk cId="2070001589" sldId="287"/>
            <ac:spMk id="3" creationId="{66772E65-F2C5-E78B-37AC-87355852FBB4}"/>
          </ac:spMkLst>
        </pc:spChg>
        <pc:spChg chg="add mod">
          <ac:chgData name="Hemanth Kotha" userId="9e8a52ef5338e8f2" providerId="LiveId" clId="{614B654C-3B0A-4993-9ED0-239CA0E7B1A9}" dt="2023-03-14T14:32:39.361" v="50"/>
          <ac:spMkLst>
            <pc:docMk/>
            <pc:sldMk cId="2070001589" sldId="287"/>
            <ac:spMk id="5" creationId="{ADFB83C2-A0A9-488A-8646-082C1462B037}"/>
          </ac:spMkLst>
        </pc:spChg>
        <pc:spChg chg="add mod">
          <ac:chgData name="Hemanth Kotha" userId="9e8a52ef5338e8f2" providerId="LiveId" clId="{614B654C-3B0A-4993-9ED0-239CA0E7B1A9}" dt="2023-03-14T14:32:39.361" v="50"/>
          <ac:spMkLst>
            <pc:docMk/>
            <pc:sldMk cId="2070001589" sldId="287"/>
            <ac:spMk id="6" creationId="{D58A4A69-C9AD-3186-29B0-053946381B0E}"/>
          </ac:spMkLst>
        </pc:spChg>
        <pc:picChg chg="add mod">
          <ac:chgData name="Hemanth Kotha" userId="9e8a52ef5338e8f2" providerId="LiveId" clId="{614B654C-3B0A-4993-9ED0-239CA0E7B1A9}" dt="2023-03-14T14:32:39.361" v="50"/>
          <ac:picMkLst>
            <pc:docMk/>
            <pc:sldMk cId="2070001589" sldId="287"/>
            <ac:picMk id="4" creationId="{3FFCFECD-8C10-8B32-0E50-50042A86C00E}"/>
          </ac:picMkLst>
        </pc:picChg>
      </pc:sldChg>
      <pc:sldChg chg="addSp delSp modSp new mod ord">
        <pc:chgData name="Hemanth Kotha" userId="9e8a52ef5338e8f2" providerId="LiveId" clId="{614B654C-3B0A-4993-9ED0-239CA0E7B1A9}" dt="2023-03-27T14:32:25.583" v="958" actId="1076"/>
        <pc:sldMkLst>
          <pc:docMk/>
          <pc:sldMk cId="960577524" sldId="288"/>
        </pc:sldMkLst>
        <pc:spChg chg="del mod">
          <ac:chgData name="Hemanth Kotha" userId="9e8a52ef5338e8f2" providerId="LiveId" clId="{614B654C-3B0A-4993-9ED0-239CA0E7B1A9}" dt="2023-03-14T14:32:54.562" v="56" actId="478"/>
          <ac:spMkLst>
            <pc:docMk/>
            <pc:sldMk cId="960577524" sldId="288"/>
            <ac:spMk id="2" creationId="{40041CEC-61C2-9097-C687-A036EE386FB2}"/>
          </ac:spMkLst>
        </pc:spChg>
        <pc:spChg chg="add del mod">
          <ac:chgData name="Hemanth Kotha" userId="9e8a52ef5338e8f2" providerId="LiveId" clId="{614B654C-3B0A-4993-9ED0-239CA0E7B1A9}" dt="2023-03-20T12:38:09.323" v="673" actId="478"/>
          <ac:spMkLst>
            <pc:docMk/>
            <pc:sldMk cId="960577524" sldId="288"/>
            <ac:spMk id="2" creationId="{93E7E497-19C7-7CE9-BDDA-AAF7D4EF90AF}"/>
          </ac:spMkLst>
        </pc:spChg>
        <pc:spChg chg="add del mod">
          <ac:chgData name="Hemanth Kotha" userId="9e8a52ef5338e8f2" providerId="LiveId" clId="{614B654C-3B0A-4993-9ED0-239CA0E7B1A9}" dt="2023-03-17T14:47:24.791" v="217" actId="478"/>
          <ac:spMkLst>
            <pc:docMk/>
            <pc:sldMk cId="960577524" sldId="288"/>
            <ac:spMk id="3" creationId="{8B809614-4CE8-BD8B-8C7C-70BAFE852626}"/>
          </ac:spMkLst>
        </pc:spChg>
        <pc:spChg chg="del">
          <ac:chgData name="Hemanth Kotha" userId="9e8a52ef5338e8f2" providerId="LiveId" clId="{614B654C-3B0A-4993-9ED0-239CA0E7B1A9}" dt="2023-03-14T14:32:56.567" v="57" actId="478"/>
          <ac:spMkLst>
            <pc:docMk/>
            <pc:sldMk cId="960577524" sldId="288"/>
            <ac:spMk id="3" creationId="{AB5DAC66-911E-9199-C2BC-7E6DB20F29CF}"/>
          </ac:spMkLst>
        </pc:spChg>
        <pc:spChg chg="add del mod">
          <ac:chgData name="Hemanth Kotha" userId="9e8a52ef5338e8f2" providerId="LiveId" clId="{614B654C-3B0A-4993-9ED0-239CA0E7B1A9}" dt="2023-03-20T12:36:54.347" v="651" actId="478"/>
          <ac:spMkLst>
            <pc:docMk/>
            <pc:sldMk cId="960577524" sldId="288"/>
            <ac:spMk id="4" creationId="{9128384D-7C86-D5C9-3039-EAC05EA9B961}"/>
          </ac:spMkLst>
        </pc:spChg>
        <pc:spChg chg="add mod">
          <ac:chgData name="Hemanth Kotha" userId="9e8a52ef5338e8f2" providerId="LiveId" clId="{614B654C-3B0A-4993-9ED0-239CA0E7B1A9}" dt="2023-03-20T16:20:22.053" v="915" actId="255"/>
          <ac:spMkLst>
            <pc:docMk/>
            <pc:sldMk cId="960577524" sldId="288"/>
            <ac:spMk id="5" creationId="{A951784B-B360-847B-82DB-07341E7C81CE}"/>
          </ac:spMkLst>
        </pc:spChg>
        <pc:spChg chg="add del mod">
          <ac:chgData name="Hemanth Kotha" userId="9e8a52ef5338e8f2" providerId="LiveId" clId="{614B654C-3B0A-4993-9ED0-239CA0E7B1A9}" dt="2023-03-14T14:32:56.567" v="57" actId="478"/>
          <ac:spMkLst>
            <pc:docMk/>
            <pc:sldMk cId="960577524" sldId="288"/>
            <ac:spMk id="5" creationId="{ADFB83C2-A0A9-488A-8646-082C1462B037}"/>
          </ac:spMkLst>
        </pc:spChg>
        <pc:spChg chg="add mod">
          <ac:chgData name="Hemanth Kotha" userId="9e8a52ef5338e8f2" providerId="LiveId" clId="{614B654C-3B0A-4993-9ED0-239CA0E7B1A9}" dt="2023-03-20T12:38:31.398" v="701" actId="20577"/>
          <ac:spMkLst>
            <pc:docMk/>
            <pc:sldMk cId="960577524" sldId="288"/>
            <ac:spMk id="6" creationId="{1C71CBC5-F220-C173-78FB-F6998049ECFA}"/>
          </ac:spMkLst>
        </pc:spChg>
        <pc:spChg chg="add del mod">
          <ac:chgData name="Hemanth Kotha" userId="9e8a52ef5338e8f2" providerId="LiveId" clId="{614B654C-3B0A-4993-9ED0-239CA0E7B1A9}" dt="2023-03-14T14:32:56.567" v="57" actId="478"/>
          <ac:spMkLst>
            <pc:docMk/>
            <pc:sldMk cId="960577524" sldId="288"/>
            <ac:spMk id="6" creationId="{D58A4A69-C9AD-3186-29B0-053946381B0E}"/>
          </ac:spMkLst>
        </pc:spChg>
        <pc:spChg chg="add del mod">
          <ac:chgData name="Hemanth Kotha" userId="9e8a52ef5338e8f2" providerId="LiveId" clId="{614B654C-3B0A-4993-9ED0-239CA0E7B1A9}" dt="2023-03-17T14:46:58.014" v="214" actId="478"/>
          <ac:spMkLst>
            <pc:docMk/>
            <pc:sldMk cId="960577524" sldId="288"/>
            <ac:spMk id="8" creationId="{66B14D9B-112D-D6F3-199B-660C90249426}"/>
          </ac:spMkLst>
        </pc:spChg>
        <pc:picChg chg="add mod">
          <ac:chgData name="Hemanth Kotha" userId="9e8a52ef5338e8f2" providerId="LiveId" clId="{614B654C-3B0A-4993-9ED0-239CA0E7B1A9}" dt="2023-03-27T14:32:25.583" v="958" actId="1076"/>
          <ac:picMkLst>
            <pc:docMk/>
            <pc:sldMk cId="960577524" sldId="288"/>
            <ac:picMk id="3" creationId="{8439BE1B-0421-014B-AD51-1BCD369A4794}"/>
          </ac:picMkLst>
        </pc:picChg>
        <pc:picChg chg="add del mod">
          <ac:chgData name="Hemanth Kotha" userId="9e8a52ef5338e8f2" providerId="LiveId" clId="{614B654C-3B0A-4993-9ED0-239CA0E7B1A9}" dt="2023-03-14T14:32:56.567" v="57" actId="478"/>
          <ac:picMkLst>
            <pc:docMk/>
            <pc:sldMk cId="960577524" sldId="288"/>
            <ac:picMk id="4" creationId="{3FFCFECD-8C10-8B32-0E50-50042A86C00E}"/>
          </ac:picMkLst>
        </pc:picChg>
      </pc:sldChg>
      <pc:sldChg chg="addSp delSp modSp new mod">
        <pc:chgData name="Hemanth Kotha" userId="9e8a52ef5338e8f2" providerId="LiveId" clId="{614B654C-3B0A-4993-9ED0-239CA0E7B1A9}" dt="2023-03-28T13:11:07.557" v="968" actId="20577"/>
        <pc:sldMkLst>
          <pc:docMk/>
          <pc:sldMk cId="160795870" sldId="289"/>
        </pc:sldMkLst>
        <pc:spChg chg="del">
          <ac:chgData name="Hemanth Kotha" userId="9e8a52ef5338e8f2" providerId="LiveId" clId="{614B654C-3B0A-4993-9ED0-239CA0E7B1A9}" dt="2023-03-17T14:44:13.826" v="97" actId="478"/>
          <ac:spMkLst>
            <pc:docMk/>
            <pc:sldMk cId="160795870" sldId="289"/>
            <ac:spMk id="2" creationId="{AFC04E94-8A66-4AA3-E755-7B3A51732DA5}"/>
          </ac:spMkLst>
        </pc:spChg>
        <pc:spChg chg="del">
          <ac:chgData name="Hemanth Kotha" userId="9e8a52ef5338e8f2" providerId="LiveId" clId="{614B654C-3B0A-4993-9ED0-239CA0E7B1A9}" dt="2023-03-17T14:44:27.995" v="99" actId="478"/>
          <ac:spMkLst>
            <pc:docMk/>
            <pc:sldMk cId="160795870" sldId="289"/>
            <ac:spMk id="3" creationId="{1BDEDC54-5692-0256-5F7E-B0E47520D02D}"/>
          </ac:spMkLst>
        </pc:spChg>
        <pc:spChg chg="add mod">
          <ac:chgData name="Hemanth Kotha" userId="9e8a52ef5338e8f2" providerId="LiveId" clId="{614B654C-3B0A-4993-9ED0-239CA0E7B1A9}" dt="2023-03-20T12:40:27.592" v="758" actId="20577"/>
          <ac:spMkLst>
            <pc:docMk/>
            <pc:sldMk cId="160795870" sldId="289"/>
            <ac:spMk id="3" creationId="{219977E2-1DCD-45AE-B5CD-D058AA150140}"/>
          </ac:spMkLst>
        </pc:spChg>
        <pc:spChg chg="add del mod">
          <ac:chgData name="Hemanth Kotha" userId="9e8a52ef5338e8f2" providerId="LiveId" clId="{614B654C-3B0A-4993-9ED0-239CA0E7B1A9}" dt="2023-03-20T12:38:54.228" v="704" actId="478"/>
          <ac:spMkLst>
            <pc:docMk/>
            <pc:sldMk cId="160795870" sldId="289"/>
            <ac:spMk id="4" creationId="{320E701E-909E-1B34-C4A0-47F18EA62D33}"/>
          </ac:spMkLst>
        </pc:spChg>
        <pc:spChg chg="add del mod">
          <ac:chgData name="Hemanth Kotha" userId="9e8a52ef5338e8f2" providerId="LiveId" clId="{614B654C-3B0A-4993-9ED0-239CA0E7B1A9}" dt="2023-03-17T14:44:24.348" v="98" actId="478"/>
          <ac:spMkLst>
            <pc:docMk/>
            <pc:sldMk cId="160795870" sldId="289"/>
            <ac:spMk id="5" creationId="{A8975D0D-27F3-2889-EBB2-AD62C86676B0}"/>
          </ac:spMkLst>
        </pc:spChg>
        <pc:spChg chg="add mod">
          <ac:chgData name="Hemanth Kotha" userId="9e8a52ef5338e8f2" providerId="LiveId" clId="{614B654C-3B0A-4993-9ED0-239CA0E7B1A9}" dt="2023-03-28T13:11:07.557" v="968" actId="20577"/>
          <ac:spMkLst>
            <pc:docMk/>
            <pc:sldMk cId="160795870" sldId="289"/>
            <ac:spMk id="5" creationId="{D50F4E23-DF51-EBB7-4BC8-CF2FAA25BA04}"/>
          </ac:spMkLst>
        </pc:spChg>
        <pc:spChg chg="add del mod">
          <ac:chgData name="Hemanth Kotha" userId="9e8a52ef5338e8f2" providerId="LiveId" clId="{614B654C-3B0A-4993-9ED0-239CA0E7B1A9}" dt="2023-03-20T12:39:16.793" v="733" actId="478"/>
          <ac:spMkLst>
            <pc:docMk/>
            <pc:sldMk cId="160795870" sldId="289"/>
            <ac:spMk id="6" creationId="{15C29D2B-CEF1-9234-5FE0-319CAEBDE385}"/>
          </ac:spMkLst>
        </pc:spChg>
        <pc:picChg chg="add mod">
          <ac:chgData name="Hemanth Kotha" userId="9e8a52ef5338e8f2" providerId="LiveId" clId="{614B654C-3B0A-4993-9ED0-239CA0E7B1A9}" dt="2023-03-27T14:32:08.782" v="955" actId="1076"/>
          <ac:picMkLst>
            <pc:docMk/>
            <pc:sldMk cId="160795870" sldId="289"/>
            <ac:picMk id="2" creationId="{DE0325E7-7118-B5FF-6D26-80395AE0786B}"/>
          </ac:picMkLst>
        </pc:picChg>
      </pc:sldChg>
      <pc:sldChg chg="modSp new del mod">
        <pc:chgData name="Hemanth Kotha" userId="9e8a52ef5338e8f2" providerId="LiveId" clId="{614B654C-3B0A-4993-9ED0-239CA0E7B1A9}" dt="2023-03-17T14:44:04.853" v="94" actId="47"/>
        <pc:sldMkLst>
          <pc:docMk/>
          <pc:sldMk cId="3504004225" sldId="289"/>
        </pc:sldMkLst>
        <pc:spChg chg="mod">
          <ac:chgData name="Hemanth Kotha" userId="9e8a52ef5338e8f2" providerId="LiveId" clId="{614B654C-3B0A-4993-9ED0-239CA0E7B1A9}" dt="2023-03-17T14:42:55.038" v="93" actId="20577"/>
          <ac:spMkLst>
            <pc:docMk/>
            <pc:sldMk cId="3504004225" sldId="289"/>
            <ac:spMk id="2" creationId="{891541E6-C2E4-0A62-AFF6-7F5BC3587B3B}"/>
          </ac:spMkLst>
        </pc:spChg>
      </pc:sldChg>
      <pc:sldChg chg="addSp delSp modSp new mod">
        <pc:chgData name="Hemanth Kotha" userId="9e8a52ef5338e8f2" providerId="LiveId" clId="{614B654C-3B0A-4993-9ED0-239CA0E7B1A9}" dt="2023-03-28T13:13:40.088" v="1005" actId="20577"/>
        <pc:sldMkLst>
          <pc:docMk/>
          <pc:sldMk cId="2774945809" sldId="290"/>
        </pc:sldMkLst>
        <pc:spChg chg="del">
          <ac:chgData name="Hemanth Kotha" userId="9e8a52ef5338e8f2" providerId="LiveId" clId="{614B654C-3B0A-4993-9ED0-239CA0E7B1A9}" dt="2023-03-17T14:45:04.928" v="112" actId="478"/>
          <ac:spMkLst>
            <pc:docMk/>
            <pc:sldMk cId="2774945809" sldId="290"/>
            <ac:spMk id="2" creationId="{2E3D5373-3DD7-25F2-EAC9-D0DE01D010D0}"/>
          </ac:spMkLst>
        </pc:spChg>
        <pc:spChg chg="add mod">
          <ac:chgData name="Hemanth Kotha" userId="9e8a52ef5338e8f2" providerId="LiveId" clId="{614B654C-3B0A-4993-9ED0-239CA0E7B1A9}" dt="2023-03-20T12:40:41.052" v="776" actId="20577"/>
          <ac:spMkLst>
            <pc:docMk/>
            <pc:sldMk cId="2774945809" sldId="290"/>
            <ac:spMk id="3" creationId="{3837A03C-B795-20E4-539A-599B36A1EBFF}"/>
          </ac:spMkLst>
        </pc:spChg>
        <pc:spChg chg="del">
          <ac:chgData name="Hemanth Kotha" userId="9e8a52ef5338e8f2" providerId="LiveId" clId="{614B654C-3B0A-4993-9ED0-239CA0E7B1A9}" dt="2023-03-17T14:45:07.911" v="113" actId="478"/>
          <ac:spMkLst>
            <pc:docMk/>
            <pc:sldMk cId="2774945809" sldId="290"/>
            <ac:spMk id="3" creationId="{74F6FB6D-7DA7-4329-B27E-10960EB4348F}"/>
          </ac:spMkLst>
        </pc:spChg>
        <pc:spChg chg="add del mod">
          <ac:chgData name="Hemanth Kotha" userId="9e8a52ef5338e8f2" providerId="LiveId" clId="{614B654C-3B0A-4993-9ED0-239CA0E7B1A9}" dt="2023-03-17T14:45:09.725" v="115"/>
          <ac:spMkLst>
            <pc:docMk/>
            <pc:sldMk cId="2774945809" sldId="290"/>
            <ac:spMk id="4" creationId="{529819C3-91CA-C437-71DD-B5EF74952D17}"/>
          </ac:spMkLst>
        </pc:spChg>
        <pc:spChg chg="add mod">
          <ac:chgData name="Hemanth Kotha" userId="9e8a52ef5338e8f2" providerId="LiveId" clId="{614B654C-3B0A-4993-9ED0-239CA0E7B1A9}" dt="2023-03-28T13:13:40.088" v="1005" actId="20577"/>
          <ac:spMkLst>
            <pc:docMk/>
            <pc:sldMk cId="2774945809" sldId="290"/>
            <ac:spMk id="4" creationId="{566B5424-22B0-FF45-A252-459E0746DA68}"/>
          </ac:spMkLst>
        </pc:spChg>
        <pc:spChg chg="add del mod">
          <ac:chgData name="Hemanth Kotha" userId="9e8a52ef5338e8f2" providerId="LiveId" clId="{614B654C-3B0A-4993-9ED0-239CA0E7B1A9}" dt="2023-03-20T12:40:34.494" v="759" actId="478"/>
          <ac:spMkLst>
            <pc:docMk/>
            <pc:sldMk cId="2774945809" sldId="290"/>
            <ac:spMk id="5" creationId="{0837692C-2317-D411-A156-4D4AAD96B00E}"/>
          </ac:spMkLst>
        </pc:spChg>
        <pc:spChg chg="add del mod">
          <ac:chgData name="Hemanth Kotha" userId="9e8a52ef5338e8f2" providerId="LiveId" clId="{614B654C-3B0A-4993-9ED0-239CA0E7B1A9}" dt="2023-03-20T12:40:50.268" v="778" actId="478"/>
          <ac:spMkLst>
            <pc:docMk/>
            <pc:sldMk cId="2774945809" sldId="290"/>
            <ac:spMk id="6" creationId="{9BF9C7BE-7775-72D2-5AD3-FAE7AC90DECD}"/>
          </ac:spMkLst>
        </pc:spChg>
        <pc:picChg chg="add mod">
          <ac:chgData name="Hemanth Kotha" userId="9e8a52ef5338e8f2" providerId="LiveId" clId="{614B654C-3B0A-4993-9ED0-239CA0E7B1A9}" dt="2023-03-27T14:32:04.391" v="954" actId="1076"/>
          <ac:picMkLst>
            <pc:docMk/>
            <pc:sldMk cId="2774945809" sldId="290"/>
            <ac:picMk id="2" creationId="{9707A22F-9FD9-68C7-6E37-87008D5A9051}"/>
          </ac:picMkLst>
        </pc:picChg>
      </pc:sldChg>
      <pc:sldChg chg="addSp delSp modSp new mod">
        <pc:chgData name="Hemanth Kotha" userId="9e8a52ef5338e8f2" providerId="LiveId" clId="{614B654C-3B0A-4993-9ED0-239CA0E7B1A9}" dt="2023-03-27T14:32:19.035" v="957" actId="1076"/>
        <pc:sldMkLst>
          <pc:docMk/>
          <pc:sldMk cId="1012741822" sldId="291"/>
        </pc:sldMkLst>
        <pc:spChg chg="add del mod">
          <ac:chgData name="Hemanth Kotha" userId="9e8a52ef5338e8f2" providerId="LiveId" clId="{614B654C-3B0A-4993-9ED0-239CA0E7B1A9}" dt="2023-03-20T12:42:40.501" v="824" actId="478"/>
          <ac:spMkLst>
            <pc:docMk/>
            <pc:sldMk cId="1012741822" sldId="291"/>
            <ac:spMk id="2" creationId="{F06B02B6-C339-F30C-3FAD-664FDF329C0B}"/>
          </ac:spMkLst>
        </pc:spChg>
        <pc:spChg chg="add del mod">
          <ac:chgData name="Hemanth Kotha" userId="9e8a52ef5338e8f2" providerId="LiveId" clId="{614B654C-3B0A-4993-9ED0-239CA0E7B1A9}" dt="2023-03-20T12:43:20.788" v="855" actId="478"/>
          <ac:spMkLst>
            <pc:docMk/>
            <pc:sldMk cId="1012741822" sldId="291"/>
            <ac:spMk id="3" creationId="{B79E3F84-86FA-775C-F9A1-6C2D7B8D4BAA}"/>
          </ac:spMkLst>
        </pc:spChg>
        <pc:spChg chg="add mod">
          <ac:chgData name="Hemanth Kotha" userId="9e8a52ef5338e8f2" providerId="LiveId" clId="{614B654C-3B0A-4993-9ED0-239CA0E7B1A9}" dt="2023-03-20T12:42:49.195" v="850" actId="20577"/>
          <ac:spMkLst>
            <pc:docMk/>
            <pc:sldMk cId="1012741822" sldId="291"/>
            <ac:spMk id="5" creationId="{35973B64-42E3-C9D2-1D23-BF07732DA43C}"/>
          </ac:spMkLst>
        </pc:spChg>
        <pc:spChg chg="add mod">
          <ac:chgData name="Hemanth Kotha" userId="9e8a52ef5338e8f2" providerId="LiveId" clId="{614B654C-3B0A-4993-9ED0-239CA0E7B1A9}" dt="2023-03-27T14:30:21.068" v="952" actId="20577"/>
          <ac:spMkLst>
            <pc:docMk/>
            <pc:sldMk cId="1012741822" sldId="291"/>
            <ac:spMk id="6" creationId="{AFB54E0C-3040-BDBB-C944-3F4D0167F5D2}"/>
          </ac:spMkLst>
        </pc:spChg>
        <pc:picChg chg="add mod">
          <ac:chgData name="Hemanth Kotha" userId="9e8a52ef5338e8f2" providerId="LiveId" clId="{614B654C-3B0A-4993-9ED0-239CA0E7B1A9}" dt="2023-03-27T14:32:19.035" v="957" actId="1076"/>
          <ac:picMkLst>
            <pc:docMk/>
            <pc:sldMk cId="1012741822" sldId="291"/>
            <ac:picMk id="4" creationId="{BDC0D9D6-1D44-43EE-663E-73C55B570BC0}"/>
          </ac:picMkLst>
        </pc:picChg>
      </pc:sldChg>
      <pc:sldChg chg="new del">
        <pc:chgData name="Hemanth Kotha" userId="9e8a52ef5338e8f2" providerId="LiveId" clId="{614B654C-3B0A-4993-9ED0-239CA0E7B1A9}" dt="2023-03-17T14:48:50.904" v="242" actId="680"/>
        <pc:sldMkLst>
          <pc:docMk/>
          <pc:sldMk cId="3271200172" sldId="291"/>
        </pc:sldMkLst>
      </pc:sldChg>
      <pc:sldChg chg="addSp modSp new mod">
        <pc:chgData name="Hemanth Kotha" userId="9e8a52ef5338e8f2" providerId="LiveId" clId="{614B654C-3B0A-4993-9ED0-239CA0E7B1A9}" dt="2023-03-27T14:32:14.116" v="956" actId="1076"/>
        <pc:sldMkLst>
          <pc:docMk/>
          <pc:sldMk cId="2214817718" sldId="292"/>
        </pc:sldMkLst>
        <pc:spChg chg="add mod">
          <ac:chgData name="Hemanth Kotha" userId="9e8a52ef5338e8f2" providerId="LiveId" clId="{614B654C-3B0A-4993-9ED0-239CA0E7B1A9}" dt="2023-03-17T14:52:49.141" v="300"/>
          <ac:spMkLst>
            <pc:docMk/>
            <pc:sldMk cId="2214817718" sldId="292"/>
            <ac:spMk id="2" creationId="{1232B850-73AB-E862-DF2E-0F0C20C98650}"/>
          </ac:spMkLst>
        </pc:spChg>
        <pc:picChg chg="add mod">
          <ac:chgData name="Hemanth Kotha" userId="9e8a52ef5338e8f2" providerId="LiveId" clId="{614B654C-3B0A-4993-9ED0-239CA0E7B1A9}" dt="2023-03-27T14:32:14.116" v="956" actId="1076"/>
          <ac:picMkLst>
            <pc:docMk/>
            <pc:sldMk cId="2214817718" sldId="292"/>
            <ac:picMk id="3" creationId="{D69020D6-81BF-DAF3-6821-206E2E86C5C5}"/>
          </ac:picMkLst>
        </pc:picChg>
      </pc:sldChg>
      <pc:sldChg chg="addSp delSp modSp new mod">
        <pc:chgData name="Hemanth Kotha" userId="9e8a52ef5338e8f2" providerId="LiveId" clId="{614B654C-3B0A-4993-9ED0-239CA0E7B1A9}" dt="2023-03-27T14:32:39.216" v="961" actId="1076"/>
        <pc:sldMkLst>
          <pc:docMk/>
          <pc:sldMk cId="3321869584" sldId="293"/>
        </pc:sldMkLst>
        <pc:spChg chg="del mod">
          <ac:chgData name="Hemanth Kotha" userId="9e8a52ef5338e8f2" providerId="LiveId" clId="{614B654C-3B0A-4993-9ED0-239CA0E7B1A9}" dt="2023-03-19T03:44:43.863" v="443" actId="478"/>
          <ac:spMkLst>
            <pc:docMk/>
            <pc:sldMk cId="3321869584" sldId="293"/>
            <ac:spMk id="2" creationId="{39F10EC6-3FD6-DB72-A2B9-D49CF7E4EC02}"/>
          </ac:spMkLst>
        </pc:spChg>
        <pc:spChg chg="del">
          <ac:chgData name="Hemanth Kotha" userId="9e8a52ef5338e8f2" providerId="LiveId" clId="{614B654C-3B0A-4993-9ED0-239CA0E7B1A9}" dt="2023-03-19T03:44:43.863" v="443" actId="478"/>
          <ac:spMkLst>
            <pc:docMk/>
            <pc:sldMk cId="3321869584" sldId="293"/>
            <ac:spMk id="3" creationId="{71CF9EFF-1E03-1CC4-4A0A-31576F9CF3B6}"/>
          </ac:spMkLst>
        </pc:spChg>
        <pc:spChg chg="add mod">
          <ac:chgData name="Hemanth Kotha" userId="9e8a52ef5338e8f2" providerId="LiveId" clId="{614B654C-3B0A-4993-9ED0-239CA0E7B1A9}" dt="2023-03-20T12:37:24.982" v="656" actId="6549"/>
          <ac:spMkLst>
            <pc:docMk/>
            <pc:sldMk cId="3321869584" sldId="293"/>
            <ac:spMk id="4" creationId="{1556B3C0-64B2-A097-2526-03AD0E73222A}"/>
          </ac:spMkLst>
        </pc:spChg>
        <pc:spChg chg="add mod">
          <ac:chgData name="Hemanth Kotha" userId="9e8a52ef5338e8f2" providerId="LiveId" clId="{614B654C-3B0A-4993-9ED0-239CA0E7B1A9}" dt="2023-03-19T03:45:00.344" v="464" actId="20577"/>
          <ac:spMkLst>
            <pc:docMk/>
            <pc:sldMk cId="3321869584" sldId="293"/>
            <ac:spMk id="5" creationId="{D79020A1-9196-C49E-99E6-2AFDEDCB9057}"/>
          </ac:spMkLst>
        </pc:spChg>
        <pc:picChg chg="add mod">
          <ac:chgData name="Hemanth Kotha" userId="9e8a52ef5338e8f2" providerId="LiveId" clId="{614B654C-3B0A-4993-9ED0-239CA0E7B1A9}" dt="2023-03-27T14:32:39.216" v="961" actId="1076"/>
          <ac:picMkLst>
            <pc:docMk/>
            <pc:sldMk cId="3321869584" sldId="293"/>
            <ac:picMk id="6" creationId="{0EEBEBBD-37AA-88EE-8DC4-1198D360EFDD}"/>
          </ac:picMkLst>
        </pc:picChg>
      </pc:sldChg>
      <pc:sldChg chg="addSp delSp modSp new del mod">
        <pc:chgData name="Hemanth Kotha" userId="9e8a52ef5338e8f2" providerId="LiveId" clId="{614B654C-3B0A-4993-9ED0-239CA0E7B1A9}" dt="2023-03-17T15:04:25.629" v="360" actId="47"/>
        <pc:sldMkLst>
          <pc:docMk/>
          <pc:sldMk cId="3326199314" sldId="293"/>
        </pc:sldMkLst>
        <pc:spChg chg="add del">
          <ac:chgData name="Hemanth Kotha" userId="9e8a52ef5338e8f2" providerId="LiveId" clId="{614B654C-3B0A-4993-9ED0-239CA0E7B1A9}" dt="2023-03-17T15:03:14.584" v="347" actId="478"/>
          <ac:spMkLst>
            <pc:docMk/>
            <pc:sldMk cId="3326199314" sldId="293"/>
            <ac:spMk id="2" creationId="{1DE77E11-05C8-AA94-1B12-EC850F1509F8}"/>
          </ac:spMkLst>
        </pc:spChg>
        <pc:spChg chg="add del">
          <ac:chgData name="Hemanth Kotha" userId="9e8a52ef5338e8f2" providerId="LiveId" clId="{614B654C-3B0A-4993-9ED0-239CA0E7B1A9}" dt="2023-03-17T15:03:13.930" v="346" actId="478"/>
          <ac:spMkLst>
            <pc:docMk/>
            <pc:sldMk cId="3326199314" sldId="293"/>
            <ac:spMk id="3" creationId="{248B71C5-7B97-75E1-CA1C-FAC8146E9D8B}"/>
          </ac:spMkLst>
        </pc:spChg>
        <pc:spChg chg="add del mod">
          <ac:chgData name="Hemanth Kotha" userId="9e8a52ef5338e8f2" providerId="LiveId" clId="{614B654C-3B0A-4993-9ED0-239CA0E7B1A9}" dt="2023-03-17T15:02:53.714" v="343"/>
          <ac:spMkLst>
            <pc:docMk/>
            <pc:sldMk cId="3326199314" sldId="293"/>
            <ac:spMk id="4" creationId="{70D86091-58CF-333D-2554-FB51852308CE}"/>
          </ac:spMkLst>
        </pc:spChg>
        <pc:spChg chg="add del mod">
          <ac:chgData name="Hemanth Kotha" userId="9e8a52ef5338e8f2" providerId="LiveId" clId="{614B654C-3B0A-4993-9ED0-239CA0E7B1A9}" dt="2023-03-17T15:02:53.714" v="343"/>
          <ac:spMkLst>
            <pc:docMk/>
            <pc:sldMk cId="3326199314" sldId="293"/>
            <ac:spMk id="5" creationId="{A1B24A65-5655-AAFB-E664-19D5C28066B4}"/>
          </ac:spMkLst>
        </pc:spChg>
        <pc:spChg chg="add mod">
          <ac:chgData name="Hemanth Kotha" userId="9e8a52ef5338e8f2" providerId="LiveId" clId="{614B654C-3B0A-4993-9ED0-239CA0E7B1A9}" dt="2023-03-17T15:03:11.584" v="345"/>
          <ac:spMkLst>
            <pc:docMk/>
            <pc:sldMk cId="3326199314" sldId="293"/>
            <ac:spMk id="8" creationId="{D9996A1A-75D1-4AAF-3A37-3DD1FACF47B9}"/>
          </ac:spMkLst>
        </pc:spChg>
        <pc:spChg chg="add mod">
          <ac:chgData name="Hemanth Kotha" userId="9e8a52ef5338e8f2" providerId="LiveId" clId="{614B654C-3B0A-4993-9ED0-239CA0E7B1A9}" dt="2023-03-17T15:03:11.584" v="345"/>
          <ac:spMkLst>
            <pc:docMk/>
            <pc:sldMk cId="3326199314" sldId="293"/>
            <ac:spMk id="9" creationId="{E7E19B12-D85B-6366-480F-2381F5EA0FED}"/>
          </ac:spMkLst>
        </pc:spChg>
        <pc:spChg chg="add mod">
          <ac:chgData name="Hemanth Kotha" userId="9e8a52ef5338e8f2" providerId="LiveId" clId="{614B654C-3B0A-4993-9ED0-239CA0E7B1A9}" dt="2023-03-17T15:03:23.626" v="349"/>
          <ac:spMkLst>
            <pc:docMk/>
            <pc:sldMk cId="3326199314" sldId="293"/>
            <ac:spMk id="10" creationId="{0816471E-03AF-52BB-4D92-8C7B58777154}"/>
          </ac:spMkLst>
        </pc:spChg>
        <pc:picChg chg="add del mod">
          <ac:chgData name="Hemanth Kotha" userId="9e8a52ef5338e8f2" providerId="LiveId" clId="{614B654C-3B0A-4993-9ED0-239CA0E7B1A9}" dt="2023-03-17T15:02:53.714" v="343"/>
          <ac:picMkLst>
            <pc:docMk/>
            <pc:sldMk cId="3326199314" sldId="293"/>
            <ac:picMk id="6" creationId="{C771CFFF-2359-8E19-EE9B-69414F3FA042}"/>
          </ac:picMkLst>
        </pc:picChg>
        <pc:picChg chg="add mod">
          <ac:chgData name="Hemanth Kotha" userId="9e8a52ef5338e8f2" providerId="LiveId" clId="{614B654C-3B0A-4993-9ED0-239CA0E7B1A9}" dt="2023-03-17T15:03:11.584" v="345"/>
          <ac:picMkLst>
            <pc:docMk/>
            <pc:sldMk cId="3326199314" sldId="293"/>
            <ac:picMk id="7" creationId="{8014EC2A-D8E2-FEAD-C92A-1592C5536966}"/>
          </ac:picMkLst>
        </pc:picChg>
      </pc:sldChg>
      <pc:sldChg chg="addSp delSp new del mod ord">
        <pc:chgData name="Hemanth Kotha" userId="9e8a52ef5338e8f2" providerId="LiveId" clId="{614B654C-3B0A-4993-9ED0-239CA0E7B1A9}" dt="2023-03-17T15:04:24.887" v="359" actId="47"/>
        <pc:sldMkLst>
          <pc:docMk/>
          <pc:sldMk cId="958090066" sldId="294"/>
        </pc:sldMkLst>
        <pc:spChg chg="add del">
          <ac:chgData name="Hemanth Kotha" userId="9e8a52ef5338e8f2" providerId="LiveId" clId="{614B654C-3B0A-4993-9ED0-239CA0E7B1A9}" dt="2023-03-17T15:04:20.772" v="357" actId="478"/>
          <ac:spMkLst>
            <pc:docMk/>
            <pc:sldMk cId="958090066" sldId="294"/>
            <ac:spMk id="2" creationId="{9815D189-E4E6-B2DB-FEA0-E361072B7CB2}"/>
          </ac:spMkLst>
        </pc:spChg>
        <pc:spChg chg="add del">
          <ac:chgData name="Hemanth Kotha" userId="9e8a52ef5338e8f2" providerId="LiveId" clId="{614B654C-3B0A-4993-9ED0-239CA0E7B1A9}" dt="2023-03-17T15:04:20.307" v="356" actId="478"/>
          <ac:spMkLst>
            <pc:docMk/>
            <pc:sldMk cId="958090066" sldId="294"/>
            <ac:spMk id="3" creationId="{8BE8B603-4C25-0E4E-85BC-F980D3250A8B}"/>
          </ac:spMkLst>
        </pc:spChg>
      </pc:sldChg>
    </pc:docChg>
  </pc:docChgLst>
  <pc:docChgLst>
    <pc:chgData name="Hemanth Kotha" userId="9e8a52ef5338e8f2" providerId="LiveId" clId="{9FB39A01-DDD2-4F20-A9E7-137F58BD89F3}"/>
    <pc:docChg chg="undo redo custSel addSld delSld modSld sldOrd">
      <pc:chgData name="Hemanth Kotha" userId="9e8a52ef5338e8f2" providerId="LiveId" clId="{9FB39A01-DDD2-4F20-A9E7-137F58BD89F3}" dt="2023-09-17T10:41:55.927" v="1331"/>
      <pc:docMkLst>
        <pc:docMk/>
      </pc:docMkLst>
      <pc:sldChg chg="modSp mod">
        <pc:chgData name="Hemanth Kotha" userId="9e8a52ef5338e8f2" providerId="LiveId" clId="{9FB39A01-DDD2-4F20-A9E7-137F58BD89F3}" dt="2023-09-12T14:35:54.879" v="828" actId="123"/>
        <pc:sldMkLst>
          <pc:docMk/>
          <pc:sldMk cId="991204235" sldId="257"/>
        </pc:sldMkLst>
        <pc:spChg chg="mod">
          <ac:chgData name="Hemanth Kotha" userId="9e8a52ef5338e8f2" providerId="LiveId" clId="{9FB39A01-DDD2-4F20-A9E7-137F58BD89F3}" dt="2023-09-12T14:35:54.879" v="828" actId="123"/>
          <ac:spMkLst>
            <pc:docMk/>
            <pc:sldMk cId="991204235" sldId="257"/>
            <ac:spMk id="3" creationId="{143C8B3D-95A1-A46A-7124-922474FE096E}"/>
          </ac:spMkLst>
        </pc:spChg>
      </pc:sldChg>
      <pc:sldChg chg="addSp modSp mod">
        <pc:chgData name="Hemanth Kotha" userId="9e8a52ef5338e8f2" providerId="LiveId" clId="{9FB39A01-DDD2-4F20-A9E7-137F58BD89F3}" dt="2023-09-16T17:34:50.319" v="1130" actId="1076"/>
        <pc:sldMkLst>
          <pc:docMk/>
          <pc:sldMk cId="160795870" sldId="289"/>
        </pc:sldMkLst>
        <pc:spChg chg="add mod">
          <ac:chgData name="Hemanth Kotha" userId="9e8a52ef5338e8f2" providerId="LiveId" clId="{9FB39A01-DDD2-4F20-A9E7-137F58BD89F3}" dt="2023-09-16T17:34:32.412" v="1127" actId="1076"/>
          <ac:spMkLst>
            <pc:docMk/>
            <pc:sldMk cId="160795870" sldId="289"/>
            <ac:spMk id="4" creationId="{AB7F29B9-BA1C-BDB9-E0DD-F8130DA03B52}"/>
          </ac:spMkLst>
        </pc:spChg>
        <pc:spChg chg="mod">
          <ac:chgData name="Hemanth Kotha" userId="9e8a52ef5338e8f2" providerId="LiveId" clId="{9FB39A01-DDD2-4F20-A9E7-137F58BD89F3}" dt="2023-09-16T17:34:17.644" v="1125" actId="14100"/>
          <ac:spMkLst>
            <pc:docMk/>
            <pc:sldMk cId="160795870" sldId="289"/>
            <ac:spMk id="5" creationId="{D50F4E23-DF51-EBB7-4BC8-CF2FAA25BA04}"/>
          </ac:spMkLst>
        </pc:spChg>
        <pc:spChg chg="add mod">
          <ac:chgData name="Hemanth Kotha" userId="9e8a52ef5338e8f2" providerId="LiveId" clId="{9FB39A01-DDD2-4F20-A9E7-137F58BD89F3}" dt="2023-09-16T17:34:50.319" v="1130" actId="1076"/>
          <ac:spMkLst>
            <pc:docMk/>
            <pc:sldMk cId="160795870" sldId="289"/>
            <ac:spMk id="6" creationId="{2C3F76A6-9920-3598-D238-75D19521AF57}"/>
          </ac:spMkLst>
        </pc:spChg>
      </pc:sldChg>
      <pc:sldChg chg="addSp modSp mod">
        <pc:chgData name="Hemanth Kotha" userId="9e8a52ef5338e8f2" providerId="LiveId" clId="{9FB39A01-DDD2-4F20-A9E7-137F58BD89F3}" dt="2023-09-16T17:36:31.777" v="1142" actId="1076"/>
        <pc:sldMkLst>
          <pc:docMk/>
          <pc:sldMk cId="2774945809" sldId="290"/>
        </pc:sldMkLst>
        <pc:spChg chg="mod">
          <ac:chgData name="Hemanth Kotha" userId="9e8a52ef5338e8f2" providerId="LiveId" clId="{9FB39A01-DDD2-4F20-A9E7-137F58BD89F3}" dt="2023-09-16T17:36:31.777" v="1142" actId="1076"/>
          <ac:spMkLst>
            <pc:docMk/>
            <pc:sldMk cId="2774945809" sldId="290"/>
            <ac:spMk id="4" creationId="{566B5424-22B0-FF45-A252-459E0746DA68}"/>
          </ac:spMkLst>
        </pc:spChg>
        <pc:spChg chg="add mod">
          <ac:chgData name="Hemanth Kotha" userId="9e8a52ef5338e8f2" providerId="LiveId" clId="{9FB39A01-DDD2-4F20-A9E7-137F58BD89F3}" dt="2023-09-16T17:35:37.324" v="1136" actId="1076"/>
          <ac:spMkLst>
            <pc:docMk/>
            <pc:sldMk cId="2774945809" sldId="290"/>
            <ac:spMk id="5" creationId="{FAE7C1EB-27BB-ED65-3F0E-91B2A045FBE4}"/>
          </ac:spMkLst>
        </pc:spChg>
        <pc:spChg chg="add mod">
          <ac:chgData name="Hemanth Kotha" userId="9e8a52ef5338e8f2" providerId="LiveId" clId="{9FB39A01-DDD2-4F20-A9E7-137F58BD89F3}" dt="2023-09-16T17:36:20.878" v="1141" actId="1076"/>
          <ac:spMkLst>
            <pc:docMk/>
            <pc:sldMk cId="2774945809" sldId="290"/>
            <ac:spMk id="6" creationId="{CF745EE7-3D9D-5966-076D-0B8521B31898}"/>
          </ac:spMkLst>
        </pc:spChg>
      </pc:sldChg>
      <pc:sldChg chg="del">
        <pc:chgData name="Hemanth Kotha" userId="9e8a52ef5338e8f2" providerId="LiveId" clId="{9FB39A01-DDD2-4F20-A9E7-137F58BD89F3}" dt="2023-09-12T14:35:42.049" v="825" actId="47"/>
        <pc:sldMkLst>
          <pc:docMk/>
          <pc:sldMk cId="3321869584" sldId="293"/>
        </pc:sldMkLst>
      </pc:sldChg>
      <pc:sldChg chg="modSp del mod">
        <pc:chgData name="Hemanth Kotha" userId="9e8a52ef5338e8f2" providerId="LiveId" clId="{9FB39A01-DDD2-4F20-A9E7-137F58BD89F3}" dt="2023-09-16T17:34:55.236" v="1131" actId="47"/>
        <pc:sldMkLst>
          <pc:docMk/>
          <pc:sldMk cId="2568319501" sldId="294"/>
        </pc:sldMkLst>
        <pc:spChg chg="mod">
          <ac:chgData name="Hemanth Kotha" userId="9e8a52ef5338e8f2" providerId="LiveId" clId="{9FB39A01-DDD2-4F20-A9E7-137F58BD89F3}" dt="2023-09-16T17:34:38.616" v="1128" actId="14100"/>
          <ac:spMkLst>
            <pc:docMk/>
            <pc:sldMk cId="2568319501" sldId="294"/>
            <ac:spMk id="4" creationId="{BF539187-31E3-1763-5ABE-AC62A5E0E33D}"/>
          </ac:spMkLst>
        </pc:spChg>
      </pc:sldChg>
      <pc:sldChg chg="modSp del mod">
        <pc:chgData name="Hemanth Kotha" userId="9e8a52ef5338e8f2" providerId="LiveId" clId="{9FB39A01-DDD2-4F20-A9E7-137F58BD89F3}" dt="2023-09-16T17:36:36.220" v="1143" actId="47"/>
        <pc:sldMkLst>
          <pc:docMk/>
          <pc:sldMk cId="3600458234" sldId="295"/>
        </pc:sldMkLst>
        <pc:spChg chg="mod">
          <ac:chgData name="Hemanth Kotha" userId="9e8a52ef5338e8f2" providerId="LiveId" clId="{9FB39A01-DDD2-4F20-A9E7-137F58BD89F3}" dt="2023-09-16T17:35:56.045" v="1138" actId="14100"/>
          <ac:spMkLst>
            <pc:docMk/>
            <pc:sldMk cId="3600458234" sldId="295"/>
            <ac:spMk id="4" creationId="{59356914-B7EF-F0AF-49EC-CE5B88EF122C}"/>
          </ac:spMkLst>
        </pc:spChg>
      </pc:sldChg>
      <pc:sldChg chg="del">
        <pc:chgData name="Hemanth Kotha" userId="9e8a52ef5338e8f2" providerId="LiveId" clId="{9FB39A01-DDD2-4F20-A9E7-137F58BD89F3}" dt="2023-09-16T17:37:11.220" v="1149" actId="47"/>
        <pc:sldMkLst>
          <pc:docMk/>
          <pc:sldMk cId="723962889" sldId="297"/>
        </pc:sldMkLst>
      </pc:sldChg>
      <pc:sldChg chg="delSp del mod">
        <pc:chgData name="Hemanth Kotha" userId="9e8a52ef5338e8f2" providerId="LiveId" clId="{9FB39A01-DDD2-4F20-A9E7-137F58BD89F3}" dt="2023-09-16T17:37:28.922" v="1151" actId="47"/>
        <pc:sldMkLst>
          <pc:docMk/>
          <pc:sldMk cId="991442359" sldId="298"/>
        </pc:sldMkLst>
        <pc:spChg chg="del">
          <ac:chgData name="Hemanth Kotha" userId="9e8a52ef5338e8f2" providerId="LiveId" clId="{9FB39A01-DDD2-4F20-A9E7-137F58BD89F3}" dt="2023-09-16T17:37:24.820" v="1150" actId="478"/>
          <ac:spMkLst>
            <pc:docMk/>
            <pc:sldMk cId="991442359" sldId="298"/>
            <ac:spMk id="3" creationId="{3DDA59FD-0775-A2AE-4DE1-1EEA0DA182C8}"/>
          </ac:spMkLst>
        </pc:spChg>
      </pc:sldChg>
      <pc:sldChg chg="del">
        <pc:chgData name="Hemanth Kotha" userId="9e8a52ef5338e8f2" providerId="LiveId" clId="{9FB39A01-DDD2-4F20-A9E7-137F58BD89F3}" dt="2023-09-16T17:42:16.042" v="1195" actId="47"/>
        <pc:sldMkLst>
          <pc:docMk/>
          <pc:sldMk cId="973158209" sldId="299"/>
        </pc:sldMkLst>
      </pc:sldChg>
      <pc:sldChg chg="addSp delSp modSp mod">
        <pc:chgData name="Hemanth Kotha" userId="9e8a52ef5338e8f2" providerId="LiveId" clId="{9FB39A01-DDD2-4F20-A9E7-137F58BD89F3}" dt="2023-09-12T14:37:54.574" v="848" actId="478"/>
        <pc:sldMkLst>
          <pc:docMk/>
          <pc:sldMk cId="651396101" sldId="300"/>
        </pc:sldMkLst>
        <pc:spChg chg="add del">
          <ac:chgData name="Hemanth Kotha" userId="9e8a52ef5338e8f2" providerId="LiveId" clId="{9FB39A01-DDD2-4F20-A9E7-137F58BD89F3}" dt="2023-09-12T14:37:53.392" v="845" actId="478"/>
          <ac:spMkLst>
            <pc:docMk/>
            <pc:sldMk cId="651396101" sldId="300"/>
            <ac:spMk id="8" creationId="{01E6FEEE-6013-00F5-133D-2DD0233C4FAA}"/>
          </ac:spMkLst>
        </pc:spChg>
        <pc:spChg chg="add del">
          <ac:chgData name="Hemanth Kotha" userId="9e8a52ef5338e8f2" providerId="LiveId" clId="{9FB39A01-DDD2-4F20-A9E7-137F58BD89F3}" dt="2023-09-12T14:37:53.848" v="846" actId="478"/>
          <ac:spMkLst>
            <pc:docMk/>
            <pc:sldMk cId="651396101" sldId="300"/>
            <ac:spMk id="9" creationId="{AA01A58D-3D4C-41D2-0919-184E4EE9E442}"/>
          </ac:spMkLst>
        </pc:spChg>
        <pc:spChg chg="add del">
          <ac:chgData name="Hemanth Kotha" userId="9e8a52ef5338e8f2" providerId="LiveId" clId="{9FB39A01-DDD2-4F20-A9E7-137F58BD89F3}" dt="2023-09-12T14:37:54.219" v="847" actId="478"/>
          <ac:spMkLst>
            <pc:docMk/>
            <pc:sldMk cId="651396101" sldId="300"/>
            <ac:spMk id="10" creationId="{575707AB-7A42-78D2-9CE8-F96ED4436B5F}"/>
          </ac:spMkLst>
        </pc:spChg>
        <pc:picChg chg="add del mod">
          <ac:chgData name="Hemanth Kotha" userId="9e8a52ef5338e8f2" providerId="LiveId" clId="{9FB39A01-DDD2-4F20-A9E7-137F58BD89F3}" dt="2023-09-12T14:37:52.864" v="844" actId="22"/>
          <ac:picMkLst>
            <pc:docMk/>
            <pc:sldMk cId="651396101" sldId="300"/>
            <ac:picMk id="3" creationId="{CFF2D0AF-DBA2-A551-E2AC-D50FEB378F73}"/>
          </ac:picMkLst>
        </pc:picChg>
        <pc:picChg chg="add del">
          <ac:chgData name="Hemanth Kotha" userId="9e8a52ef5338e8f2" providerId="LiveId" clId="{9FB39A01-DDD2-4F20-A9E7-137F58BD89F3}" dt="2023-09-12T14:37:54.574" v="848" actId="478"/>
          <ac:picMkLst>
            <pc:docMk/>
            <pc:sldMk cId="651396101" sldId="300"/>
            <ac:picMk id="6" creationId="{B59197DE-5F76-ACA2-1DA0-C027A7CC9306}"/>
          </ac:picMkLst>
        </pc:picChg>
      </pc:sldChg>
      <pc:sldChg chg="modSp del mod">
        <pc:chgData name="Hemanth Kotha" userId="9e8a52ef5338e8f2" providerId="LiveId" clId="{9FB39A01-DDD2-4F20-A9E7-137F58BD89F3}" dt="2023-09-16T17:42:03.007" v="1194" actId="47"/>
        <pc:sldMkLst>
          <pc:docMk/>
          <pc:sldMk cId="2395491674" sldId="301"/>
        </pc:sldMkLst>
        <pc:spChg chg="mod">
          <ac:chgData name="Hemanth Kotha" userId="9e8a52ef5338e8f2" providerId="LiveId" clId="{9FB39A01-DDD2-4F20-A9E7-137F58BD89F3}" dt="2023-09-16T17:37:54.851" v="1155" actId="14100"/>
          <ac:spMkLst>
            <pc:docMk/>
            <pc:sldMk cId="2395491674" sldId="301"/>
            <ac:spMk id="3" creationId="{84592FD0-4F8F-E903-965E-6D5A31FE0F9C}"/>
          </ac:spMkLst>
        </pc:spChg>
      </pc:sldChg>
      <pc:sldChg chg="addSp delSp modSp mod">
        <pc:chgData name="Hemanth Kotha" userId="9e8a52ef5338e8f2" providerId="LiveId" clId="{9FB39A01-DDD2-4F20-A9E7-137F58BD89F3}" dt="2023-09-16T17:38:13.941" v="1158" actId="478"/>
        <pc:sldMkLst>
          <pc:docMk/>
          <pc:sldMk cId="101626897" sldId="302"/>
        </pc:sldMkLst>
        <pc:spChg chg="add mod">
          <ac:chgData name="Hemanth Kotha" userId="9e8a52ef5338e8f2" providerId="LiveId" clId="{9FB39A01-DDD2-4F20-A9E7-137F58BD89F3}" dt="2023-09-16T17:37:45.861" v="1154" actId="14100"/>
          <ac:spMkLst>
            <pc:docMk/>
            <pc:sldMk cId="101626897" sldId="302"/>
            <ac:spMk id="3" creationId="{1FD174F4-5FBC-19FC-90B8-FEE803BAA7D3}"/>
          </ac:spMkLst>
        </pc:spChg>
        <pc:spChg chg="add mod">
          <ac:chgData name="Hemanth Kotha" userId="9e8a52ef5338e8f2" providerId="LiveId" clId="{9FB39A01-DDD2-4F20-A9E7-137F58BD89F3}" dt="2023-09-16T17:38:10.062" v="1157" actId="1076"/>
          <ac:spMkLst>
            <pc:docMk/>
            <pc:sldMk cId="101626897" sldId="302"/>
            <ac:spMk id="4" creationId="{CB9485DB-F732-2096-4983-A96D4A25D0A6}"/>
          </ac:spMkLst>
        </pc:spChg>
        <pc:spChg chg="mod">
          <ac:chgData name="Hemanth Kotha" userId="9e8a52ef5338e8f2" providerId="LiveId" clId="{9FB39A01-DDD2-4F20-A9E7-137F58BD89F3}" dt="2023-09-12T14:37:49.339" v="839" actId="14100"/>
          <ac:spMkLst>
            <pc:docMk/>
            <pc:sldMk cId="101626897" sldId="302"/>
            <ac:spMk id="45" creationId="{9072ED07-8988-891E-23D1-4E6DB517183B}"/>
          </ac:spMkLst>
        </pc:spChg>
        <pc:spChg chg="del">
          <ac:chgData name="Hemanth Kotha" userId="9e8a52ef5338e8f2" providerId="LiveId" clId="{9FB39A01-DDD2-4F20-A9E7-137F58BD89F3}" dt="2023-09-16T17:38:13.941" v="1158" actId="478"/>
          <ac:spMkLst>
            <pc:docMk/>
            <pc:sldMk cId="101626897" sldId="302"/>
            <ac:spMk id="62" creationId="{8A60EF6B-77C1-EA07-F485-D2C090401A3A}"/>
          </ac:spMkLst>
        </pc:spChg>
      </pc:sldChg>
      <pc:sldChg chg="del">
        <pc:chgData name="Hemanth Kotha" userId="9e8a52ef5338e8f2" providerId="LiveId" clId="{9FB39A01-DDD2-4F20-A9E7-137F58BD89F3}" dt="2023-09-16T17:38:35.852" v="1163" actId="47"/>
        <pc:sldMkLst>
          <pc:docMk/>
          <pc:sldMk cId="1029100759" sldId="303"/>
        </pc:sldMkLst>
      </pc:sldChg>
      <pc:sldChg chg="addSp delSp modSp mod">
        <pc:chgData name="Hemanth Kotha" userId="9e8a52ef5338e8f2" providerId="LiveId" clId="{9FB39A01-DDD2-4F20-A9E7-137F58BD89F3}" dt="2023-09-16T17:38:33.865" v="1162" actId="1076"/>
        <pc:sldMkLst>
          <pc:docMk/>
          <pc:sldMk cId="1851758464" sldId="304"/>
        </pc:sldMkLst>
        <pc:spChg chg="add mod">
          <ac:chgData name="Hemanth Kotha" userId="9e8a52ef5338e8f2" providerId="LiveId" clId="{9FB39A01-DDD2-4F20-A9E7-137F58BD89F3}" dt="2023-09-16T17:38:23.395" v="1159"/>
          <ac:spMkLst>
            <pc:docMk/>
            <pc:sldMk cId="1851758464" sldId="304"/>
            <ac:spMk id="2" creationId="{BC9A6D04-39C6-DED2-FB11-2EBC37B286FD}"/>
          </ac:spMkLst>
        </pc:spChg>
        <pc:spChg chg="del mod">
          <ac:chgData name="Hemanth Kotha" userId="9e8a52ef5338e8f2" providerId="LiveId" clId="{9FB39A01-DDD2-4F20-A9E7-137F58BD89F3}" dt="2023-09-16T17:38:29.751" v="1161" actId="478"/>
          <ac:spMkLst>
            <pc:docMk/>
            <pc:sldMk cId="1851758464" sldId="304"/>
            <ac:spMk id="57" creationId="{8A06A7E2-68BE-EF3D-9347-A3C9D8E9EBB6}"/>
          </ac:spMkLst>
        </pc:spChg>
        <pc:picChg chg="mod">
          <ac:chgData name="Hemanth Kotha" userId="9e8a52ef5338e8f2" providerId="LiveId" clId="{9FB39A01-DDD2-4F20-A9E7-137F58BD89F3}" dt="2023-09-16T17:38:33.865" v="1162" actId="1076"/>
          <ac:picMkLst>
            <pc:docMk/>
            <pc:sldMk cId="1851758464" sldId="304"/>
            <ac:picMk id="3" creationId="{AAFD729D-8888-AE14-352D-BD7141801263}"/>
          </ac:picMkLst>
        </pc:picChg>
      </pc:sldChg>
      <pc:sldChg chg="modSp del mod">
        <pc:chgData name="Hemanth Kotha" userId="9e8a52ef5338e8f2" providerId="LiveId" clId="{9FB39A01-DDD2-4F20-A9E7-137F58BD89F3}" dt="2023-09-16T17:39:05.144" v="1168" actId="47"/>
        <pc:sldMkLst>
          <pc:docMk/>
          <pc:sldMk cId="2475365333" sldId="305"/>
        </pc:sldMkLst>
        <pc:spChg chg="mod">
          <ac:chgData name="Hemanth Kotha" userId="9e8a52ef5338e8f2" providerId="LiveId" clId="{9FB39A01-DDD2-4F20-A9E7-137F58BD89F3}" dt="2023-09-16T17:38:49.209" v="1164" actId="14100"/>
          <ac:spMkLst>
            <pc:docMk/>
            <pc:sldMk cId="2475365333" sldId="305"/>
            <ac:spMk id="3" creationId="{BBCE53F2-2338-A5CB-2668-C46483D56B63}"/>
          </ac:spMkLst>
        </pc:spChg>
      </pc:sldChg>
      <pc:sldChg chg="modSp del mod">
        <pc:chgData name="Hemanth Kotha" userId="9e8a52ef5338e8f2" providerId="LiveId" clId="{9FB39A01-DDD2-4F20-A9E7-137F58BD89F3}" dt="2023-09-16T17:40:26.088" v="1173" actId="47"/>
        <pc:sldMkLst>
          <pc:docMk/>
          <pc:sldMk cId="2697791868" sldId="308"/>
        </pc:sldMkLst>
        <pc:spChg chg="mod">
          <ac:chgData name="Hemanth Kotha" userId="9e8a52ef5338e8f2" providerId="LiveId" clId="{9FB39A01-DDD2-4F20-A9E7-137F58BD89F3}" dt="2023-09-16T17:40:08.361" v="1169" actId="14100"/>
          <ac:spMkLst>
            <pc:docMk/>
            <pc:sldMk cId="2697791868" sldId="308"/>
            <ac:spMk id="3" creationId="{D57FFCC6-5685-B411-A251-10126C294F8A}"/>
          </ac:spMkLst>
        </pc:spChg>
      </pc:sldChg>
      <pc:sldChg chg="addSp delSp modSp mod">
        <pc:chgData name="Hemanth Kotha" userId="9e8a52ef5338e8f2" providerId="LiveId" clId="{9FB39A01-DDD2-4F20-A9E7-137F58BD89F3}" dt="2023-09-16T17:40:21.740" v="1172" actId="1076"/>
        <pc:sldMkLst>
          <pc:docMk/>
          <pc:sldMk cId="4256100118" sldId="309"/>
        </pc:sldMkLst>
        <pc:spChg chg="add mod">
          <ac:chgData name="Hemanth Kotha" userId="9e8a52ef5338e8f2" providerId="LiveId" clId="{9FB39A01-DDD2-4F20-A9E7-137F58BD89F3}" dt="2023-09-16T17:40:14.559" v="1170"/>
          <ac:spMkLst>
            <pc:docMk/>
            <pc:sldMk cId="4256100118" sldId="309"/>
            <ac:spMk id="3" creationId="{42448235-2D0A-FDE9-DAF4-5BA068CC1DB4}"/>
          </ac:spMkLst>
        </pc:spChg>
        <pc:spChg chg="del">
          <ac:chgData name="Hemanth Kotha" userId="9e8a52ef5338e8f2" providerId="LiveId" clId="{9FB39A01-DDD2-4F20-A9E7-137F58BD89F3}" dt="2023-09-16T17:40:17.799" v="1171" actId="478"/>
          <ac:spMkLst>
            <pc:docMk/>
            <pc:sldMk cId="4256100118" sldId="309"/>
            <ac:spMk id="7" creationId="{A29E6F2C-AFDB-3D76-63D9-606CAA5892C0}"/>
          </ac:spMkLst>
        </pc:spChg>
        <pc:picChg chg="mod">
          <ac:chgData name="Hemanth Kotha" userId="9e8a52ef5338e8f2" providerId="LiveId" clId="{9FB39A01-DDD2-4F20-A9E7-137F58BD89F3}" dt="2023-09-16T17:40:21.740" v="1172" actId="1076"/>
          <ac:picMkLst>
            <pc:docMk/>
            <pc:sldMk cId="4256100118" sldId="309"/>
            <ac:picMk id="4" creationId="{644B233F-AF67-608A-A29D-677EBDBB8EF5}"/>
          </ac:picMkLst>
        </pc:picChg>
      </pc:sldChg>
      <pc:sldChg chg="del">
        <pc:chgData name="Hemanth Kotha" userId="9e8a52ef5338e8f2" providerId="LiveId" clId="{9FB39A01-DDD2-4F20-A9E7-137F58BD89F3}" dt="2023-09-16T17:42:34.529" v="1196" actId="47"/>
        <pc:sldMkLst>
          <pc:docMk/>
          <pc:sldMk cId="882447795" sldId="311"/>
        </pc:sldMkLst>
      </pc:sldChg>
      <pc:sldChg chg="modSp del mod">
        <pc:chgData name="Hemanth Kotha" userId="9e8a52ef5338e8f2" providerId="LiveId" clId="{9FB39A01-DDD2-4F20-A9E7-137F58BD89F3}" dt="2023-09-16T17:41:05.256" v="1181" actId="47"/>
        <pc:sldMkLst>
          <pc:docMk/>
          <pc:sldMk cId="2481190813" sldId="312"/>
        </pc:sldMkLst>
        <pc:spChg chg="mod">
          <ac:chgData name="Hemanth Kotha" userId="9e8a52ef5338e8f2" providerId="LiveId" clId="{9FB39A01-DDD2-4F20-A9E7-137F58BD89F3}" dt="2023-09-04T05:06:26.797" v="34" actId="20577"/>
          <ac:spMkLst>
            <pc:docMk/>
            <pc:sldMk cId="2481190813" sldId="312"/>
            <ac:spMk id="3" creationId="{9E9AAA23-8345-693E-10AB-8CA8FE331209}"/>
          </ac:spMkLst>
        </pc:spChg>
        <pc:spChg chg="mod">
          <ac:chgData name="Hemanth Kotha" userId="9e8a52ef5338e8f2" providerId="LiveId" clId="{9FB39A01-DDD2-4F20-A9E7-137F58BD89F3}" dt="2023-09-04T05:06:00.028" v="1"/>
          <ac:spMkLst>
            <pc:docMk/>
            <pc:sldMk cId="2481190813" sldId="312"/>
            <ac:spMk id="4" creationId="{9C72EAC8-9B81-D8E8-ED36-7AA8107D3DC3}"/>
          </ac:spMkLst>
        </pc:spChg>
      </pc:sldChg>
      <pc:sldChg chg="del">
        <pc:chgData name="Hemanth Kotha" userId="9e8a52ef5338e8f2" providerId="LiveId" clId="{9FB39A01-DDD2-4F20-A9E7-137F58BD89F3}" dt="2023-09-16T17:41:05.256" v="1181" actId="47"/>
        <pc:sldMkLst>
          <pc:docMk/>
          <pc:sldMk cId="2162161539" sldId="313"/>
        </pc:sldMkLst>
      </pc:sldChg>
      <pc:sldChg chg="del">
        <pc:chgData name="Hemanth Kotha" userId="9e8a52ef5338e8f2" providerId="LiveId" clId="{9FB39A01-DDD2-4F20-A9E7-137F58BD89F3}" dt="2023-09-16T17:41:05.256" v="1181" actId="47"/>
        <pc:sldMkLst>
          <pc:docMk/>
          <pc:sldMk cId="1760210976" sldId="314"/>
        </pc:sldMkLst>
      </pc:sldChg>
      <pc:sldChg chg="addSp delSp modSp mod setBg">
        <pc:chgData name="Hemanth Kotha" userId="9e8a52ef5338e8f2" providerId="LiveId" clId="{9FB39A01-DDD2-4F20-A9E7-137F58BD89F3}" dt="2023-09-16T17:41:46.345" v="1192" actId="14100"/>
        <pc:sldMkLst>
          <pc:docMk/>
          <pc:sldMk cId="2232456303" sldId="315"/>
        </pc:sldMkLst>
        <pc:picChg chg="add mod">
          <ac:chgData name="Hemanth Kotha" userId="9e8a52ef5338e8f2" providerId="LiveId" clId="{9FB39A01-DDD2-4F20-A9E7-137F58BD89F3}" dt="2023-09-16T17:41:46.345" v="1192" actId="14100"/>
          <ac:picMkLst>
            <pc:docMk/>
            <pc:sldMk cId="2232456303" sldId="315"/>
            <ac:picMk id="5" creationId="{A886993C-2164-40B8-187A-E3530397D481}"/>
          </ac:picMkLst>
        </pc:picChg>
        <pc:picChg chg="del">
          <ac:chgData name="Hemanth Kotha" userId="9e8a52ef5338e8f2" providerId="LiveId" clId="{9FB39A01-DDD2-4F20-A9E7-137F58BD89F3}" dt="2023-09-04T05:10:38.485" v="102" actId="478"/>
          <ac:picMkLst>
            <pc:docMk/>
            <pc:sldMk cId="2232456303" sldId="315"/>
            <ac:picMk id="6" creationId="{80F5A4F3-8FE7-015A-52E5-DA9F739A12E0}"/>
          </ac:picMkLst>
        </pc:picChg>
        <pc:picChg chg="del">
          <ac:chgData name="Hemanth Kotha" userId="9e8a52ef5338e8f2" providerId="LiveId" clId="{9FB39A01-DDD2-4F20-A9E7-137F58BD89F3}" dt="2023-09-04T05:10:40.302" v="103" actId="478"/>
          <ac:picMkLst>
            <pc:docMk/>
            <pc:sldMk cId="2232456303" sldId="315"/>
            <ac:picMk id="7" creationId="{6055DD09-6E38-CC3B-A7CC-DE105A0BF84E}"/>
          </ac:picMkLst>
        </pc:picChg>
        <pc:picChg chg="add mod">
          <ac:chgData name="Hemanth Kotha" userId="9e8a52ef5338e8f2" providerId="LiveId" clId="{9FB39A01-DDD2-4F20-A9E7-137F58BD89F3}" dt="2023-09-16T17:41:36.850" v="1189" actId="1076"/>
          <ac:picMkLst>
            <pc:docMk/>
            <pc:sldMk cId="2232456303" sldId="315"/>
            <ac:picMk id="8" creationId="{4BF29365-B7AF-FC43-BF07-9291C26903F7}"/>
          </ac:picMkLst>
        </pc:picChg>
      </pc:sldChg>
      <pc:sldChg chg="del">
        <pc:chgData name="Hemanth Kotha" userId="9e8a52ef5338e8f2" providerId="LiveId" clId="{9FB39A01-DDD2-4F20-A9E7-137F58BD89F3}" dt="2023-09-04T05:35:40.070" v="387" actId="47"/>
        <pc:sldMkLst>
          <pc:docMk/>
          <pc:sldMk cId="1932143629" sldId="316"/>
        </pc:sldMkLst>
      </pc:sldChg>
      <pc:sldChg chg="addSp delSp modSp mod">
        <pc:chgData name="Hemanth Kotha" userId="9e8a52ef5338e8f2" providerId="LiveId" clId="{9FB39A01-DDD2-4F20-A9E7-137F58BD89F3}" dt="2023-09-16T17:37:01.312" v="1148" actId="1076"/>
        <pc:sldMkLst>
          <pc:docMk/>
          <pc:sldMk cId="2430192113" sldId="317"/>
        </pc:sldMkLst>
        <pc:spChg chg="del">
          <ac:chgData name="Hemanth Kotha" userId="9e8a52ef5338e8f2" providerId="LiveId" clId="{9FB39A01-DDD2-4F20-A9E7-137F58BD89F3}" dt="2023-09-16T17:36:58.131" v="1147" actId="478"/>
          <ac:spMkLst>
            <pc:docMk/>
            <pc:sldMk cId="2430192113" sldId="317"/>
            <ac:spMk id="3" creationId="{D2C33E8F-6641-0F26-BAFC-D006125D3B83}"/>
          </ac:spMkLst>
        </pc:spChg>
        <pc:spChg chg="add mod">
          <ac:chgData name="Hemanth Kotha" userId="9e8a52ef5338e8f2" providerId="LiveId" clId="{9FB39A01-DDD2-4F20-A9E7-137F58BD89F3}" dt="2023-09-16T17:36:47.563" v="1144"/>
          <ac:spMkLst>
            <pc:docMk/>
            <pc:sldMk cId="2430192113" sldId="317"/>
            <ac:spMk id="4" creationId="{38F8259F-2606-6FAC-F4AF-50D5A71AC61B}"/>
          </ac:spMkLst>
        </pc:spChg>
        <pc:picChg chg="mod">
          <ac:chgData name="Hemanth Kotha" userId="9e8a52ef5338e8f2" providerId="LiveId" clId="{9FB39A01-DDD2-4F20-A9E7-137F58BD89F3}" dt="2023-09-16T17:37:01.312" v="1148" actId="1076"/>
          <ac:picMkLst>
            <pc:docMk/>
            <pc:sldMk cId="2430192113" sldId="317"/>
            <ac:picMk id="6" creationId="{CC7961C3-4A9B-3B97-D591-0647428B20FA}"/>
          </ac:picMkLst>
        </pc:picChg>
      </pc:sldChg>
      <pc:sldChg chg="addSp delSp modSp mod">
        <pc:chgData name="Hemanth Kotha" userId="9e8a52ef5338e8f2" providerId="LiveId" clId="{9FB39A01-DDD2-4F20-A9E7-137F58BD89F3}" dt="2023-09-16T17:39:02.579" v="1167" actId="478"/>
        <pc:sldMkLst>
          <pc:docMk/>
          <pc:sldMk cId="1712753501" sldId="318"/>
        </pc:sldMkLst>
        <pc:spChg chg="add mod">
          <ac:chgData name="Hemanth Kotha" userId="9e8a52ef5338e8f2" providerId="LiveId" clId="{9FB39A01-DDD2-4F20-A9E7-137F58BD89F3}" dt="2023-09-16T17:38:59.168" v="1166" actId="1076"/>
          <ac:spMkLst>
            <pc:docMk/>
            <pc:sldMk cId="1712753501" sldId="318"/>
            <ac:spMk id="2" creationId="{B800522D-453A-4D23-4598-366F495927D9}"/>
          </ac:spMkLst>
        </pc:spChg>
        <pc:spChg chg="del">
          <ac:chgData name="Hemanth Kotha" userId="9e8a52ef5338e8f2" providerId="LiveId" clId="{9FB39A01-DDD2-4F20-A9E7-137F58BD89F3}" dt="2023-09-16T17:39:02.579" v="1167" actId="478"/>
          <ac:spMkLst>
            <pc:docMk/>
            <pc:sldMk cId="1712753501" sldId="318"/>
            <ac:spMk id="5" creationId="{077130B6-160C-2AA3-F0AA-6E77F6C49CAE}"/>
          </ac:spMkLst>
        </pc:spChg>
      </pc:sldChg>
      <pc:sldChg chg="del">
        <pc:chgData name="Hemanth Kotha" userId="9e8a52ef5338e8f2" providerId="LiveId" clId="{9FB39A01-DDD2-4F20-A9E7-137F58BD89F3}" dt="2023-09-16T17:40:39.213" v="1176" actId="47"/>
        <pc:sldMkLst>
          <pc:docMk/>
          <pc:sldMk cId="2560464233" sldId="319"/>
        </pc:sldMkLst>
      </pc:sldChg>
      <pc:sldChg chg="addSp delSp modSp mod">
        <pc:chgData name="Hemanth Kotha" userId="9e8a52ef5338e8f2" providerId="LiveId" clId="{9FB39A01-DDD2-4F20-A9E7-137F58BD89F3}" dt="2023-09-16T17:40:36.859" v="1175" actId="478"/>
        <pc:sldMkLst>
          <pc:docMk/>
          <pc:sldMk cId="3218458072" sldId="320"/>
        </pc:sldMkLst>
        <pc:spChg chg="add mod">
          <ac:chgData name="Hemanth Kotha" userId="9e8a52ef5338e8f2" providerId="LiveId" clId="{9FB39A01-DDD2-4F20-A9E7-137F58BD89F3}" dt="2023-09-16T17:40:33.264" v="1174"/>
          <ac:spMkLst>
            <pc:docMk/>
            <pc:sldMk cId="3218458072" sldId="320"/>
            <ac:spMk id="2" creationId="{7C6FB9B8-B88A-ABAC-9F5E-9C8F4400E98C}"/>
          </ac:spMkLst>
        </pc:spChg>
        <pc:spChg chg="del">
          <ac:chgData name="Hemanth Kotha" userId="9e8a52ef5338e8f2" providerId="LiveId" clId="{9FB39A01-DDD2-4F20-A9E7-137F58BD89F3}" dt="2023-09-16T17:40:36.859" v="1175" actId="478"/>
          <ac:spMkLst>
            <pc:docMk/>
            <pc:sldMk cId="3218458072" sldId="320"/>
            <ac:spMk id="9" creationId="{9D26EDDE-D1CC-A9A9-42A6-32792F050323}"/>
          </ac:spMkLst>
        </pc:spChg>
      </pc:sldChg>
      <pc:sldChg chg="del">
        <pc:chgData name="Hemanth Kotha" userId="9e8a52ef5338e8f2" providerId="LiveId" clId="{9FB39A01-DDD2-4F20-A9E7-137F58BD89F3}" dt="2023-09-16T17:40:46.542" v="1177" actId="47"/>
        <pc:sldMkLst>
          <pc:docMk/>
          <pc:sldMk cId="3436684093" sldId="321"/>
        </pc:sldMkLst>
      </pc:sldChg>
      <pc:sldChg chg="addSp delSp modSp mod">
        <pc:chgData name="Hemanth Kotha" userId="9e8a52ef5338e8f2" providerId="LiveId" clId="{9FB39A01-DDD2-4F20-A9E7-137F58BD89F3}" dt="2023-09-16T17:40:54.827" v="1180" actId="1076"/>
        <pc:sldMkLst>
          <pc:docMk/>
          <pc:sldMk cId="1750023619" sldId="322"/>
        </pc:sldMkLst>
        <pc:spChg chg="add mod">
          <ac:chgData name="Hemanth Kotha" userId="9e8a52ef5338e8f2" providerId="LiveId" clId="{9FB39A01-DDD2-4F20-A9E7-137F58BD89F3}" dt="2023-09-16T17:40:48.550" v="1178"/>
          <ac:spMkLst>
            <pc:docMk/>
            <pc:sldMk cId="1750023619" sldId="322"/>
            <ac:spMk id="3" creationId="{67DB4D2F-F0AD-823A-0E10-4177535E09C8}"/>
          </ac:spMkLst>
        </pc:spChg>
        <pc:spChg chg="del">
          <ac:chgData name="Hemanth Kotha" userId="9e8a52ef5338e8f2" providerId="LiveId" clId="{9FB39A01-DDD2-4F20-A9E7-137F58BD89F3}" dt="2023-09-16T17:40:52.229" v="1179" actId="478"/>
          <ac:spMkLst>
            <pc:docMk/>
            <pc:sldMk cId="1750023619" sldId="322"/>
            <ac:spMk id="5" creationId="{DC99D142-55B4-3B70-03E4-CBF817BDF57B}"/>
          </ac:spMkLst>
        </pc:spChg>
        <pc:picChg chg="mod">
          <ac:chgData name="Hemanth Kotha" userId="9e8a52ef5338e8f2" providerId="LiveId" clId="{9FB39A01-DDD2-4F20-A9E7-137F58BD89F3}" dt="2023-09-16T17:40:54.827" v="1180" actId="1076"/>
          <ac:picMkLst>
            <pc:docMk/>
            <pc:sldMk cId="1750023619" sldId="322"/>
            <ac:picMk id="6" creationId="{EADB3ACF-6391-DC11-051F-7B62212EF6EA}"/>
          </ac:picMkLst>
        </pc:picChg>
      </pc:sldChg>
      <pc:sldChg chg="addSp delSp modSp mod">
        <pc:chgData name="Hemanth Kotha" userId="9e8a52ef5338e8f2" providerId="LiveId" clId="{9FB39A01-DDD2-4F20-A9E7-137F58BD89F3}" dt="2023-09-12T14:41:46.064" v="879" actId="1076"/>
        <pc:sldMkLst>
          <pc:docMk/>
          <pc:sldMk cId="2918495635" sldId="323"/>
        </pc:sldMkLst>
        <pc:spChg chg="mod">
          <ac:chgData name="Hemanth Kotha" userId="9e8a52ef5338e8f2" providerId="LiveId" clId="{9FB39A01-DDD2-4F20-A9E7-137F58BD89F3}" dt="2023-09-12T14:41:46.064" v="879" actId="1076"/>
          <ac:spMkLst>
            <pc:docMk/>
            <pc:sldMk cId="2918495635" sldId="323"/>
            <ac:spMk id="4" creationId="{FBBA1BD5-4E1F-B247-C138-FF4E3D5D3D72}"/>
          </ac:spMkLst>
        </pc:spChg>
        <pc:graphicFrameChg chg="add mod modGraphic">
          <ac:chgData name="Hemanth Kotha" userId="9e8a52ef5338e8f2" providerId="LiveId" clId="{9FB39A01-DDD2-4F20-A9E7-137F58BD89F3}" dt="2023-09-04T05:34:02.888" v="386" actId="20577"/>
          <ac:graphicFrameMkLst>
            <pc:docMk/>
            <pc:sldMk cId="2918495635" sldId="323"/>
            <ac:graphicFrameMk id="2" creationId="{4D2E7EC3-9D17-D7B2-ABE2-1484CA7AEFED}"/>
          </ac:graphicFrameMkLst>
        </pc:graphicFrameChg>
        <pc:graphicFrameChg chg="del">
          <ac:chgData name="Hemanth Kotha" userId="9e8a52ef5338e8f2" providerId="LiveId" clId="{9FB39A01-DDD2-4F20-A9E7-137F58BD89F3}" dt="2023-09-04T05:28:56.809" v="243" actId="478"/>
          <ac:graphicFrameMkLst>
            <pc:docMk/>
            <pc:sldMk cId="2918495635" sldId="323"/>
            <ac:graphicFrameMk id="5" creationId="{905AF20D-E191-732C-9AD0-839FA9BD45B1}"/>
          </ac:graphicFrameMkLst>
        </pc:graphicFrameChg>
      </pc:sldChg>
      <pc:sldChg chg="modSp mod">
        <pc:chgData name="Hemanth Kotha" userId="9e8a52ef5338e8f2" providerId="LiveId" clId="{9FB39A01-DDD2-4F20-A9E7-137F58BD89F3}" dt="2023-09-04T05:30:02.083" v="270" actId="20577"/>
        <pc:sldMkLst>
          <pc:docMk/>
          <pc:sldMk cId="2973865137" sldId="324"/>
        </pc:sldMkLst>
        <pc:graphicFrameChg chg="modGraphic">
          <ac:chgData name="Hemanth Kotha" userId="9e8a52ef5338e8f2" providerId="LiveId" clId="{9FB39A01-DDD2-4F20-A9E7-137F58BD89F3}" dt="2023-09-04T05:30:02.083" v="270" actId="20577"/>
          <ac:graphicFrameMkLst>
            <pc:docMk/>
            <pc:sldMk cId="2973865137" sldId="324"/>
            <ac:graphicFrameMk id="6" creationId="{14FD5FFF-B3F3-6F3E-0C10-7D4246AEFCB0}"/>
          </ac:graphicFrameMkLst>
        </pc:graphicFrameChg>
      </pc:sldChg>
      <pc:sldChg chg="addSp modSp new del mod ord">
        <pc:chgData name="Hemanth Kotha" userId="9e8a52ef5338e8f2" providerId="LiveId" clId="{9FB39A01-DDD2-4F20-A9E7-137F58BD89F3}" dt="2023-09-16T17:41:05.256" v="1181" actId="47"/>
        <pc:sldMkLst>
          <pc:docMk/>
          <pc:sldMk cId="2766873715" sldId="325"/>
        </pc:sldMkLst>
        <pc:spChg chg="add mod">
          <ac:chgData name="Hemanth Kotha" userId="9e8a52ef5338e8f2" providerId="LiveId" clId="{9FB39A01-DDD2-4F20-A9E7-137F58BD89F3}" dt="2023-09-04T05:07:40.679" v="54" actId="20577"/>
          <ac:spMkLst>
            <pc:docMk/>
            <pc:sldMk cId="2766873715" sldId="325"/>
            <ac:spMk id="3" creationId="{11BECCB1-1DFD-EB6A-9270-15F468D72627}"/>
          </ac:spMkLst>
        </pc:spChg>
        <pc:spChg chg="add mod">
          <ac:chgData name="Hemanth Kotha" userId="9e8a52ef5338e8f2" providerId="LiveId" clId="{9FB39A01-DDD2-4F20-A9E7-137F58BD89F3}" dt="2023-09-04T05:07:30.482" v="43" actId="20577"/>
          <ac:spMkLst>
            <pc:docMk/>
            <pc:sldMk cId="2766873715" sldId="325"/>
            <ac:spMk id="4" creationId="{B9E67DE4-F66D-803B-EF7E-88CFE95C2302}"/>
          </ac:spMkLst>
        </pc:spChg>
        <pc:picChg chg="add mod">
          <ac:chgData name="Hemanth Kotha" userId="9e8a52ef5338e8f2" providerId="LiveId" clId="{9FB39A01-DDD2-4F20-A9E7-137F58BD89F3}" dt="2023-09-04T05:06:56.635" v="37" actId="1076"/>
          <ac:picMkLst>
            <pc:docMk/>
            <pc:sldMk cId="2766873715" sldId="325"/>
            <ac:picMk id="2" creationId="{6442AF33-9CE4-2FFD-4169-DCCA282E8D3A}"/>
          </ac:picMkLst>
        </pc:picChg>
      </pc:sldChg>
      <pc:sldChg chg="addSp modSp new del mod">
        <pc:chgData name="Hemanth Kotha" userId="9e8a52ef5338e8f2" providerId="LiveId" clId="{9FB39A01-DDD2-4F20-A9E7-137F58BD89F3}" dt="2023-09-16T17:41:05.256" v="1181" actId="47"/>
        <pc:sldMkLst>
          <pc:docMk/>
          <pc:sldMk cId="3221219891" sldId="326"/>
        </pc:sldMkLst>
        <pc:spChg chg="add mod">
          <ac:chgData name="Hemanth Kotha" userId="9e8a52ef5338e8f2" providerId="LiveId" clId="{9FB39A01-DDD2-4F20-A9E7-137F58BD89F3}" dt="2023-09-04T05:09:18.140" v="87" actId="20577"/>
          <ac:spMkLst>
            <pc:docMk/>
            <pc:sldMk cId="3221219891" sldId="326"/>
            <ac:spMk id="3" creationId="{F937BE88-E6B6-88DA-C520-E3814666021D}"/>
          </ac:spMkLst>
        </pc:spChg>
        <pc:spChg chg="add mod">
          <ac:chgData name="Hemanth Kotha" userId="9e8a52ef5338e8f2" providerId="LiveId" clId="{9FB39A01-DDD2-4F20-A9E7-137F58BD89F3}" dt="2023-09-04T05:10:17.507" v="98" actId="20577"/>
          <ac:spMkLst>
            <pc:docMk/>
            <pc:sldMk cId="3221219891" sldId="326"/>
            <ac:spMk id="4" creationId="{2653BB2B-3E2C-FE5C-21F2-4475D4558B95}"/>
          </ac:spMkLst>
        </pc:spChg>
        <pc:picChg chg="add mod">
          <ac:chgData name="Hemanth Kotha" userId="9e8a52ef5338e8f2" providerId="LiveId" clId="{9FB39A01-DDD2-4F20-A9E7-137F58BD89F3}" dt="2023-09-04T05:08:23.877" v="56"/>
          <ac:picMkLst>
            <pc:docMk/>
            <pc:sldMk cId="3221219891" sldId="326"/>
            <ac:picMk id="2" creationId="{370FFE6D-A784-7C2E-1072-0E5732B6685D}"/>
          </ac:picMkLst>
        </pc:picChg>
      </pc:sldChg>
      <pc:sldChg chg="addSp delSp modSp new del mod">
        <pc:chgData name="Hemanth Kotha" userId="9e8a52ef5338e8f2" providerId="LiveId" clId="{9FB39A01-DDD2-4F20-A9E7-137F58BD89F3}" dt="2023-09-16T17:41:05.256" v="1181" actId="47"/>
        <pc:sldMkLst>
          <pc:docMk/>
          <pc:sldMk cId="2487645444" sldId="327"/>
        </pc:sldMkLst>
        <pc:spChg chg="add del mod">
          <ac:chgData name="Hemanth Kotha" userId="9e8a52ef5338e8f2" providerId="LiveId" clId="{9FB39A01-DDD2-4F20-A9E7-137F58BD89F3}" dt="2023-09-04T05:09:51.424" v="94" actId="478"/>
          <ac:spMkLst>
            <pc:docMk/>
            <pc:sldMk cId="2487645444" sldId="327"/>
            <ac:spMk id="3" creationId="{E3AA3717-753D-0F9F-F7B2-72DCFE2E256E}"/>
          </ac:spMkLst>
        </pc:spChg>
        <pc:spChg chg="add del mod">
          <ac:chgData name="Hemanth Kotha" userId="9e8a52ef5338e8f2" providerId="LiveId" clId="{9FB39A01-DDD2-4F20-A9E7-137F58BD89F3}" dt="2023-09-04T05:10:24.079" v="101" actId="20577"/>
          <ac:spMkLst>
            <pc:docMk/>
            <pc:sldMk cId="2487645444" sldId="327"/>
            <ac:spMk id="4" creationId="{AB290F52-F9C7-E30A-94BA-A36A6116EF75}"/>
          </ac:spMkLst>
        </pc:spChg>
        <pc:picChg chg="add del mod">
          <ac:chgData name="Hemanth Kotha" userId="9e8a52ef5338e8f2" providerId="LiveId" clId="{9FB39A01-DDD2-4F20-A9E7-137F58BD89F3}" dt="2023-09-04T05:09:46.252" v="93" actId="478"/>
          <ac:picMkLst>
            <pc:docMk/>
            <pc:sldMk cId="2487645444" sldId="327"/>
            <ac:picMk id="2" creationId="{936EF431-5E39-DC32-14E6-572DF4D1661A}"/>
          </ac:picMkLst>
        </pc:picChg>
      </pc:sldChg>
      <pc:sldChg chg="addSp delSp modSp new del mod setBg">
        <pc:chgData name="Hemanth Kotha" userId="9e8a52ef5338e8f2" providerId="LiveId" clId="{9FB39A01-DDD2-4F20-A9E7-137F58BD89F3}" dt="2023-09-16T17:41:49.453" v="1193" actId="47"/>
        <pc:sldMkLst>
          <pc:docMk/>
          <pc:sldMk cId="976460786" sldId="328"/>
        </pc:sldMkLst>
        <pc:picChg chg="add del">
          <ac:chgData name="Hemanth Kotha" userId="9e8a52ef5338e8f2" providerId="LiveId" clId="{9FB39A01-DDD2-4F20-A9E7-137F58BD89F3}" dt="2023-09-04T05:13:47.104" v="218" actId="22"/>
          <ac:picMkLst>
            <pc:docMk/>
            <pc:sldMk cId="976460786" sldId="328"/>
            <ac:picMk id="3" creationId="{66F5A801-2178-B602-6E32-F9679F754BC8}"/>
          </ac:picMkLst>
        </pc:picChg>
        <pc:picChg chg="add mod">
          <ac:chgData name="Hemanth Kotha" userId="9e8a52ef5338e8f2" providerId="LiveId" clId="{9FB39A01-DDD2-4F20-A9E7-137F58BD89F3}" dt="2023-09-04T05:14:24.754" v="225" actId="1076"/>
          <ac:picMkLst>
            <pc:docMk/>
            <pc:sldMk cId="976460786" sldId="328"/>
            <ac:picMk id="5" creationId="{B2FCF654-3E86-416D-1C84-CDA2B0BE9224}"/>
          </ac:picMkLst>
        </pc:picChg>
      </pc:sldChg>
      <pc:sldChg chg="addSp delSp modSp new mod setBg">
        <pc:chgData name="Hemanth Kotha" userId="9e8a52ef5338e8f2" providerId="LiveId" clId="{9FB39A01-DDD2-4F20-A9E7-137F58BD89F3}" dt="2023-09-12T14:41:10.556" v="873"/>
        <pc:sldMkLst>
          <pc:docMk/>
          <pc:sldMk cId="4134618395" sldId="329"/>
        </pc:sldMkLst>
        <pc:spChg chg="add del mod">
          <ac:chgData name="Hemanth Kotha" userId="9e8a52ef5338e8f2" providerId="LiveId" clId="{9FB39A01-DDD2-4F20-A9E7-137F58BD89F3}" dt="2023-09-12T14:41:09.514" v="870" actId="11529"/>
          <ac:spMkLst>
            <pc:docMk/>
            <pc:sldMk cId="4134618395" sldId="329"/>
            <ac:spMk id="2" creationId="{8BC3C26A-6258-DBA3-C61C-5FFC9359C986}"/>
          </ac:spMkLst>
        </pc:spChg>
        <pc:picChg chg="add del mod">
          <ac:chgData name="Hemanth Kotha" userId="9e8a52ef5338e8f2" providerId="LiveId" clId="{9FB39A01-DDD2-4F20-A9E7-137F58BD89F3}" dt="2023-09-12T14:41:08.420" v="867" actId="478"/>
          <ac:picMkLst>
            <pc:docMk/>
            <pc:sldMk cId="4134618395" sldId="329"/>
            <ac:picMk id="3" creationId="{E3BBB0B4-A234-F94B-20FC-805D2432A471}"/>
          </ac:picMkLst>
        </pc:picChg>
        <pc:picChg chg="add del mod">
          <ac:chgData name="Hemanth Kotha" userId="9e8a52ef5338e8f2" providerId="LiveId" clId="{9FB39A01-DDD2-4F20-A9E7-137F58BD89F3}" dt="2023-09-12T14:41:07.392" v="865"/>
          <ac:picMkLst>
            <pc:docMk/>
            <pc:sldMk cId="4134618395" sldId="329"/>
            <ac:picMk id="4" creationId="{300B6F40-D512-0F00-59D7-F7E4882046F5}"/>
          </ac:picMkLst>
        </pc:picChg>
      </pc:sldChg>
      <pc:sldChg chg="addSp delSp modSp new mod setBg">
        <pc:chgData name="Hemanth Kotha" userId="9e8a52ef5338e8f2" providerId="LiveId" clId="{9FB39A01-DDD2-4F20-A9E7-137F58BD89F3}" dt="2023-09-12T14:41:10.251" v="872"/>
        <pc:sldMkLst>
          <pc:docMk/>
          <pc:sldMk cId="2874537788" sldId="330"/>
        </pc:sldMkLst>
        <pc:picChg chg="add del">
          <ac:chgData name="Hemanth Kotha" userId="9e8a52ef5338e8f2" providerId="LiveId" clId="{9FB39A01-DDD2-4F20-A9E7-137F58BD89F3}" dt="2023-09-04T05:20:53.984" v="237" actId="478"/>
          <ac:picMkLst>
            <pc:docMk/>
            <pc:sldMk cId="2874537788" sldId="330"/>
            <ac:picMk id="3" creationId="{D2AEB523-7538-81C2-E45C-CE985BC217D1}"/>
          </ac:picMkLst>
        </pc:picChg>
        <pc:picChg chg="add mod">
          <ac:chgData name="Hemanth Kotha" userId="9e8a52ef5338e8f2" providerId="LiveId" clId="{9FB39A01-DDD2-4F20-A9E7-137F58BD89F3}" dt="2023-09-04T05:22:36.522" v="242" actId="1076"/>
          <ac:picMkLst>
            <pc:docMk/>
            <pc:sldMk cId="2874537788" sldId="330"/>
            <ac:picMk id="5" creationId="{902EC8D7-ADA3-44F8-1842-3258E15CFFB3}"/>
          </ac:picMkLst>
        </pc:picChg>
      </pc:sldChg>
      <pc:sldChg chg="addSp modSp new mod ord">
        <pc:chgData name="Hemanth Kotha" userId="9e8a52ef5338e8f2" providerId="LiveId" clId="{9FB39A01-DDD2-4F20-A9E7-137F58BD89F3}" dt="2023-09-13T13:46:53.934" v="1118" actId="12"/>
        <pc:sldMkLst>
          <pc:docMk/>
          <pc:sldMk cId="3496532618" sldId="331"/>
        </pc:sldMkLst>
        <pc:spChg chg="add mod">
          <ac:chgData name="Hemanth Kotha" userId="9e8a52ef5338e8f2" providerId="LiveId" clId="{9FB39A01-DDD2-4F20-A9E7-137F58BD89F3}" dt="2023-09-12T13:06:52.090" v="422" actId="14100"/>
          <ac:spMkLst>
            <pc:docMk/>
            <pc:sldMk cId="3496532618" sldId="331"/>
            <ac:spMk id="3" creationId="{B5176213-A18A-6337-D51B-1A3EDB396DC7}"/>
          </ac:spMkLst>
        </pc:spChg>
        <pc:spChg chg="add mod">
          <ac:chgData name="Hemanth Kotha" userId="9e8a52ef5338e8f2" providerId="LiveId" clId="{9FB39A01-DDD2-4F20-A9E7-137F58BD89F3}" dt="2023-09-13T13:46:53.934" v="1118" actId="12"/>
          <ac:spMkLst>
            <pc:docMk/>
            <pc:sldMk cId="3496532618" sldId="331"/>
            <ac:spMk id="4" creationId="{913D99C9-8AE6-B7DA-4CFE-807617402FF7}"/>
          </ac:spMkLst>
        </pc:spChg>
        <pc:picChg chg="add mod">
          <ac:chgData name="Hemanth Kotha" userId="9e8a52ef5338e8f2" providerId="LiveId" clId="{9FB39A01-DDD2-4F20-A9E7-137F58BD89F3}" dt="2023-09-12T14:14:49.955" v="449" actId="1076"/>
          <ac:picMkLst>
            <pc:docMk/>
            <pc:sldMk cId="3496532618" sldId="331"/>
            <ac:picMk id="2" creationId="{15202105-0E48-C1BB-41A1-88AF41C114EF}"/>
          </ac:picMkLst>
        </pc:picChg>
      </pc:sldChg>
      <pc:sldChg chg="addSp modSp new mod">
        <pc:chgData name="Hemanth Kotha" userId="9e8a52ef5338e8f2" providerId="LiveId" clId="{9FB39A01-DDD2-4F20-A9E7-137F58BD89F3}" dt="2023-09-17T10:41:55.927" v="1331"/>
        <pc:sldMkLst>
          <pc:docMk/>
          <pc:sldMk cId="1794675707" sldId="332"/>
        </pc:sldMkLst>
        <pc:spChg chg="add mod">
          <ac:chgData name="Hemanth Kotha" userId="9e8a52ef5338e8f2" providerId="LiveId" clId="{9FB39A01-DDD2-4F20-A9E7-137F58BD89F3}" dt="2023-09-16T17:43:27.205" v="1209" actId="20577"/>
          <ac:spMkLst>
            <pc:docMk/>
            <pc:sldMk cId="1794675707" sldId="332"/>
            <ac:spMk id="3" creationId="{CD704C1F-7C27-D5C8-8A01-A98AE07C042F}"/>
          </ac:spMkLst>
        </pc:spChg>
        <pc:spChg chg="add mod">
          <ac:chgData name="Hemanth Kotha" userId="9e8a52ef5338e8f2" providerId="LiveId" clId="{9FB39A01-DDD2-4F20-A9E7-137F58BD89F3}" dt="2023-09-17T10:41:55.927" v="1331"/>
          <ac:spMkLst>
            <pc:docMk/>
            <pc:sldMk cId="1794675707" sldId="332"/>
            <ac:spMk id="4" creationId="{E399676C-D476-513C-E1E0-83F404A73C2B}"/>
          </ac:spMkLst>
        </pc:spChg>
        <pc:picChg chg="add mod">
          <ac:chgData name="Hemanth Kotha" userId="9e8a52ef5338e8f2" providerId="LiveId" clId="{9FB39A01-DDD2-4F20-A9E7-137F58BD89F3}" dt="2023-09-16T17:43:19.105" v="1198"/>
          <ac:picMkLst>
            <pc:docMk/>
            <pc:sldMk cId="1794675707" sldId="332"/>
            <ac:picMk id="2" creationId="{9D229A38-3A2B-0888-8B1D-FF8C048D703F}"/>
          </ac:picMkLst>
        </pc:picChg>
      </pc:sldChg>
    </pc:docChg>
  </pc:docChgLst>
  <pc:docChgLst>
    <pc:chgData name="Hemanth Kotha" userId="9e8a52ef5338e8f2" providerId="LiveId" clId="{9CD160ED-C702-42F6-9898-146E27CAC9F6}"/>
    <pc:docChg chg="delSld">
      <pc:chgData name="Hemanth Kotha" userId="9e8a52ef5338e8f2" providerId="LiveId" clId="{9CD160ED-C702-42F6-9898-146E27CAC9F6}" dt="2023-11-26T17:06:35.348" v="1" actId="47"/>
      <pc:docMkLst>
        <pc:docMk/>
      </pc:docMkLst>
      <pc:sldChg chg="del">
        <pc:chgData name="Hemanth Kotha" userId="9e8a52ef5338e8f2" providerId="LiveId" clId="{9CD160ED-C702-42F6-9898-146E27CAC9F6}" dt="2023-11-26T17:06:35.348" v="1" actId="47"/>
        <pc:sldMkLst>
          <pc:docMk/>
          <pc:sldMk cId="3218458072" sldId="320"/>
        </pc:sldMkLst>
      </pc:sldChg>
      <pc:sldChg chg="del">
        <pc:chgData name="Hemanth Kotha" userId="9e8a52ef5338e8f2" providerId="LiveId" clId="{9CD160ED-C702-42F6-9898-146E27CAC9F6}" dt="2023-11-26T17:06:33.289" v="0" actId="47"/>
        <pc:sldMkLst>
          <pc:docMk/>
          <pc:sldMk cId="1750023619" sldId="3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AFF81-4E9E-4536-A80E-E467D1CBC841}" type="datetimeFigureOut">
              <a:rPr lang="en-IN" smtClean="0"/>
              <a:pPr/>
              <a:t>26-11-2023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619F3-FEA7-4CD9-95E5-0067F93B30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399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619F3-FEA7-4CD9-95E5-0067F93B30E3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228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619F3-FEA7-4CD9-95E5-0067F93B30E3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936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619F3-FEA7-4CD9-95E5-0067F93B30E3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233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619F3-FEA7-4CD9-95E5-0067F93B30E3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1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619F3-FEA7-4CD9-95E5-0067F93B30E3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760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619F3-FEA7-4CD9-95E5-0067F93B30E3}" type="slidenum">
              <a:rPr lang="en-IN" smtClean="0"/>
              <a:pPr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897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619F3-FEA7-4CD9-95E5-0067F93B30E3}" type="slidenum">
              <a:rPr lang="en-IN" smtClean="0"/>
              <a:pPr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26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D57D0-FC5F-A15C-C847-A6319431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2467092"/>
            <a:ext cx="8004246" cy="118872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USING IMAGE PROCESSING.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FCACD-D909-5D4E-B4A6-2AB8890C371A}"/>
              </a:ext>
            </a:extLst>
          </p:cNvPr>
          <p:cNvSpPr txBox="1"/>
          <p:nvPr/>
        </p:nvSpPr>
        <p:spPr>
          <a:xfrm rot="10800000" flipV="1">
            <a:off x="7237182" y="4672716"/>
            <a:ext cx="47643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BATCH- IT-1</a:t>
            </a:r>
          </a:p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K.V.Hemanth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-207Z1A1225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Sheldon Shaji -207Z1A1241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V.Nikil            -207Z1A1248</a:t>
            </a:r>
          </a:p>
        </p:txBody>
      </p:sp>
      <p:pic>
        <p:nvPicPr>
          <p:cNvPr id="1026" name="Picture 2" descr="NNRG College of Engineering, Hyderabad, India">
            <a:extLst>
              <a:ext uri="{FF2B5EF4-FFF2-40B4-BE49-F238E27FC236}">
                <a16:creationId xmlns:a16="http://schemas.microsoft.com/office/drawing/2014/main" id="{64616E26-BF1C-BAA8-4F98-8DE771F99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994"/>
            <a:ext cx="12192000" cy="107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3D9C3A-F252-DB43-E0FF-2F95297FCA74}"/>
              </a:ext>
            </a:extLst>
          </p:cNvPr>
          <p:cNvSpPr txBox="1"/>
          <p:nvPr/>
        </p:nvSpPr>
        <p:spPr>
          <a:xfrm>
            <a:off x="453513" y="5719158"/>
            <a:ext cx="304185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Guidance 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T. Madhu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328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6DB3E5-DF84-24C1-0467-B057330DD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161C17-FA61-CE9D-22C8-006826D5A5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153" y="138456"/>
            <a:ext cx="4913694" cy="655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46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D657CD9E-E628-20EE-804D-D14D4A2AA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257DE5-5AAF-6C63-B1F8-02773DD0DB12}"/>
              </a:ext>
            </a:extLst>
          </p:cNvPr>
          <p:cNvSpPr txBox="1"/>
          <p:nvPr/>
        </p:nvSpPr>
        <p:spPr>
          <a:xfrm>
            <a:off x="1064369" y="888449"/>
            <a:ext cx="628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HAAR CASCADE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9DC303-69DE-D57F-86E7-4831E93A0728}"/>
              </a:ext>
            </a:extLst>
          </p:cNvPr>
          <p:cNvSpPr txBox="1">
            <a:spLocks/>
          </p:cNvSpPr>
          <p:nvPr/>
        </p:nvSpPr>
        <p:spPr>
          <a:xfrm>
            <a:off x="1064370" y="1814052"/>
            <a:ext cx="9950578" cy="4645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Haar Cascade is </a:t>
            </a:r>
            <a:r>
              <a:rPr lang="en-US" sz="24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machine learning-based approach where a lot of positive and negative images are used to train the classifier</a:t>
            </a: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IMAGES </a:t>
            </a: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These images contain the images which we want our classifier to identify.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IMAGES </a:t>
            </a: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Images of everything else, which do not contain the object we want to detect.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IN" sz="2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558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0B85E9-2484-C4EE-B436-66A6F45E8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7961C3-4A9B-3B97-D591-0647428B2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605" y="1180836"/>
            <a:ext cx="3038168" cy="48870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F8259F-2606-6FAC-F4AF-50D5A71AC61B}"/>
              </a:ext>
            </a:extLst>
          </p:cNvPr>
          <p:cNvSpPr txBox="1"/>
          <p:nvPr/>
        </p:nvSpPr>
        <p:spPr>
          <a:xfrm>
            <a:off x="1064369" y="888449"/>
            <a:ext cx="628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</p:spTree>
    <p:extLst>
      <p:ext uri="{BB962C8B-B14F-4D97-AF65-F5344CB8AC3E}">
        <p14:creationId xmlns:p14="http://schemas.microsoft.com/office/powerpoint/2010/main" val="2430192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DB8CAA-19FE-272F-2E47-F2E29973DCB0}"/>
              </a:ext>
            </a:extLst>
          </p:cNvPr>
          <p:cNvSpPr/>
          <p:nvPr/>
        </p:nvSpPr>
        <p:spPr>
          <a:xfrm>
            <a:off x="609699" y="457591"/>
            <a:ext cx="32324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9197DE-5F76-ACA2-1DA0-C027A7CC9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886" y="1297406"/>
            <a:ext cx="8287382" cy="5265626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217440FF-DDD3-12F8-A404-81EF0AEF3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018" y="11887"/>
            <a:ext cx="1620982" cy="14732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E6FEEE-6013-00F5-133D-2DD0233C4FAA}"/>
              </a:ext>
            </a:extLst>
          </p:cNvPr>
          <p:cNvSpPr/>
          <p:nvPr/>
        </p:nvSpPr>
        <p:spPr>
          <a:xfrm>
            <a:off x="6096000" y="3844212"/>
            <a:ext cx="1499119" cy="569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Face Detect</a:t>
            </a:r>
          </a:p>
          <a:p>
            <a:pPr algn="just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01A58D-3D4C-41D2-0919-184E4EE9E442}"/>
              </a:ext>
            </a:extLst>
          </p:cNvPr>
          <p:cNvSpPr/>
          <p:nvPr/>
        </p:nvSpPr>
        <p:spPr>
          <a:xfrm>
            <a:off x="6071036" y="2799184"/>
            <a:ext cx="1430776" cy="289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pPr algn="ctr"/>
            <a:endParaRPr lang="en-IN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707AB-7A42-78D2-9CE8-F96ED4436B5F}"/>
              </a:ext>
            </a:extLst>
          </p:cNvPr>
          <p:cNvSpPr/>
          <p:nvPr/>
        </p:nvSpPr>
        <p:spPr>
          <a:xfrm>
            <a:off x="4068147" y="2799184"/>
            <a:ext cx="150222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</a:p>
        </p:txBody>
      </p:sp>
    </p:spTree>
    <p:extLst>
      <p:ext uri="{BB962C8B-B14F-4D97-AF65-F5344CB8AC3E}">
        <p14:creationId xmlns:p14="http://schemas.microsoft.com/office/powerpoint/2010/main" val="651396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D0E547-DE7E-9E88-A564-B8D7C6D59437}"/>
              </a:ext>
            </a:extLst>
          </p:cNvPr>
          <p:cNvSpPr/>
          <p:nvPr/>
        </p:nvSpPr>
        <p:spPr>
          <a:xfrm>
            <a:off x="4150079" y="207114"/>
            <a:ext cx="4302035" cy="6056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DA287C5-F79C-F3F7-3F7D-25068A12552C}"/>
              </a:ext>
            </a:extLst>
          </p:cNvPr>
          <p:cNvSpPr/>
          <p:nvPr/>
        </p:nvSpPr>
        <p:spPr>
          <a:xfrm>
            <a:off x="1812469" y="2322518"/>
            <a:ext cx="525781" cy="5225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F47BC0-C187-A310-48BB-F15AF2C49F60}"/>
              </a:ext>
            </a:extLst>
          </p:cNvPr>
          <p:cNvCxnSpPr>
            <a:endCxn id="22" idx="0"/>
          </p:cNvCxnSpPr>
          <p:nvPr/>
        </p:nvCxnSpPr>
        <p:spPr>
          <a:xfrm>
            <a:off x="2068284" y="2830286"/>
            <a:ext cx="1" cy="879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F0F626-8A98-64C0-45B7-40ED6871F7E3}"/>
              </a:ext>
            </a:extLst>
          </p:cNvPr>
          <p:cNvCxnSpPr/>
          <p:nvPr/>
        </p:nvCxnSpPr>
        <p:spPr>
          <a:xfrm>
            <a:off x="1718855" y="3196046"/>
            <a:ext cx="6531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1A2FC9BB-8BF4-A0BD-BFEA-790ADD3C4BF4}"/>
              </a:ext>
            </a:extLst>
          </p:cNvPr>
          <p:cNvSpPr/>
          <p:nvPr/>
        </p:nvSpPr>
        <p:spPr>
          <a:xfrm>
            <a:off x="1798319" y="3709851"/>
            <a:ext cx="539931" cy="44413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52B072-3D19-34D3-D0D8-1169A3FA8BCA}"/>
              </a:ext>
            </a:extLst>
          </p:cNvPr>
          <p:cNvSpPr/>
          <p:nvPr/>
        </p:nvSpPr>
        <p:spPr>
          <a:xfrm>
            <a:off x="1706880" y="4153989"/>
            <a:ext cx="94923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65AB06F-020F-2361-2D67-1DC78671B120}"/>
              </a:ext>
            </a:extLst>
          </p:cNvPr>
          <p:cNvSpPr/>
          <p:nvPr/>
        </p:nvSpPr>
        <p:spPr>
          <a:xfrm>
            <a:off x="5228401" y="307758"/>
            <a:ext cx="1611085" cy="5747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2C903A8-9048-22B3-FB89-027B73330005}"/>
              </a:ext>
            </a:extLst>
          </p:cNvPr>
          <p:cNvSpPr/>
          <p:nvPr/>
        </p:nvSpPr>
        <p:spPr>
          <a:xfrm>
            <a:off x="5396672" y="5509346"/>
            <a:ext cx="1611085" cy="5669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1077269-FC62-2FC0-0F41-BF49FE308C3A}"/>
              </a:ext>
            </a:extLst>
          </p:cNvPr>
          <p:cNvSpPr/>
          <p:nvPr/>
        </p:nvSpPr>
        <p:spPr>
          <a:xfrm>
            <a:off x="5331695" y="4537841"/>
            <a:ext cx="1611085" cy="5943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3BA4C1-5D46-7446-9E71-663FDC8AF09E}"/>
              </a:ext>
            </a:extLst>
          </p:cNvPr>
          <p:cNvSpPr/>
          <p:nvPr/>
        </p:nvSpPr>
        <p:spPr>
          <a:xfrm>
            <a:off x="5290457" y="3364835"/>
            <a:ext cx="1611086" cy="594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7D7CDBC-5051-6CD9-4FDD-876033666402}"/>
              </a:ext>
            </a:extLst>
          </p:cNvPr>
          <p:cNvSpPr/>
          <p:nvPr/>
        </p:nvSpPr>
        <p:spPr>
          <a:xfrm>
            <a:off x="5275264" y="2414535"/>
            <a:ext cx="1611087" cy="5943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092B8D2-53DA-5032-CAAC-8C453103624D}"/>
              </a:ext>
            </a:extLst>
          </p:cNvPr>
          <p:cNvSpPr/>
          <p:nvPr/>
        </p:nvSpPr>
        <p:spPr>
          <a:xfrm>
            <a:off x="5235474" y="1293460"/>
            <a:ext cx="1611089" cy="5943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F5FC296-2BF0-0B3F-83DE-6EB7C09C0480}"/>
              </a:ext>
            </a:extLst>
          </p:cNvPr>
          <p:cNvSpPr/>
          <p:nvPr/>
        </p:nvSpPr>
        <p:spPr>
          <a:xfrm>
            <a:off x="7147237" y="5353303"/>
            <a:ext cx="1236617" cy="52736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9BC4176-8DE4-A74D-B850-DD480BB77769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2324100" y="595141"/>
            <a:ext cx="2904301" cy="2327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072ED07-8988-891E-23D1-4E6DB517183B}"/>
              </a:ext>
            </a:extLst>
          </p:cNvPr>
          <p:cNvSpPr txBox="1"/>
          <p:nvPr/>
        </p:nvSpPr>
        <p:spPr>
          <a:xfrm>
            <a:off x="1778621" y="4153989"/>
            <a:ext cx="6172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D0A900-06AC-C9EF-0849-25056361E3AF}"/>
              </a:ext>
            </a:extLst>
          </p:cNvPr>
          <p:cNvSpPr txBox="1"/>
          <p:nvPr/>
        </p:nvSpPr>
        <p:spPr>
          <a:xfrm>
            <a:off x="5539512" y="485518"/>
            <a:ext cx="10547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53F61C-B0E3-1F9A-C038-B6378BC2102D}"/>
              </a:ext>
            </a:extLst>
          </p:cNvPr>
          <p:cNvSpPr txBox="1"/>
          <p:nvPr/>
        </p:nvSpPr>
        <p:spPr>
          <a:xfrm>
            <a:off x="5564653" y="3532207"/>
            <a:ext cx="164384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DETECT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869377-8F1D-2CC7-FB53-13A504F6E589}"/>
              </a:ext>
            </a:extLst>
          </p:cNvPr>
          <p:cNvSpPr txBox="1"/>
          <p:nvPr/>
        </p:nvSpPr>
        <p:spPr>
          <a:xfrm>
            <a:off x="5366956" y="1472323"/>
            <a:ext cx="13988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1F3F7B-716C-0AE2-822D-71892DEFB357}"/>
              </a:ext>
            </a:extLst>
          </p:cNvPr>
          <p:cNvSpPr txBox="1"/>
          <p:nvPr/>
        </p:nvSpPr>
        <p:spPr>
          <a:xfrm>
            <a:off x="5484216" y="2497598"/>
            <a:ext cx="168000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A3E169-ED85-0DE7-32DE-04C15BAAEC11}"/>
              </a:ext>
            </a:extLst>
          </p:cNvPr>
          <p:cNvSpPr txBox="1"/>
          <p:nvPr/>
        </p:nvSpPr>
        <p:spPr>
          <a:xfrm>
            <a:off x="5400568" y="4659151"/>
            <a:ext cx="192920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10B90E-D735-BA40-9071-1AEF5DA14692}"/>
              </a:ext>
            </a:extLst>
          </p:cNvPr>
          <p:cNvSpPr txBox="1"/>
          <p:nvPr/>
        </p:nvSpPr>
        <p:spPr>
          <a:xfrm>
            <a:off x="5668069" y="5641771"/>
            <a:ext cx="2195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E99065-0B53-95AA-B6CB-63691F44E453}"/>
              </a:ext>
            </a:extLst>
          </p:cNvPr>
          <p:cNvSpPr txBox="1"/>
          <p:nvPr/>
        </p:nvSpPr>
        <p:spPr>
          <a:xfrm>
            <a:off x="7297571" y="5494664"/>
            <a:ext cx="1341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IMAGE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61873AC-4782-D239-5FAB-E5EB857A47A0}"/>
              </a:ext>
            </a:extLst>
          </p:cNvPr>
          <p:cNvCxnSpPr>
            <a:cxnSpLocks/>
            <a:stCxn id="37" idx="2"/>
          </p:cNvCxnSpPr>
          <p:nvPr/>
        </p:nvCxnSpPr>
        <p:spPr>
          <a:xfrm flipH="1" flipV="1">
            <a:off x="2227826" y="3392972"/>
            <a:ext cx="3168846" cy="2399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B1278F8-C792-8AB2-D54D-D11C883CEBF8}"/>
              </a:ext>
            </a:extLst>
          </p:cNvPr>
          <p:cNvCxnSpPr>
            <a:endCxn id="32" idx="4"/>
          </p:cNvCxnSpPr>
          <p:nvPr/>
        </p:nvCxnSpPr>
        <p:spPr>
          <a:xfrm flipH="1">
            <a:off x="6033944" y="882524"/>
            <a:ext cx="14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2AD8914-5D6E-5BB6-184C-E978BA697119}"/>
              </a:ext>
            </a:extLst>
          </p:cNvPr>
          <p:cNvCxnSpPr>
            <a:stCxn id="32" idx="4"/>
            <a:endCxn id="32" idx="4"/>
          </p:cNvCxnSpPr>
          <p:nvPr/>
        </p:nvCxnSpPr>
        <p:spPr>
          <a:xfrm>
            <a:off x="6033944" y="8825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6257A4E-9356-368B-EA48-0B72863324CB}"/>
              </a:ext>
            </a:extLst>
          </p:cNvPr>
          <p:cNvSpPr txBox="1"/>
          <p:nvPr/>
        </p:nvSpPr>
        <p:spPr>
          <a:xfrm flipH="1">
            <a:off x="7453779" y="5099041"/>
            <a:ext cx="998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8" name="Picture 3">
            <a:extLst>
              <a:ext uri="{FF2B5EF4-FFF2-40B4-BE49-F238E27FC236}">
                <a16:creationId xmlns:a16="http://schemas.microsoft.com/office/drawing/2014/main" id="{516259A6-472A-EC24-4450-3BD35B7F9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AE2C8A7-F2A4-7E26-DD61-6575227C9F1F}"/>
              </a:ext>
            </a:extLst>
          </p:cNvPr>
          <p:cNvCxnSpPr>
            <a:stCxn id="38" idx="5"/>
            <a:endCxn id="42" idx="1"/>
          </p:cNvCxnSpPr>
          <p:nvPr/>
        </p:nvCxnSpPr>
        <p:spPr>
          <a:xfrm>
            <a:off x="6706842" y="5045158"/>
            <a:ext cx="621493" cy="38537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7B22ADA-7D69-C70A-8C7B-268738C60A1A}"/>
              </a:ext>
            </a:extLst>
          </p:cNvPr>
          <p:cNvCxnSpPr>
            <a:endCxn id="42" idx="1"/>
          </p:cNvCxnSpPr>
          <p:nvPr/>
        </p:nvCxnSpPr>
        <p:spPr>
          <a:xfrm>
            <a:off x="7297571" y="5353303"/>
            <a:ext cx="30764" cy="77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55A9FA1-9E2D-209F-92E4-EF1740D7408C}"/>
              </a:ext>
            </a:extLst>
          </p:cNvPr>
          <p:cNvCxnSpPr>
            <a:stCxn id="42" idx="1"/>
          </p:cNvCxnSpPr>
          <p:nvPr/>
        </p:nvCxnSpPr>
        <p:spPr>
          <a:xfrm flipH="1">
            <a:off x="7257734" y="5430534"/>
            <a:ext cx="706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FD174F4-5FBC-19FC-90B8-FEE803BAA7D3}"/>
              </a:ext>
            </a:extLst>
          </p:cNvPr>
          <p:cNvSpPr txBox="1"/>
          <p:nvPr/>
        </p:nvSpPr>
        <p:spPr>
          <a:xfrm>
            <a:off x="262933" y="208691"/>
            <a:ext cx="3576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9485DB-F732-2096-4983-A96D4A25D0A6}"/>
              </a:ext>
            </a:extLst>
          </p:cNvPr>
          <p:cNvSpPr txBox="1"/>
          <p:nvPr/>
        </p:nvSpPr>
        <p:spPr>
          <a:xfrm>
            <a:off x="296044" y="992418"/>
            <a:ext cx="3433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101626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3">
            <a:extLst>
              <a:ext uri="{FF2B5EF4-FFF2-40B4-BE49-F238E27FC236}">
                <a16:creationId xmlns:a16="http://schemas.microsoft.com/office/drawing/2014/main" id="{B6B98D73-4E78-8C74-5874-646AE83F9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FD729D-8888-AE14-352D-BD7141801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686" y="1254878"/>
            <a:ext cx="6080171" cy="4348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9A6D04-39C6-DED2-FB11-2EBC37B286FD}"/>
              </a:ext>
            </a:extLst>
          </p:cNvPr>
          <p:cNvSpPr txBox="1"/>
          <p:nvPr/>
        </p:nvSpPr>
        <p:spPr>
          <a:xfrm>
            <a:off x="1064369" y="888449"/>
            <a:ext cx="628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851758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E5352045-D32B-77C7-A10E-647BC39BA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-14749"/>
            <a:ext cx="1620982" cy="14732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C9D286-B10B-0742-4376-D637A28FD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1390650"/>
            <a:ext cx="9525000" cy="4076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00522D-453A-4D23-4598-366F495927D9}"/>
              </a:ext>
            </a:extLst>
          </p:cNvPr>
          <p:cNvSpPr txBox="1"/>
          <p:nvPr/>
        </p:nvSpPr>
        <p:spPr>
          <a:xfrm>
            <a:off x="872641" y="702314"/>
            <a:ext cx="3537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712753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646496D1-9071-7BC2-BD48-B3F5E9FDA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1B9C014-744A-D55E-9AA5-B5C73D065581}"/>
              </a:ext>
            </a:extLst>
          </p:cNvPr>
          <p:cNvSpPr txBox="1"/>
          <p:nvPr/>
        </p:nvSpPr>
        <p:spPr>
          <a:xfrm>
            <a:off x="3049229" y="-23347561"/>
            <a:ext cx="6098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4B233F-AF67-608A-A29D-677EBDBB8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350" y="1180836"/>
            <a:ext cx="3934374" cy="56491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448235-2D0A-FDE9-DAF4-5BA068CC1DB4}"/>
              </a:ext>
            </a:extLst>
          </p:cNvPr>
          <p:cNvSpPr txBox="1"/>
          <p:nvPr/>
        </p:nvSpPr>
        <p:spPr>
          <a:xfrm>
            <a:off x="1064370" y="888449"/>
            <a:ext cx="3256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4256100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5845DA25-F885-2B86-DF51-CED1C3B88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-14749"/>
            <a:ext cx="1620982" cy="1473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686F3D-8453-CC79-08AD-D028DED3A5E4}"/>
              </a:ext>
            </a:extLst>
          </p:cNvPr>
          <p:cNvSpPr txBox="1"/>
          <p:nvPr/>
        </p:nvSpPr>
        <p:spPr>
          <a:xfrm>
            <a:off x="1064369" y="888449"/>
            <a:ext cx="628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50C475-D11B-A611-94A3-8794172B4A12}"/>
              </a:ext>
            </a:extLst>
          </p:cNvPr>
          <p:cNvSpPr txBox="1">
            <a:spLocks/>
          </p:cNvSpPr>
          <p:nvPr/>
        </p:nvSpPr>
        <p:spPr>
          <a:xfrm>
            <a:off x="1064370" y="1814052"/>
            <a:ext cx="9950578" cy="4645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Steps to Implement </a:t>
            </a:r>
          </a:p>
          <a:p>
            <a:pPr algn="just"/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Step-1 : Installing all the Packages Required.</a:t>
            </a:r>
          </a:p>
          <a:p>
            <a:pPr algn="just"/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Step-2 : Write the code in respective IDE.</a:t>
            </a:r>
          </a:p>
          <a:p>
            <a:pPr algn="just"/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Step-3 : Debug and Run the code.</a:t>
            </a:r>
          </a:p>
          <a:p>
            <a:pPr algn="just"/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Step-4 : The Output will be Displayed.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458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BA1A4AAC-E62B-DBAB-4F42-C644318ED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D99A06-545F-6CEB-3C00-976476164410}"/>
              </a:ext>
            </a:extLst>
          </p:cNvPr>
          <p:cNvSpPr txBox="1"/>
          <p:nvPr/>
        </p:nvSpPr>
        <p:spPr>
          <a:xfrm>
            <a:off x="1064369" y="888449"/>
            <a:ext cx="628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4F6293-92EB-E4D6-DE69-2B9297DADC4E}"/>
              </a:ext>
            </a:extLst>
          </p:cNvPr>
          <p:cNvSpPr txBox="1">
            <a:spLocks/>
          </p:cNvSpPr>
          <p:nvPr/>
        </p:nvSpPr>
        <p:spPr>
          <a:xfrm>
            <a:off x="1064370" y="1814052"/>
            <a:ext cx="9950578" cy="4645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IN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IN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F29365-B7AF-FC43-BF07-9291C2690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052" y="1946847"/>
            <a:ext cx="4522750" cy="37746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86993C-2164-40B8-187A-E3530397D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199" y="1946847"/>
            <a:ext cx="5070535" cy="377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5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C8B3D-95A1-A46A-7124-922474FE0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370" y="1666568"/>
            <a:ext cx="9950578" cy="483121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main objective of this project is to recognize the face.</a:t>
            </a:r>
          </a:p>
          <a:p>
            <a:pPr algn="just"/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system subsequently to keep track on the image for further details to identify a face in the image.</a:t>
            </a:r>
          </a:p>
          <a:p>
            <a:pPr algn="just"/>
            <a:r>
              <a:rPr lang="en-IN" sz="2400" kern="12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serves as an individual identity of everyone and therefore face recognition helps in authenticating any person's identity using his personal characteristics. </a:t>
            </a: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consists of static where it detects the face and details where it apprehends the occasions that manifest the image.</a:t>
            </a: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most essential goal of project is to recognize the face and provide the details for an image.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6012D-E7E3-1599-BFD9-5A8B8E203B3E}"/>
              </a:ext>
            </a:extLst>
          </p:cNvPr>
          <p:cNvSpPr txBox="1"/>
          <p:nvPr/>
        </p:nvSpPr>
        <p:spPr>
          <a:xfrm>
            <a:off x="1064370" y="888449"/>
            <a:ext cx="4200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3FFCFECD-8C10-8B32-0E50-50042A86C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04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BBB0B4-A234-F94B-20FC-805D2432A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1" y="893682"/>
            <a:ext cx="5530644" cy="453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18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2EC8D7-ADA3-44F8-1842-3258E15CF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78" y="831897"/>
            <a:ext cx="6527643" cy="519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37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BA1BD5-4E1F-B247-C138-FF4E3D5D3D72}"/>
              </a:ext>
            </a:extLst>
          </p:cNvPr>
          <p:cNvSpPr txBox="1"/>
          <p:nvPr/>
        </p:nvSpPr>
        <p:spPr>
          <a:xfrm>
            <a:off x="522902" y="888449"/>
            <a:ext cx="628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90AA2700-3F62-2FD0-ABEE-3A41F6DA3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2E7EC3-9D17-D7B2-ABE2-1484CA7AE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849749"/>
              </p:ext>
            </p:extLst>
          </p:nvPr>
        </p:nvGraphicFramePr>
        <p:xfrm>
          <a:off x="522902" y="1592010"/>
          <a:ext cx="10858607" cy="487020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76227">
                  <a:extLst>
                    <a:ext uri="{9D8B030D-6E8A-4147-A177-3AD203B41FA5}">
                      <a16:colId xmlns:a16="http://schemas.microsoft.com/office/drawing/2014/main" val="1327816772"/>
                    </a:ext>
                  </a:extLst>
                </a:gridCol>
                <a:gridCol w="1843308">
                  <a:extLst>
                    <a:ext uri="{9D8B030D-6E8A-4147-A177-3AD203B41FA5}">
                      <a16:colId xmlns:a16="http://schemas.microsoft.com/office/drawing/2014/main" val="3097593406"/>
                    </a:ext>
                  </a:extLst>
                </a:gridCol>
                <a:gridCol w="1809768">
                  <a:extLst>
                    <a:ext uri="{9D8B030D-6E8A-4147-A177-3AD203B41FA5}">
                      <a16:colId xmlns:a16="http://schemas.microsoft.com/office/drawing/2014/main" val="1760544639"/>
                    </a:ext>
                  </a:extLst>
                </a:gridCol>
                <a:gridCol w="1809768">
                  <a:extLst>
                    <a:ext uri="{9D8B030D-6E8A-4147-A177-3AD203B41FA5}">
                      <a16:colId xmlns:a16="http://schemas.microsoft.com/office/drawing/2014/main" val="880558132"/>
                    </a:ext>
                  </a:extLst>
                </a:gridCol>
                <a:gridCol w="1809768">
                  <a:extLst>
                    <a:ext uri="{9D8B030D-6E8A-4147-A177-3AD203B41FA5}">
                      <a16:colId xmlns:a16="http://schemas.microsoft.com/office/drawing/2014/main" val="1207169560"/>
                    </a:ext>
                  </a:extLst>
                </a:gridCol>
                <a:gridCol w="1809768">
                  <a:extLst>
                    <a:ext uri="{9D8B030D-6E8A-4147-A177-3AD203B41FA5}">
                      <a16:colId xmlns:a16="http://schemas.microsoft.com/office/drawing/2014/main" val="246436286"/>
                    </a:ext>
                  </a:extLst>
                </a:gridCol>
              </a:tblGrid>
              <a:tr h="6999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CASE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CASE 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EXPECTED OUTPUT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OUTPUT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594319"/>
                  </a:ext>
                </a:extLst>
              </a:tr>
              <a:tr h="7661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 the images as we required.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Train the data.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Reading data is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done.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42649"/>
                  </a:ext>
                </a:extLst>
              </a:tr>
              <a:tr h="78692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Importing the Blur Images.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can’t be trained.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Images are not trained.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200071"/>
                  </a:ext>
                </a:extLst>
              </a:tr>
              <a:tr h="78692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 facial features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 bounding box region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 to extract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eye , mouth, nose contours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extraction is done.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427396"/>
                  </a:ext>
                </a:extLst>
              </a:tr>
              <a:tr h="69999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Browse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 need to provide the Test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 the Image and click Enter.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will be Uploaded.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243189"/>
                  </a:ext>
                </a:extLst>
              </a:tr>
              <a:tr h="55084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will open a GUI application.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 will be open.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 Displayed.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96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495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FD5FFF-B3F3-6F3E-0C10-7D4246AEF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160272"/>
              </p:ext>
            </p:extLst>
          </p:nvPr>
        </p:nvGraphicFramePr>
        <p:xfrm>
          <a:off x="725241" y="1633200"/>
          <a:ext cx="10593136" cy="46383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40865">
                  <a:extLst>
                    <a:ext uri="{9D8B030D-6E8A-4147-A177-3AD203B41FA5}">
                      <a16:colId xmlns:a16="http://schemas.microsoft.com/office/drawing/2014/main" val="1327816772"/>
                    </a:ext>
                  </a:extLst>
                </a:gridCol>
                <a:gridCol w="1843548">
                  <a:extLst>
                    <a:ext uri="{9D8B030D-6E8A-4147-A177-3AD203B41FA5}">
                      <a16:colId xmlns:a16="http://schemas.microsoft.com/office/drawing/2014/main" val="3097593406"/>
                    </a:ext>
                  </a:extLst>
                </a:gridCol>
                <a:gridCol w="1919256">
                  <a:extLst>
                    <a:ext uri="{9D8B030D-6E8A-4147-A177-3AD203B41FA5}">
                      <a16:colId xmlns:a16="http://schemas.microsoft.com/office/drawing/2014/main" val="1760544639"/>
                    </a:ext>
                  </a:extLst>
                </a:gridCol>
                <a:gridCol w="1801223">
                  <a:extLst>
                    <a:ext uri="{9D8B030D-6E8A-4147-A177-3AD203B41FA5}">
                      <a16:colId xmlns:a16="http://schemas.microsoft.com/office/drawing/2014/main" val="880558132"/>
                    </a:ext>
                  </a:extLst>
                </a:gridCol>
                <a:gridCol w="1801223">
                  <a:extLst>
                    <a:ext uri="{9D8B030D-6E8A-4147-A177-3AD203B41FA5}">
                      <a16:colId xmlns:a16="http://schemas.microsoft.com/office/drawing/2014/main" val="1207169560"/>
                    </a:ext>
                  </a:extLst>
                </a:gridCol>
                <a:gridCol w="1587021">
                  <a:extLst>
                    <a:ext uri="{9D8B030D-6E8A-4147-A177-3AD203B41FA5}">
                      <a16:colId xmlns:a16="http://schemas.microsoft.com/office/drawing/2014/main" val="246436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ID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DESCRIPTION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OUTPUT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OUTPUT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594319"/>
                  </a:ext>
                </a:extLst>
              </a:tr>
              <a:tr h="102795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 need to provide the Test Image Conditions.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recognition of the image is done Successful.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Image is Recognized.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42649"/>
                  </a:ext>
                </a:extLst>
              </a:tr>
              <a:tr h="102795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 recognition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depicting a </a:t>
                      </a:r>
                      <a:r>
                        <a:rPr lang="en-US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 is recognized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 is properly recognized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200071"/>
                  </a:ext>
                </a:extLst>
              </a:tr>
              <a:tr h="1027953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Compare the database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 features are checked in database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Compared the face in database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 compared successfully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427396"/>
                  </a:ext>
                </a:extLst>
              </a:tr>
              <a:tr h="664072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Screen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output of Test Image will be displayed.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Users face should be recognized.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face is Recognized.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243189"/>
                  </a:ext>
                </a:extLst>
              </a:tr>
            </a:tbl>
          </a:graphicData>
        </a:graphic>
      </p:graphicFrame>
      <p:pic>
        <p:nvPicPr>
          <p:cNvPr id="7" name="Picture 3">
            <a:extLst>
              <a:ext uri="{FF2B5EF4-FFF2-40B4-BE49-F238E27FC236}">
                <a16:creationId xmlns:a16="http://schemas.microsoft.com/office/drawing/2014/main" id="{2BA96595-30A4-8C7E-E03C-35FFAB7EC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65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202105-0E48-C1BB-41A1-88AF41C11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176213-A18A-6337-D51B-1A3EDB396DC7}"/>
              </a:ext>
            </a:extLst>
          </p:cNvPr>
          <p:cNvSpPr txBox="1"/>
          <p:nvPr/>
        </p:nvSpPr>
        <p:spPr>
          <a:xfrm>
            <a:off x="1064370" y="888449"/>
            <a:ext cx="5557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ENCHANCEMENT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3D99C9-8AE6-B7DA-4CFE-807617402FF7}"/>
              </a:ext>
            </a:extLst>
          </p:cNvPr>
          <p:cNvSpPr txBox="1">
            <a:spLocks/>
          </p:cNvSpPr>
          <p:nvPr/>
        </p:nvSpPr>
        <p:spPr>
          <a:xfrm>
            <a:off x="1064370" y="1666568"/>
            <a:ext cx="9950578" cy="4831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Enhancement is recognizing the faces in the video </a:t>
            </a:r>
            <a:r>
              <a:rPr lang="en-IN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Surveillance.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IN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Also  providing the security in Banking and in </a:t>
            </a:r>
            <a:r>
              <a:rPr lang="en-IN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Patient Identification in Health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IN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care.</a:t>
            </a:r>
            <a:endParaRPr lang="en-IN" sz="2400" i="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Law Enforcement like </a:t>
            </a:r>
            <a:r>
              <a:rPr lang="en-US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Criminal Identification ,Missing Persons.</a:t>
            </a:r>
          </a:p>
        </p:txBody>
      </p:sp>
    </p:spTree>
    <p:extLst>
      <p:ext uri="{BB962C8B-B14F-4D97-AF65-F5344CB8AC3E}">
        <p14:creationId xmlns:p14="http://schemas.microsoft.com/office/powerpoint/2010/main" val="3496532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C0D9D6-1D44-43EE-663E-73C55B570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973B64-42E3-C9D2-1D23-BF07732DA43C}"/>
              </a:ext>
            </a:extLst>
          </p:cNvPr>
          <p:cNvSpPr txBox="1"/>
          <p:nvPr/>
        </p:nvSpPr>
        <p:spPr>
          <a:xfrm>
            <a:off x="1064370" y="888449"/>
            <a:ext cx="4200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B54E0C-3040-BDBB-C944-3F4D0167F5D2}"/>
              </a:ext>
            </a:extLst>
          </p:cNvPr>
          <p:cNvSpPr txBox="1">
            <a:spLocks/>
          </p:cNvSpPr>
          <p:nvPr/>
        </p:nvSpPr>
        <p:spPr>
          <a:xfrm>
            <a:off x="1064370" y="1666568"/>
            <a:ext cx="9950578" cy="4831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to solve intriguing tasks such as face recognizing, although this task was quite convolute even more when using a large image.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humans also sometimes make a mistake while recognizing someone’s faces so is our program.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Present Work, we recognized different types of human faces using Python, OpenCV &amp; Database and got some interesting insight about it.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2741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229A38-3A2B-0888-8B1D-FF8C048D7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704C1F-7C27-D5C8-8A01-A98AE07C042F}"/>
              </a:ext>
            </a:extLst>
          </p:cNvPr>
          <p:cNvSpPr txBox="1"/>
          <p:nvPr/>
        </p:nvSpPr>
        <p:spPr>
          <a:xfrm>
            <a:off x="1064370" y="888449"/>
            <a:ext cx="4200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99676C-D476-513C-E1E0-83F404A73C2B}"/>
              </a:ext>
            </a:extLst>
          </p:cNvPr>
          <p:cNvSpPr txBox="1">
            <a:spLocks/>
          </p:cNvSpPr>
          <p:nvPr/>
        </p:nvSpPr>
        <p:spPr>
          <a:xfrm>
            <a:off x="1064370" y="1666568"/>
            <a:ext cx="9950578" cy="4831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https://ieeexplore.ieee.org	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https://www.studyglance.in</a:t>
            </a:r>
          </a:p>
          <a:p>
            <a:pPr algn="just">
              <a:lnSpc>
                <a:spcPct val="200000"/>
              </a:lnSpc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https://stackoverflow.com/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675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32B850-73AB-E862-DF2E-0F0C20C98650}"/>
              </a:ext>
            </a:extLst>
          </p:cNvPr>
          <p:cNvSpPr/>
          <p:nvPr/>
        </p:nvSpPr>
        <p:spPr>
          <a:xfrm>
            <a:off x="1119052" y="2767281"/>
            <a:ext cx="9953897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0" dirty="0">
                <a:latin typeface="Stencil" panose="040409050D0802020404" pitchFamily="82" charset="0"/>
              </a:rPr>
              <a:t>THANK YOU 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69020D6-81BF-DAF3-6821-206E2E86C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1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8439BE1B-0421-014B-AD51-1BCD369A4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51784B-B360-847B-82DB-07341E7C8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370" y="1666568"/>
            <a:ext cx="9950578" cy="48312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IN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 SOFTWARE REQUIREMENTS: </a:t>
            </a:r>
            <a:endParaRPr lang="en-IN" sz="22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Language: Python 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• Technology: OpenCV 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• Operating System: Windows 10  </a:t>
            </a:r>
          </a:p>
          <a:p>
            <a:pPr algn="just"/>
            <a:endParaRPr lang="en-IN" sz="22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IN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HARDWARE REQUIREMENTS: </a:t>
            </a:r>
            <a:endParaRPr lang="en-IN" sz="22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RAM : 4GB 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• Hard Disk: 50GB 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• Processor: Dual 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1CBC5-F220-C173-78FB-F6998049ECFA}"/>
              </a:ext>
            </a:extLst>
          </p:cNvPr>
          <p:cNvSpPr txBox="1"/>
          <p:nvPr/>
        </p:nvSpPr>
        <p:spPr>
          <a:xfrm>
            <a:off x="1064370" y="888449"/>
            <a:ext cx="4200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REQUIRMENTS</a:t>
            </a:r>
          </a:p>
        </p:txBody>
      </p:sp>
    </p:spTree>
    <p:extLst>
      <p:ext uri="{BB962C8B-B14F-4D97-AF65-F5344CB8AC3E}">
        <p14:creationId xmlns:p14="http://schemas.microsoft.com/office/powerpoint/2010/main" val="96057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DE0325E7-7118-B5FF-6D26-80395AE07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9977E2-1DCD-45AE-B5CD-D058AA150140}"/>
              </a:ext>
            </a:extLst>
          </p:cNvPr>
          <p:cNvSpPr txBox="1"/>
          <p:nvPr/>
        </p:nvSpPr>
        <p:spPr>
          <a:xfrm>
            <a:off x="1064370" y="888449"/>
            <a:ext cx="4200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0F4E23-DF51-EBB7-4BC8-CF2FAA25B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370" y="1666569"/>
            <a:ext cx="9950578" cy="197628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 defTabSz="457200"/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 the existing system, classification is done through eigenfaces method.     </a:t>
            </a:r>
          </a:p>
          <a:p>
            <a:pPr algn="just" defTabSz="457200"/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Existing work includes the application of face recognition.</a:t>
            </a:r>
          </a:p>
          <a:p>
            <a:pPr algn="just" defTabSz="457200"/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eigen faces to represent the feature vector for human faces.</a:t>
            </a:r>
          </a:p>
          <a:p>
            <a:pPr algn="just" defTabSz="457200"/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It uses eigen vectors and PCA to recognize the faces.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7F29B9-BA1C-BDB9-E0DD-F8130DA03B52}"/>
              </a:ext>
            </a:extLst>
          </p:cNvPr>
          <p:cNvSpPr txBox="1"/>
          <p:nvPr/>
        </p:nvSpPr>
        <p:spPr>
          <a:xfrm>
            <a:off x="1064370" y="3821451"/>
            <a:ext cx="4200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3F76A6-9920-3598-D238-75D19521AF57}"/>
              </a:ext>
            </a:extLst>
          </p:cNvPr>
          <p:cNvSpPr txBox="1">
            <a:spLocks/>
          </p:cNvSpPr>
          <p:nvPr/>
        </p:nvSpPr>
        <p:spPr>
          <a:xfrm>
            <a:off x="1064370" y="4584824"/>
            <a:ext cx="9950578" cy="11208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457200"/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It recognize only one face at each time.</a:t>
            </a:r>
          </a:p>
          <a:p>
            <a:pPr algn="just" defTabSz="457200"/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Time consuming.</a:t>
            </a:r>
          </a:p>
          <a:p>
            <a:pPr marL="0" indent="0" algn="just" defTabSz="457200">
              <a:buNone/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IN" sz="2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9707A22F-9FD9-68C7-6E37-87008D5A9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37A03C-B795-20E4-539A-599B36A1EBFF}"/>
              </a:ext>
            </a:extLst>
          </p:cNvPr>
          <p:cNvSpPr txBox="1"/>
          <p:nvPr/>
        </p:nvSpPr>
        <p:spPr>
          <a:xfrm>
            <a:off x="1064370" y="888449"/>
            <a:ext cx="4200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6B5424-22B0-FF45-A252-459E0746D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369" y="1563330"/>
            <a:ext cx="9950578" cy="258096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 algn="just" defTabSz="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trains the set of information then it finds in line with them no knowledge loss happens.</a:t>
            </a:r>
          </a:p>
          <a:p>
            <a:pPr marL="457200" lvl="0" indent="-457200" algn="just" defTabSz="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Therefore, we can simply acknowledge the feel and classification done by Neural Networks.</a:t>
            </a:r>
          </a:p>
          <a:p>
            <a:pPr marL="457200" indent="-457200" algn="just" defTabSz="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 addition to that, recognize the image and provide the name for the image in the rectangular box.</a:t>
            </a:r>
            <a:endParaRPr lang="en-US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E7C1EB-27BB-ED65-3F0E-91B2A045FBE4}"/>
              </a:ext>
            </a:extLst>
          </p:cNvPr>
          <p:cNvSpPr txBox="1"/>
          <p:nvPr/>
        </p:nvSpPr>
        <p:spPr>
          <a:xfrm>
            <a:off x="1064369" y="4247535"/>
            <a:ext cx="4200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745EE7-3D9D-5966-076D-0B8521B31898}"/>
              </a:ext>
            </a:extLst>
          </p:cNvPr>
          <p:cNvSpPr txBox="1">
            <a:spLocks/>
          </p:cNvSpPr>
          <p:nvPr/>
        </p:nvSpPr>
        <p:spPr>
          <a:xfrm>
            <a:off x="1064369" y="4922416"/>
            <a:ext cx="9950578" cy="10471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457200"/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It recognize multiple faces in an image at once.</a:t>
            </a:r>
          </a:p>
          <a:p>
            <a:pPr algn="just" defTabSz="457200"/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Fast and easy implementation.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IN" sz="2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94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B3C10E3A-C15C-1865-0380-51C2D9DA4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16DBD2-70DD-7936-C458-672AE8100DC0}"/>
              </a:ext>
            </a:extLst>
          </p:cNvPr>
          <p:cNvSpPr txBox="1"/>
          <p:nvPr/>
        </p:nvSpPr>
        <p:spPr>
          <a:xfrm>
            <a:off x="1064370" y="888449"/>
            <a:ext cx="5031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MODULES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13BAE4-FD78-EFA8-7779-C4FAD980355A}"/>
              </a:ext>
            </a:extLst>
          </p:cNvPr>
          <p:cNvSpPr txBox="1">
            <a:spLocks/>
          </p:cNvSpPr>
          <p:nvPr/>
        </p:nvSpPr>
        <p:spPr>
          <a:xfrm>
            <a:off x="1064370" y="1814052"/>
            <a:ext cx="9950578" cy="46837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capture</a:t>
            </a: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04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4654AC38-C271-9D60-FCB0-DABBF7BB0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7D205B-F965-D4FA-A15D-29AFC8CF1785}"/>
              </a:ext>
            </a:extLst>
          </p:cNvPr>
          <p:cNvSpPr txBox="1"/>
          <p:nvPr/>
        </p:nvSpPr>
        <p:spPr>
          <a:xfrm>
            <a:off x="1064370" y="888449"/>
            <a:ext cx="5031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CAPTURE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558EFA-D0E7-2943-B50A-B631E3CD2ECC}"/>
              </a:ext>
            </a:extLst>
          </p:cNvPr>
          <p:cNvSpPr txBox="1">
            <a:spLocks/>
          </p:cNvSpPr>
          <p:nvPr/>
        </p:nvSpPr>
        <p:spPr>
          <a:xfrm>
            <a:off x="1064370" y="1814052"/>
            <a:ext cx="9950578" cy="46837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Resolution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Position of the face need not to be fixed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wear spectacles.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IN" sz="2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866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96662078-AA0F-5BA1-D6AB-D125370F4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3818AE-4DD3-8F5B-D73D-A45CA12A204B}"/>
              </a:ext>
            </a:extLst>
          </p:cNvPr>
          <p:cNvSpPr txBox="1"/>
          <p:nvPr/>
        </p:nvSpPr>
        <p:spPr>
          <a:xfrm>
            <a:off x="1064369" y="888449"/>
            <a:ext cx="628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EB0C0E-CBE9-774E-02E0-9F971255BD61}"/>
              </a:ext>
            </a:extLst>
          </p:cNvPr>
          <p:cNvSpPr txBox="1">
            <a:spLocks/>
          </p:cNvSpPr>
          <p:nvPr/>
        </p:nvSpPr>
        <p:spPr>
          <a:xfrm>
            <a:off x="1064370" y="1814053"/>
            <a:ext cx="9950578" cy="35986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how does the system looks at the image</a:t>
            </a:r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colour image to grayscale image</a:t>
            </a:r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grayscale image to black and white image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IN" sz="2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083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C1D61115-53FB-8400-E672-656ECCB84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280ED6-0A00-44C6-CD71-FADFEC3D2642}"/>
              </a:ext>
            </a:extLst>
          </p:cNvPr>
          <p:cNvSpPr txBox="1"/>
          <p:nvPr/>
        </p:nvSpPr>
        <p:spPr>
          <a:xfrm>
            <a:off x="1064369" y="888449"/>
            <a:ext cx="628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CD05C1-71A7-B596-FFEE-F1B4884E3780}"/>
              </a:ext>
            </a:extLst>
          </p:cNvPr>
          <p:cNvSpPr txBox="1">
            <a:spLocks/>
          </p:cNvSpPr>
          <p:nvPr/>
        </p:nvSpPr>
        <p:spPr>
          <a:xfrm>
            <a:off x="1064370" y="1814052"/>
            <a:ext cx="9950578" cy="4645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are designed to work just like the human brain.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Artificial Neural Networks is made up of 3 components: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(computation) 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IN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20004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3985</TotalTime>
  <Words>876</Words>
  <Application>Microsoft Office PowerPoint</Application>
  <PresentationFormat>Widescreen</PresentationFormat>
  <Paragraphs>189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Gill Sans MT</vt:lpstr>
      <vt:lpstr>Stencil</vt:lpstr>
      <vt:lpstr>Times New Roman</vt:lpstr>
      <vt:lpstr>Parcel</vt:lpstr>
      <vt:lpstr>FACE RECOGNITION USING IMAGE PROCESSING.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</dc:title>
  <dc:creator/>
  <cp:lastModifiedBy>Hemanth Kotha</cp:lastModifiedBy>
  <cp:revision>342</cp:revision>
  <cp:lastPrinted>2023-05-01T12:27:12Z</cp:lastPrinted>
  <dcterms:created xsi:type="dcterms:W3CDTF">2022-08-30T15:32:58Z</dcterms:created>
  <dcterms:modified xsi:type="dcterms:W3CDTF">2023-11-26T17:06:37Z</dcterms:modified>
</cp:coreProperties>
</file>