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0" r:id="rId6"/>
    <p:sldId id="291" r:id="rId7"/>
    <p:sldId id="292"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otha" userId="9e8a52ef5338e8f2" providerId="LiveId" clId="{6849B467-1DDA-444A-9089-FF0FAE294043}"/>
    <pc:docChg chg="undo redo custSel addSld modSld">
      <pc:chgData name="Hemanth Kotha" userId="9e8a52ef5338e8f2" providerId="LiveId" clId="{6849B467-1DDA-444A-9089-FF0FAE294043}" dt="2024-02-22T06:18:49.938" v="141"/>
      <pc:docMkLst>
        <pc:docMk/>
      </pc:docMkLst>
      <pc:sldChg chg="addSp delSp modSp new mod">
        <pc:chgData name="Hemanth Kotha" userId="9e8a52ef5338e8f2" providerId="LiveId" clId="{6849B467-1DDA-444A-9089-FF0FAE294043}" dt="2024-02-21T15:51:00.310" v="91" actId="20577"/>
        <pc:sldMkLst>
          <pc:docMk/>
          <pc:sldMk cId="152672085" sldId="256"/>
        </pc:sldMkLst>
        <pc:spChg chg="del">
          <ac:chgData name="Hemanth Kotha" userId="9e8a52ef5338e8f2" providerId="LiveId" clId="{6849B467-1DDA-444A-9089-FF0FAE294043}" dt="2024-02-21T15:48:06.400" v="2" actId="478"/>
          <ac:spMkLst>
            <pc:docMk/>
            <pc:sldMk cId="152672085" sldId="256"/>
            <ac:spMk id="2" creationId="{3CC397A5-300E-B441-A071-83F86E4F67F6}"/>
          </ac:spMkLst>
        </pc:spChg>
        <pc:spChg chg="del">
          <ac:chgData name="Hemanth Kotha" userId="9e8a52ef5338e8f2" providerId="LiveId" clId="{6849B467-1DDA-444A-9089-FF0FAE294043}" dt="2024-02-21T15:48:09.834" v="3" actId="478"/>
          <ac:spMkLst>
            <pc:docMk/>
            <pc:sldMk cId="152672085" sldId="256"/>
            <ac:spMk id="3" creationId="{24510D9F-8A26-CBE1-BD8A-68DEF9B75368}"/>
          </ac:spMkLst>
        </pc:spChg>
        <pc:spChg chg="add mod">
          <ac:chgData name="Hemanth Kotha" userId="9e8a52ef5338e8f2" providerId="LiveId" clId="{6849B467-1DDA-444A-9089-FF0FAE294043}" dt="2024-02-21T15:50:04.219" v="87" actId="20577"/>
          <ac:spMkLst>
            <pc:docMk/>
            <pc:sldMk cId="152672085" sldId="256"/>
            <ac:spMk id="4" creationId="{4D0A4A15-1E30-0F93-235C-13B9FB2AB621}"/>
          </ac:spMkLst>
        </pc:spChg>
        <pc:spChg chg="add mod">
          <ac:chgData name="Hemanth Kotha" userId="9e8a52ef5338e8f2" providerId="LiveId" clId="{6849B467-1DDA-444A-9089-FF0FAE294043}" dt="2024-02-21T15:51:00.310" v="91" actId="20577"/>
          <ac:spMkLst>
            <pc:docMk/>
            <pc:sldMk cId="152672085" sldId="256"/>
            <ac:spMk id="5" creationId="{AAAF8972-09D4-1477-AB1F-7C330D634CC7}"/>
          </ac:spMkLst>
        </pc:spChg>
        <pc:picChg chg="add mod">
          <ac:chgData name="Hemanth Kotha" userId="9e8a52ef5338e8f2" providerId="LiveId" clId="{6849B467-1DDA-444A-9089-FF0FAE294043}" dt="2024-02-21T15:48:24.455" v="4"/>
          <ac:picMkLst>
            <pc:docMk/>
            <pc:sldMk cId="152672085" sldId="256"/>
            <ac:picMk id="6" creationId="{5C5EFEF6-06DE-BC46-055B-8BFA3B73BF62}"/>
          </ac:picMkLst>
        </pc:picChg>
        <pc:picChg chg="add mod">
          <ac:chgData name="Hemanth Kotha" userId="9e8a52ef5338e8f2" providerId="LiveId" clId="{6849B467-1DDA-444A-9089-FF0FAE294043}" dt="2024-02-21T15:48:24.455" v="4"/>
          <ac:picMkLst>
            <pc:docMk/>
            <pc:sldMk cId="152672085" sldId="256"/>
            <ac:picMk id="7" creationId="{DB462340-54EC-E05D-5589-16E3CEF601DE}"/>
          </ac:picMkLst>
        </pc:picChg>
      </pc:sldChg>
      <pc:sldChg chg="addSp delSp modSp add mod">
        <pc:chgData name="Hemanth Kotha" userId="9e8a52ef5338e8f2" providerId="LiveId" clId="{6849B467-1DDA-444A-9089-FF0FAE294043}" dt="2024-02-22T06:17:02.031" v="133" actId="1076"/>
        <pc:sldMkLst>
          <pc:docMk/>
          <pc:sldMk cId="651396101" sldId="300"/>
        </pc:sldMkLst>
        <pc:spChg chg="del">
          <ac:chgData name="Hemanth Kotha" userId="9e8a52ef5338e8f2" providerId="LiveId" clId="{6849B467-1DDA-444A-9089-FF0FAE294043}" dt="2024-02-21T15:51:21.644" v="96" actId="478"/>
          <ac:spMkLst>
            <pc:docMk/>
            <pc:sldMk cId="651396101" sldId="300"/>
            <ac:spMk id="8" creationId="{01E6FEEE-6013-00F5-133D-2DD0233C4FAA}"/>
          </ac:spMkLst>
        </pc:spChg>
        <pc:spChg chg="del">
          <ac:chgData name="Hemanth Kotha" userId="9e8a52ef5338e8f2" providerId="LiveId" clId="{6849B467-1DDA-444A-9089-FF0FAE294043}" dt="2024-02-21T15:51:18.123" v="95" actId="478"/>
          <ac:spMkLst>
            <pc:docMk/>
            <pc:sldMk cId="651396101" sldId="300"/>
            <ac:spMk id="9" creationId="{AA01A58D-3D4C-41D2-0919-184E4EE9E442}"/>
          </ac:spMkLst>
        </pc:spChg>
        <pc:spChg chg="del mod">
          <ac:chgData name="Hemanth Kotha" userId="9e8a52ef5338e8f2" providerId="LiveId" clId="{6849B467-1DDA-444A-9089-FF0FAE294043}" dt="2024-02-21T15:51:14.934" v="94" actId="478"/>
          <ac:spMkLst>
            <pc:docMk/>
            <pc:sldMk cId="651396101" sldId="300"/>
            <ac:spMk id="10" creationId="{575707AB-7A42-78D2-9CE8-F96ED4436B5F}"/>
          </ac:spMkLst>
        </pc:spChg>
        <pc:picChg chg="add mod">
          <ac:chgData name="Hemanth Kotha" userId="9e8a52ef5338e8f2" providerId="LiveId" clId="{6849B467-1DDA-444A-9089-FF0FAE294043}" dt="2024-02-22T06:17:02.031" v="133" actId="1076"/>
          <ac:picMkLst>
            <pc:docMk/>
            <pc:sldMk cId="651396101" sldId="300"/>
            <ac:picMk id="3" creationId="{4F624D80-7542-DC1D-95BE-3536EE1F4095}"/>
          </ac:picMkLst>
        </pc:picChg>
        <pc:picChg chg="del">
          <ac:chgData name="Hemanth Kotha" userId="9e8a52ef5338e8f2" providerId="LiveId" clId="{6849B467-1DDA-444A-9089-FF0FAE294043}" dt="2024-02-21T15:51:08.541" v="92" actId="478"/>
          <ac:picMkLst>
            <pc:docMk/>
            <pc:sldMk cId="651396101" sldId="300"/>
            <ac:picMk id="6" creationId="{B59197DE-5F76-ACA2-1DA0-C027A7CC9306}"/>
          </ac:picMkLst>
        </pc:picChg>
      </pc:sldChg>
      <pc:sldChg chg="addSp delSp modSp add mod">
        <pc:chgData name="Hemanth Kotha" userId="9e8a52ef5338e8f2" providerId="LiveId" clId="{6849B467-1DDA-444A-9089-FF0FAE294043}" dt="2024-02-22T06:17:13.968" v="136" actId="1076"/>
        <pc:sldMkLst>
          <pc:docMk/>
          <pc:sldMk cId="101626897" sldId="302"/>
        </pc:sldMkLst>
        <pc:spChg chg="del">
          <ac:chgData name="Hemanth Kotha" userId="9e8a52ef5338e8f2" providerId="LiveId" clId="{6849B467-1DDA-444A-9089-FF0FAE294043}" dt="2024-02-21T15:51:59.927" v="100" actId="478"/>
          <ac:spMkLst>
            <pc:docMk/>
            <pc:sldMk cId="101626897" sldId="302"/>
            <ac:spMk id="2" creationId="{ADD0E547-DE7E-9E88-A564-B8D7C6D59437}"/>
          </ac:spMkLst>
        </pc:spChg>
        <pc:spChg chg="del">
          <ac:chgData name="Hemanth Kotha" userId="9e8a52ef5338e8f2" providerId="LiveId" clId="{6849B467-1DDA-444A-9089-FF0FAE294043}" dt="2024-02-21T15:52:06.992" v="102" actId="478"/>
          <ac:spMkLst>
            <pc:docMk/>
            <pc:sldMk cId="101626897" sldId="302"/>
            <ac:spMk id="16" creationId="{5DA287C5-F79C-F3F7-3F7D-25068A12552C}"/>
          </ac:spMkLst>
        </pc:spChg>
        <pc:spChg chg="del">
          <ac:chgData name="Hemanth Kotha" userId="9e8a52ef5338e8f2" providerId="LiveId" clId="{6849B467-1DDA-444A-9089-FF0FAE294043}" dt="2024-02-21T15:52:06.992" v="102" actId="478"/>
          <ac:spMkLst>
            <pc:docMk/>
            <pc:sldMk cId="101626897" sldId="302"/>
            <ac:spMk id="22" creationId="{1A2FC9BB-8BF4-A0BD-BFEA-790ADD3C4BF4}"/>
          </ac:spMkLst>
        </pc:spChg>
        <pc:spChg chg="del">
          <ac:chgData name="Hemanth Kotha" userId="9e8a52ef5338e8f2" providerId="LiveId" clId="{6849B467-1DDA-444A-9089-FF0FAE294043}" dt="2024-02-21T15:52:06.992" v="102" actId="478"/>
          <ac:spMkLst>
            <pc:docMk/>
            <pc:sldMk cId="101626897" sldId="302"/>
            <ac:spMk id="23" creationId="{F752B072-3D19-34D3-D0D8-1169A3FA8BCA}"/>
          </ac:spMkLst>
        </pc:spChg>
        <pc:spChg chg="del">
          <ac:chgData name="Hemanth Kotha" userId="9e8a52ef5338e8f2" providerId="LiveId" clId="{6849B467-1DDA-444A-9089-FF0FAE294043}" dt="2024-02-21T15:52:13.992" v="104" actId="478"/>
          <ac:spMkLst>
            <pc:docMk/>
            <pc:sldMk cId="101626897" sldId="302"/>
            <ac:spMk id="32" creationId="{465AB06F-020F-2361-2D67-1DC78671B120}"/>
          </ac:spMkLst>
        </pc:spChg>
        <pc:spChg chg="del">
          <ac:chgData name="Hemanth Kotha" userId="9e8a52ef5338e8f2" providerId="LiveId" clId="{6849B467-1DDA-444A-9089-FF0FAE294043}" dt="2024-02-21T15:52:10.759" v="103" actId="478"/>
          <ac:spMkLst>
            <pc:docMk/>
            <pc:sldMk cId="101626897" sldId="302"/>
            <ac:spMk id="37" creationId="{92C903A8-9048-22B3-FB89-027B73330005}"/>
          </ac:spMkLst>
        </pc:spChg>
        <pc:spChg chg="del">
          <ac:chgData name="Hemanth Kotha" userId="9e8a52ef5338e8f2" providerId="LiveId" clId="{6849B467-1DDA-444A-9089-FF0FAE294043}" dt="2024-02-21T15:52:06.992" v="102" actId="478"/>
          <ac:spMkLst>
            <pc:docMk/>
            <pc:sldMk cId="101626897" sldId="302"/>
            <ac:spMk id="38" creationId="{B1077269-FC62-2FC0-0F41-BF49FE308C3A}"/>
          </ac:spMkLst>
        </pc:spChg>
        <pc:spChg chg="del">
          <ac:chgData name="Hemanth Kotha" userId="9e8a52ef5338e8f2" providerId="LiveId" clId="{6849B467-1DDA-444A-9089-FF0FAE294043}" dt="2024-02-21T15:52:06.992" v="102" actId="478"/>
          <ac:spMkLst>
            <pc:docMk/>
            <pc:sldMk cId="101626897" sldId="302"/>
            <ac:spMk id="39" creationId="{603BA4C1-5D46-7446-9E71-663FDC8AF09E}"/>
          </ac:spMkLst>
        </pc:spChg>
        <pc:spChg chg="del">
          <ac:chgData name="Hemanth Kotha" userId="9e8a52ef5338e8f2" providerId="LiveId" clId="{6849B467-1DDA-444A-9089-FF0FAE294043}" dt="2024-02-21T15:52:06.992" v="102" actId="478"/>
          <ac:spMkLst>
            <pc:docMk/>
            <pc:sldMk cId="101626897" sldId="302"/>
            <ac:spMk id="40" creationId="{27D7CDBC-5051-6CD9-4FDD-876033666402}"/>
          </ac:spMkLst>
        </pc:spChg>
        <pc:spChg chg="del">
          <ac:chgData name="Hemanth Kotha" userId="9e8a52ef5338e8f2" providerId="LiveId" clId="{6849B467-1DDA-444A-9089-FF0FAE294043}" dt="2024-02-21T15:52:10.759" v="103" actId="478"/>
          <ac:spMkLst>
            <pc:docMk/>
            <pc:sldMk cId="101626897" sldId="302"/>
            <ac:spMk id="41" creationId="{5092B8D2-53DA-5032-CAAC-8C453103624D}"/>
          </ac:spMkLst>
        </pc:spChg>
        <pc:spChg chg="del">
          <ac:chgData name="Hemanth Kotha" userId="9e8a52ef5338e8f2" providerId="LiveId" clId="{6849B467-1DDA-444A-9089-FF0FAE294043}" dt="2024-02-21T15:52:10.759" v="103" actId="478"/>
          <ac:spMkLst>
            <pc:docMk/>
            <pc:sldMk cId="101626897" sldId="302"/>
            <ac:spMk id="42" creationId="{FF5FC296-2BF0-0B3F-83DE-6EB7C09C0480}"/>
          </ac:spMkLst>
        </pc:spChg>
        <pc:spChg chg="del">
          <ac:chgData name="Hemanth Kotha" userId="9e8a52ef5338e8f2" providerId="LiveId" clId="{6849B467-1DDA-444A-9089-FF0FAE294043}" dt="2024-02-21T15:52:06.992" v="102" actId="478"/>
          <ac:spMkLst>
            <pc:docMk/>
            <pc:sldMk cId="101626897" sldId="302"/>
            <ac:spMk id="45" creationId="{9072ED07-8988-891E-23D1-4E6DB517183B}"/>
          </ac:spMkLst>
        </pc:spChg>
        <pc:spChg chg="del">
          <ac:chgData name="Hemanth Kotha" userId="9e8a52ef5338e8f2" providerId="LiveId" clId="{6849B467-1DDA-444A-9089-FF0FAE294043}" dt="2024-02-21T15:52:10.759" v="103" actId="478"/>
          <ac:spMkLst>
            <pc:docMk/>
            <pc:sldMk cId="101626897" sldId="302"/>
            <ac:spMk id="46" creationId="{BAD0A900-06AC-C9EF-0849-25056361E3AF}"/>
          </ac:spMkLst>
        </pc:spChg>
        <pc:spChg chg="del">
          <ac:chgData name="Hemanth Kotha" userId="9e8a52ef5338e8f2" providerId="LiveId" clId="{6849B467-1DDA-444A-9089-FF0FAE294043}" dt="2024-02-21T15:52:06.992" v="102" actId="478"/>
          <ac:spMkLst>
            <pc:docMk/>
            <pc:sldMk cId="101626897" sldId="302"/>
            <ac:spMk id="48" creationId="{8F53F61C-B0E3-1F9A-C038-B6378BC2102D}"/>
          </ac:spMkLst>
        </pc:spChg>
        <pc:spChg chg="del">
          <ac:chgData name="Hemanth Kotha" userId="9e8a52ef5338e8f2" providerId="LiveId" clId="{6849B467-1DDA-444A-9089-FF0FAE294043}" dt="2024-02-21T15:52:10.759" v="103" actId="478"/>
          <ac:spMkLst>
            <pc:docMk/>
            <pc:sldMk cId="101626897" sldId="302"/>
            <ac:spMk id="49" creationId="{A7869377-8F1D-2CC7-FB53-13A504F6E589}"/>
          </ac:spMkLst>
        </pc:spChg>
        <pc:spChg chg="del">
          <ac:chgData name="Hemanth Kotha" userId="9e8a52ef5338e8f2" providerId="LiveId" clId="{6849B467-1DDA-444A-9089-FF0FAE294043}" dt="2024-02-21T15:52:06.992" v="102" actId="478"/>
          <ac:spMkLst>
            <pc:docMk/>
            <pc:sldMk cId="101626897" sldId="302"/>
            <ac:spMk id="50" creationId="{1F1F3F7B-716C-0AE2-822D-71892DEFB357}"/>
          </ac:spMkLst>
        </pc:spChg>
        <pc:spChg chg="del">
          <ac:chgData name="Hemanth Kotha" userId="9e8a52ef5338e8f2" providerId="LiveId" clId="{6849B467-1DDA-444A-9089-FF0FAE294043}" dt="2024-02-21T15:52:06.992" v="102" actId="478"/>
          <ac:spMkLst>
            <pc:docMk/>
            <pc:sldMk cId="101626897" sldId="302"/>
            <ac:spMk id="51" creationId="{A3A3E169-ED85-0DE7-32DE-04C15BAAEC11}"/>
          </ac:spMkLst>
        </pc:spChg>
        <pc:spChg chg="del">
          <ac:chgData name="Hemanth Kotha" userId="9e8a52ef5338e8f2" providerId="LiveId" clId="{6849B467-1DDA-444A-9089-FF0FAE294043}" dt="2024-02-21T15:52:10.759" v="103" actId="478"/>
          <ac:spMkLst>
            <pc:docMk/>
            <pc:sldMk cId="101626897" sldId="302"/>
            <ac:spMk id="52" creationId="{0F10B90E-D735-BA40-9071-1AEF5DA14692}"/>
          </ac:spMkLst>
        </pc:spChg>
        <pc:spChg chg="del">
          <ac:chgData name="Hemanth Kotha" userId="9e8a52ef5338e8f2" providerId="LiveId" clId="{6849B467-1DDA-444A-9089-FF0FAE294043}" dt="2024-02-21T15:52:10.759" v="103" actId="478"/>
          <ac:spMkLst>
            <pc:docMk/>
            <pc:sldMk cId="101626897" sldId="302"/>
            <ac:spMk id="53" creationId="{E5E99065-0B53-95AA-B6CB-63691F44E453}"/>
          </ac:spMkLst>
        </pc:spChg>
        <pc:spChg chg="del">
          <ac:chgData name="Hemanth Kotha" userId="9e8a52ef5338e8f2" providerId="LiveId" clId="{6849B467-1DDA-444A-9089-FF0FAE294043}" dt="2024-02-21T15:52:10.759" v="103" actId="478"/>
          <ac:spMkLst>
            <pc:docMk/>
            <pc:sldMk cId="101626897" sldId="302"/>
            <ac:spMk id="57" creationId="{C6257A4E-9356-368B-EA48-0B72863324CB}"/>
          </ac:spMkLst>
        </pc:spChg>
        <pc:picChg chg="add mod">
          <ac:chgData name="Hemanth Kotha" userId="9e8a52ef5338e8f2" providerId="LiveId" clId="{6849B467-1DDA-444A-9089-FF0FAE294043}" dt="2024-02-22T06:17:13.968" v="136" actId="1076"/>
          <ac:picMkLst>
            <pc:docMk/>
            <pc:sldMk cId="101626897" sldId="302"/>
            <ac:picMk id="6" creationId="{3F4B9B46-1920-4E26-C8B2-6877A1DFB486}"/>
          </ac:picMkLst>
        </pc:picChg>
        <pc:cxnChg chg="del mod">
          <ac:chgData name="Hemanth Kotha" userId="9e8a52ef5338e8f2" providerId="LiveId" clId="{6849B467-1DDA-444A-9089-FF0FAE294043}" dt="2024-02-21T15:52:03.665" v="101" actId="478"/>
          <ac:cxnSpMkLst>
            <pc:docMk/>
            <pc:sldMk cId="101626897" sldId="302"/>
            <ac:cxnSpMk id="18" creationId="{30F47BC0-C187-A310-48BB-F15AF2C49F60}"/>
          </ac:cxnSpMkLst>
        </pc:cxnChg>
        <pc:cxnChg chg="del">
          <ac:chgData name="Hemanth Kotha" userId="9e8a52ef5338e8f2" providerId="LiveId" clId="{6849B467-1DDA-444A-9089-FF0FAE294043}" dt="2024-02-21T15:52:06.992" v="102" actId="478"/>
          <ac:cxnSpMkLst>
            <pc:docMk/>
            <pc:sldMk cId="101626897" sldId="302"/>
            <ac:cxnSpMk id="20" creationId="{FFF0F626-8A98-64C0-45B7-40ED6871F7E3}"/>
          </ac:cxnSpMkLst>
        </pc:cxnChg>
        <pc:cxnChg chg="del mod">
          <ac:chgData name="Hemanth Kotha" userId="9e8a52ef5338e8f2" providerId="LiveId" clId="{6849B467-1DDA-444A-9089-FF0FAE294043}" dt="2024-02-21T15:52:23.716" v="106" actId="478"/>
          <ac:cxnSpMkLst>
            <pc:docMk/>
            <pc:sldMk cId="101626897" sldId="302"/>
            <ac:cxnSpMk id="44" creationId="{69BC4176-8DE4-A74D-B850-DD480BB77769}"/>
          </ac:cxnSpMkLst>
        </pc:cxnChg>
        <pc:cxnChg chg="del mod">
          <ac:chgData name="Hemanth Kotha" userId="9e8a52ef5338e8f2" providerId="LiveId" clId="{6849B467-1DDA-444A-9089-FF0FAE294043}" dt="2024-02-21T15:52:21.549" v="105" actId="478"/>
          <ac:cxnSpMkLst>
            <pc:docMk/>
            <pc:sldMk cId="101626897" sldId="302"/>
            <ac:cxnSpMk id="54" creationId="{861873AC-4782-D239-5FAB-E5EB857A47A0}"/>
          </ac:cxnSpMkLst>
        </pc:cxnChg>
        <pc:cxnChg chg="del mod">
          <ac:chgData name="Hemanth Kotha" userId="9e8a52ef5338e8f2" providerId="LiveId" clId="{6849B467-1DDA-444A-9089-FF0FAE294043}" dt="2024-02-21T15:52:10.759" v="103" actId="478"/>
          <ac:cxnSpMkLst>
            <pc:docMk/>
            <pc:sldMk cId="101626897" sldId="302"/>
            <ac:cxnSpMk id="55" creationId="{0B1278F8-C792-8AB2-D54D-D11C883CEBF8}"/>
          </ac:cxnSpMkLst>
        </pc:cxnChg>
        <pc:cxnChg chg="del mod">
          <ac:chgData name="Hemanth Kotha" userId="9e8a52ef5338e8f2" providerId="LiveId" clId="{6849B467-1DDA-444A-9089-FF0FAE294043}" dt="2024-02-21T15:52:10.759" v="103" actId="478"/>
          <ac:cxnSpMkLst>
            <pc:docMk/>
            <pc:sldMk cId="101626897" sldId="302"/>
            <ac:cxnSpMk id="56" creationId="{62AD8914-5D6E-5BB6-184C-E978BA697119}"/>
          </ac:cxnSpMkLst>
        </pc:cxnChg>
        <pc:cxnChg chg="del mod">
          <ac:chgData name="Hemanth Kotha" userId="9e8a52ef5338e8f2" providerId="LiveId" clId="{6849B467-1DDA-444A-9089-FF0FAE294043}" dt="2024-02-21T15:52:10.759" v="103" actId="478"/>
          <ac:cxnSpMkLst>
            <pc:docMk/>
            <pc:sldMk cId="101626897" sldId="302"/>
            <ac:cxnSpMk id="59" creationId="{2AE2C8A7-F2A4-7E26-DD61-6575227C9F1F}"/>
          </ac:cxnSpMkLst>
        </pc:cxnChg>
        <pc:cxnChg chg="del mod">
          <ac:chgData name="Hemanth Kotha" userId="9e8a52ef5338e8f2" providerId="LiveId" clId="{6849B467-1DDA-444A-9089-FF0FAE294043}" dt="2024-02-21T15:52:10.759" v="103" actId="478"/>
          <ac:cxnSpMkLst>
            <pc:docMk/>
            <pc:sldMk cId="101626897" sldId="302"/>
            <ac:cxnSpMk id="60" creationId="{37B22ADA-7D69-C70A-8C7B-268738C60A1A}"/>
          </ac:cxnSpMkLst>
        </pc:cxnChg>
        <pc:cxnChg chg="del mod">
          <ac:chgData name="Hemanth Kotha" userId="9e8a52ef5338e8f2" providerId="LiveId" clId="{6849B467-1DDA-444A-9089-FF0FAE294043}" dt="2024-02-21T15:52:10.759" v="103" actId="478"/>
          <ac:cxnSpMkLst>
            <pc:docMk/>
            <pc:sldMk cId="101626897" sldId="302"/>
            <ac:cxnSpMk id="61" creationId="{855A9FA1-9E2D-209F-92E4-EF1740D7408C}"/>
          </ac:cxnSpMkLst>
        </pc:cxnChg>
      </pc:sldChg>
      <pc:sldChg chg="addSp delSp modSp add mod">
        <pc:chgData name="Hemanth Kotha" userId="9e8a52ef5338e8f2" providerId="LiveId" clId="{6849B467-1DDA-444A-9089-FF0FAE294043}" dt="2024-02-22T06:17:44.429" v="139" actId="1076"/>
        <pc:sldMkLst>
          <pc:docMk/>
          <pc:sldMk cId="1851758464" sldId="304"/>
        </pc:sldMkLst>
        <pc:picChg chg="del">
          <ac:chgData name="Hemanth Kotha" userId="9e8a52ef5338e8f2" providerId="LiveId" clId="{6849B467-1DDA-444A-9089-FF0FAE294043}" dt="2024-02-21T15:53:41.082" v="112" actId="478"/>
          <ac:picMkLst>
            <pc:docMk/>
            <pc:sldMk cId="1851758464" sldId="304"/>
            <ac:picMk id="3" creationId="{AAFD729D-8888-AE14-352D-BD7141801263}"/>
          </ac:picMkLst>
        </pc:picChg>
        <pc:picChg chg="add mod">
          <ac:chgData name="Hemanth Kotha" userId="9e8a52ef5338e8f2" providerId="LiveId" clId="{6849B467-1DDA-444A-9089-FF0FAE294043}" dt="2024-02-22T06:17:44.429" v="139" actId="1076"/>
          <ac:picMkLst>
            <pc:docMk/>
            <pc:sldMk cId="1851758464" sldId="304"/>
            <ac:picMk id="4" creationId="{E99725A0-24C7-D74D-F1CC-169CB7278DF4}"/>
          </ac:picMkLst>
        </pc:picChg>
        <pc:picChg chg="add del mod">
          <ac:chgData name="Hemanth Kotha" userId="9e8a52ef5338e8f2" providerId="LiveId" clId="{6849B467-1DDA-444A-9089-FF0FAE294043}" dt="2024-02-22T06:17:17.873" v="137" actId="478"/>
          <ac:picMkLst>
            <pc:docMk/>
            <pc:sldMk cId="1851758464" sldId="304"/>
            <ac:picMk id="5" creationId="{EF919012-C747-845E-0E36-CFA4166F01C9}"/>
          </ac:picMkLst>
        </pc:picChg>
      </pc:sldChg>
      <pc:sldChg chg="addSp delSp modSp add mod">
        <pc:chgData name="Hemanth Kotha" userId="9e8a52ef5338e8f2" providerId="LiveId" clId="{6849B467-1DDA-444A-9089-FF0FAE294043}" dt="2024-02-21T15:55:34.885" v="123" actId="1076"/>
        <pc:sldMkLst>
          <pc:docMk/>
          <pc:sldMk cId="4256100118" sldId="309"/>
        </pc:sldMkLst>
        <pc:picChg chg="del">
          <ac:chgData name="Hemanth Kotha" userId="9e8a52ef5338e8f2" providerId="LiveId" clId="{6849B467-1DDA-444A-9089-FF0FAE294043}" dt="2024-02-21T15:55:30.937" v="121" actId="478"/>
          <ac:picMkLst>
            <pc:docMk/>
            <pc:sldMk cId="4256100118" sldId="309"/>
            <ac:picMk id="4" creationId="{644B233F-AF67-608A-A29D-677EBDBB8EF5}"/>
          </ac:picMkLst>
        </pc:picChg>
        <pc:picChg chg="add mod">
          <ac:chgData name="Hemanth Kotha" userId="9e8a52ef5338e8f2" providerId="LiveId" clId="{6849B467-1DDA-444A-9089-FF0FAE294043}" dt="2024-02-21T15:55:34.885" v="123" actId="1076"/>
          <ac:picMkLst>
            <pc:docMk/>
            <pc:sldMk cId="4256100118" sldId="309"/>
            <ac:picMk id="6" creationId="{E374B828-AE93-47AA-4A06-0197E934C4AD}"/>
          </ac:picMkLst>
        </pc:picChg>
      </pc:sldChg>
      <pc:sldChg chg="addSp delSp modSp add mod">
        <pc:chgData name="Hemanth Kotha" userId="9e8a52ef5338e8f2" providerId="LiveId" clId="{6849B467-1DDA-444A-9089-FF0FAE294043}" dt="2024-02-22T06:16:47.573" v="130" actId="1076"/>
        <pc:sldMkLst>
          <pc:docMk/>
          <pc:sldMk cId="2430192113" sldId="317"/>
        </pc:sldMkLst>
        <pc:picChg chg="add mod">
          <ac:chgData name="Hemanth Kotha" userId="9e8a52ef5338e8f2" providerId="LiveId" clId="{6849B467-1DDA-444A-9089-FF0FAE294043}" dt="2024-02-22T06:16:47.573" v="130" actId="1076"/>
          <ac:picMkLst>
            <pc:docMk/>
            <pc:sldMk cId="2430192113" sldId="317"/>
            <ac:picMk id="5" creationId="{F5056FE5-6311-54A0-E7F5-A068A32CBBAF}"/>
          </ac:picMkLst>
        </pc:picChg>
        <pc:picChg chg="del">
          <ac:chgData name="Hemanth Kotha" userId="9e8a52ef5338e8f2" providerId="LiveId" clId="{6849B467-1DDA-444A-9089-FF0FAE294043}" dt="2024-02-21T15:56:15.018" v="124" actId="478"/>
          <ac:picMkLst>
            <pc:docMk/>
            <pc:sldMk cId="2430192113" sldId="317"/>
            <ac:picMk id="6" creationId="{CC7961C3-4A9B-3B97-D591-0647428B20FA}"/>
          </ac:picMkLst>
        </pc:picChg>
      </pc:sldChg>
      <pc:sldChg chg="addSp delSp modSp add mod">
        <pc:chgData name="Hemanth Kotha" userId="9e8a52ef5338e8f2" providerId="LiveId" clId="{6849B467-1DDA-444A-9089-FF0FAE294043}" dt="2024-02-21T15:55:01.507" v="120" actId="1076"/>
        <pc:sldMkLst>
          <pc:docMk/>
          <pc:sldMk cId="1712753501" sldId="318"/>
        </pc:sldMkLst>
        <pc:picChg chg="del">
          <ac:chgData name="Hemanth Kotha" userId="9e8a52ef5338e8f2" providerId="LiveId" clId="{6849B467-1DDA-444A-9089-FF0FAE294043}" dt="2024-02-21T15:54:25.992" v="116" actId="478"/>
          <ac:picMkLst>
            <pc:docMk/>
            <pc:sldMk cId="1712753501" sldId="318"/>
            <ac:picMk id="3" creationId="{75C9D286-B10B-0742-4376-D637A28FDA23}"/>
          </ac:picMkLst>
        </pc:picChg>
        <pc:picChg chg="add mod">
          <ac:chgData name="Hemanth Kotha" userId="9e8a52ef5338e8f2" providerId="LiveId" clId="{6849B467-1DDA-444A-9089-FF0FAE294043}" dt="2024-02-21T15:55:01.507" v="120" actId="1076"/>
          <ac:picMkLst>
            <pc:docMk/>
            <pc:sldMk cId="1712753501" sldId="318"/>
            <ac:picMk id="5" creationId="{81E6467B-0AB9-1E2D-8D32-8E325FFAA19F}"/>
          </ac:picMkLst>
        </pc:picChg>
      </pc:sldChg>
      <pc:sldChg chg="addSp modSp new">
        <pc:chgData name="Hemanth Kotha" userId="9e8a52ef5338e8f2" providerId="LiveId" clId="{6849B467-1DDA-444A-9089-FF0FAE294043}" dt="2024-02-22T06:18:49.938" v="141"/>
        <pc:sldMkLst>
          <pc:docMk/>
          <pc:sldMk cId="544698115" sldId="319"/>
        </pc:sldMkLst>
        <pc:spChg chg="add mod">
          <ac:chgData name="Hemanth Kotha" userId="9e8a52ef5338e8f2" providerId="LiveId" clId="{6849B467-1DDA-444A-9089-FF0FAE294043}" dt="2024-02-22T06:18:49.938" v="141"/>
          <ac:spMkLst>
            <pc:docMk/>
            <pc:sldMk cId="544698115" sldId="319"/>
            <ac:spMk id="2" creationId="{D77D3033-1C2A-0008-BAE0-524ECC2A621E}"/>
          </ac:spMkLst>
        </pc:spChg>
        <pc:picChg chg="add mod">
          <ac:chgData name="Hemanth Kotha" userId="9e8a52ef5338e8f2" providerId="LiveId" clId="{6849B467-1DDA-444A-9089-FF0FAE294043}" dt="2024-02-22T06:18:49.938" v="141"/>
          <ac:picMkLst>
            <pc:docMk/>
            <pc:sldMk cId="544698115" sldId="319"/>
            <ac:picMk id="3" creationId="{2CE04660-6A75-0BED-ABE0-E72CE6FEC3D5}"/>
          </ac:picMkLst>
        </pc:picChg>
      </pc:sldChg>
    </pc:docChg>
  </pc:docChgLst>
  <pc:docChgLst>
    <pc:chgData name="Hemanth Kotha" userId="9e8a52ef5338e8f2" providerId="LiveId" clId="{44235F28-79E4-4278-B3A1-D16E8E848895}"/>
    <pc:docChg chg="undo custSel addSld delSld modSld">
      <pc:chgData name="Hemanth Kotha" userId="9e8a52ef5338e8f2" providerId="LiveId" clId="{44235F28-79E4-4278-B3A1-D16E8E848895}" dt="2024-02-22T06:27:53.822" v="53" actId="14100"/>
      <pc:docMkLst>
        <pc:docMk/>
      </pc:docMkLst>
      <pc:sldChg chg="addSp modSp mod">
        <pc:chgData name="Hemanth Kotha" userId="9e8a52ef5338e8f2" providerId="LiveId" clId="{44235F28-79E4-4278-B3A1-D16E8E848895}" dt="2024-02-22T06:27:53.822" v="53" actId="14100"/>
        <pc:sldMkLst>
          <pc:docMk/>
          <pc:sldMk cId="152672085" sldId="256"/>
        </pc:sldMkLst>
        <pc:spChg chg="add mod">
          <ac:chgData name="Hemanth Kotha" userId="9e8a52ef5338e8f2" providerId="LiveId" clId="{44235F28-79E4-4278-B3A1-D16E8E848895}" dt="2024-02-22T06:27:53.822" v="53" actId="14100"/>
          <ac:spMkLst>
            <pc:docMk/>
            <pc:sldMk cId="152672085" sldId="256"/>
            <ac:spMk id="2" creationId="{375AE28C-50E7-B8E1-86E8-7043F310549C}"/>
          </ac:spMkLst>
        </pc:spChg>
        <pc:spChg chg="mod">
          <ac:chgData name="Hemanth Kotha" userId="9e8a52ef5338e8f2" providerId="LiveId" clId="{44235F28-79E4-4278-B3A1-D16E8E848895}" dt="2024-02-22T06:26:24.314" v="2" actId="1076"/>
          <ac:spMkLst>
            <pc:docMk/>
            <pc:sldMk cId="152672085" sldId="256"/>
            <ac:spMk id="4" creationId="{4D0A4A15-1E30-0F93-235C-13B9FB2AB621}"/>
          </ac:spMkLst>
        </pc:spChg>
      </pc:sldChg>
      <pc:sldChg chg="add">
        <pc:chgData name="Hemanth Kotha" userId="9e8a52ef5338e8f2" providerId="LiveId" clId="{44235F28-79E4-4278-B3A1-D16E8E848895}" dt="2024-02-22T06:26:12.121" v="1"/>
        <pc:sldMkLst>
          <pc:docMk/>
          <pc:sldMk cId="2733139416" sldId="287"/>
        </pc:sldMkLst>
      </pc:sldChg>
      <pc:sldChg chg="add">
        <pc:chgData name="Hemanth Kotha" userId="9e8a52ef5338e8f2" providerId="LiveId" clId="{44235F28-79E4-4278-B3A1-D16E8E848895}" dt="2024-02-22T06:26:12.121" v="1"/>
        <pc:sldMkLst>
          <pc:docMk/>
          <pc:sldMk cId="3787024440" sldId="288"/>
        </pc:sldMkLst>
      </pc:sldChg>
      <pc:sldChg chg="add">
        <pc:chgData name="Hemanth Kotha" userId="9e8a52ef5338e8f2" providerId="LiveId" clId="{44235F28-79E4-4278-B3A1-D16E8E848895}" dt="2024-02-22T06:26:12.121" v="1"/>
        <pc:sldMkLst>
          <pc:docMk/>
          <pc:sldMk cId="849577685" sldId="289"/>
        </pc:sldMkLst>
      </pc:sldChg>
      <pc:sldChg chg="add">
        <pc:chgData name="Hemanth Kotha" userId="9e8a52ef5338e8f2" providerId="LiveId" clId="{44235F28-79E4-4278-B3A1-D16E8E848895}" dt="2024-02-22T06:26:12.121" v="1"/>
        <pc:sldMkLst>
          <pc:docMk/>
          <pc:sldMk cId="2926470305" sldId="290"/>
        </pc:sldMkLst>
      </pc:sldChg>
      <pc:sldChg chg="add">
        <pc:chgData name="Hemanth Kotha" userId="9e8a52ef5338e8f2" providerId="LiveId" clId="{44235F28-79E4-4278-B3A1-D16E8E848895}" dt="2024-02-22T06:26:12.121" v="1"/>
        <pc:sldMkLst>
          <pc:docMk/>
          <pc:sldMk cId="2085829045" sldId="291"/>
        </pc:sldMkLst>
      </pc:sldChg>
      <pc:sldChg chg="add">
        <pc:chgData name="Hemanth Kotha" userId="9e8a52ef5338e8f2" providerId="LiveId" clId="{44235F28-79E4-4278-B3A1-D16E8E848895}" dt="2024-02-22T06:26:12.121" v="1"/>
        <pc:sldMkLst>
          <pc:docMk/>
          <pc:sldMk cId="2415327385" sldId="292"/>
        </pc:sldMkLst>
      </pc:sldChg>
      <pc:sldChg chg="add">
        <pc:chgData name="Hemanth Kotha" userId="9e8a52ef5338e8f2" providerId="LiveId" clId="{44235F28-79E4-4278-B3A1-D16E8E848895}" dt="2024-02-22T06:26:12.121" v="1"/>
        <pc:sldMkLst>
          <pc:docMk/>
          <pc:sldMk cId="2469921173" sldId="293"/>
        </pc:sldMkLst>
      </pc:sldChg>
      <pc:sldChg chg="del">
        <pc:chgData name="Hemanth Kotha" userId="9e8a52ef5338e8f2" providerId="LiveId" clId="{44235F28-79E4-4278-B3A1-D16E8E848895}" dt="2024-02-22T06:26:10.956" v="0" actId="47"/>
        <pc:sldMkLst>
          <pc:docMk/>
          <pc:sldMk cId="651396101" sldId="300"/>
        </pc:sldMkLst>
      </pc:sldChg>
      <pc:sldChg chg="del">
        <pc:chgData name="Hemanth Kotha" userId="9e8a52ef5338e8f2" providerId="LiveId" clId="{44235F28-79E4-4278-B3A1-D16E8E848895}" dt="2024-02-22T06:26:10.956" v="0" actId="47"/>
        <pc:sldMkLst>
          <pc:docMk/>
          <pc:sldMk cId="101626897" sldId="302"/>
        </pc:sldMkLst>
      </pc:sldChg>
      <pc:sldChg chg="del">
        <pc:chgData name="Hemanth Kotha" userId="9e8a52ef5338e8f2" providerId="LiveId" clId="{44235F28-79E4-4278-B3A1-D16E8E848895}" dt="2024-02-22T06:26:10.956" v="0" actId="47"/>
        <pc:sldMkLst>
          <pc:docMk/>
          <pc:sldMk cId="1851758464" sldId="304"/>
        </pc:sldMkLst>
      </pc:sldChg>
      <pc:sldChg chg="del">
        <pc:chgData name="Hemanth Kotha" userId="9e8a52ef5338e8f2" providerId="LiveId" clId="{44235F28-79E4-4278-B3A1-D16E8E848895}" dt="2024-02-22T06:26:10.956" v="0" actId="47"/>
        <pc:sldMkLst>
          <pc:docMk/>
          <pc:sldMk cId="4256100118" sldId="309"/>
        </pc:sldMkLst>
      </pc:sldChg>
      <pc:sldChg chg="del">
        <pc:chgData name="Hemanth Kotha" userId="9e8a52ef5338e8f2" providerId="LiveId" clId="{44235F28-79E4-4278-B3A1-D16E8E848895}" dt="2024-02-22T06:26:10.956" v="0" actId="47"/>
        <pc:sldMkLst>
          <pc:docMk/>
          <pc:sldMk cId="2430192113" sldId="317"/>
        </pc:sldMkLst>
      </pc:sldChg>
      <pc:sldChg chg="del">
        <pc:chgData name="Hemanth Kotha" userId="9e8a52ef5338e8f2" providerId="LiveId" clId="{44235F28-79E4-4278-B3A1-D16E8E848895}" dt="2024-02-22T06:26:10.956" v="0" actId="47"/>
        <pc:sldMkLst>
          <pc:docMk/>
          <pc:sldMk cId="1712753501" sldId="318"/>
        </pc:sldMkLst>
      </pc:sldChg>
      <pc:sldChg chg="del">
        <pc:chgData name="Hemanth Kotha" userId="9e8a52ef5338e8f2" providerId="LiveId" clId="{44235F28-79E4-4278-B3A1-D16E8E848895}" dt="2024-02-22T06:26:10.956" v="0" actId="47"/>
        <pc:sldMkLst>
          <pc:docMk/>
          <pc:sldMk cId="544698115" sldId="31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D982-DC5C-5B4A-CB15-8A0185A708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0E3430-CA2A-CB74-D6B5-6221A7897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E382E2-56E7-5A2C-6DFC-35B2B996513E}"/>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5" name="Footer Placeholder 4">
            <a:extLst>
              <a:ext uri="{FF2B5EF4-FFF2-40B4-BE49-F238E27FC236}">
                <a16:creationId xmlns:a16="http://schemas.microsoft.com/office/drawing/2014/main" id="{0063E518-5EB8-5FF1-EA46-46CF98D8E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D6653-9847-2544-2F0A-90BE9816E8F7}"/>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323837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72CE-D1F2-4765-6013-C05CF368D3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5ECCE0-AD8E-9936-F86A-D8DF8826F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F235A-BF28-35A9-6777-B151DDFA1909}"/>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5" name="Footer Placeholder 4">
            <a:extLst>
              <a:ext uri="{FF2B5EF4-FFF2-40B4-BE49-F238E27FC236}">
                <a16:creationId xmlns:a16="http://schemas.microsoft.com/office/drawing/2014/main" id="{8A4A561F-0D9F-463B-713F-969F6B9AD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2AA6A-36C5-7F28-E29E-19209D9CFFA0}"/>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316763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19D67-0E61-D215-6B59-D2D33B29D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C382A0-96AE-AAF9-4415-AA8BE1FF38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B4E9B-B40F-E2FD-EDE3-95872515B36C}"/>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5" name="Footer Placeholder 4">
            <a:extLst>
              <a:ext uri="{FF2B5EF4-FFF2-40B4-BE49-F238E27FC236}">
                <a16:creationId xmlns:a16="http://schemas.microsoft.com/office/drawing/2014/main" id="{2B72FE17-68B8-03DB-E1C6-2951CC7F9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1B91F-FAB3-8B18-7F1E-D4102F91231A}"/>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361957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9DED-B3B0-E8DD-3184-455C718E52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4FDBCE-115A-8191-29AC-6518A0CB0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5BF9C-80B3-6484-F899-50546AEABDDA}"/>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5" name="Footer Placeholder 4">
            <a:extLst>
              <a:ext uri="{FF2B5EF4-FFF2-40B4-BE49-F238E27FC236}">
                <a16:creationId xmlns:a16="http://schemas.microsoft.com/office/drawing/2014/main" id="{576D5D86-FC28-C98A-9A6F-46E9FC5CB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CAB4B-994C-C8D4-5AA5-07416BB68500}"/>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413375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EABF-8D78-3010-3390-68D5EC7C8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F1AFD8-C7D2-4024-B0B8-4EFC29524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01CA0-D48D-7DA6-8832-9742C7E114B1}"/>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5" name="Footer Placeholder 4">
            <a:extLst>
              <a:ext uri="{FF2B5EF4-FFF2-40B4-BE49-F238E27FC236}">
                <a16:creationId xmlns:a16="http://schemas.microsoft.com/office/drawing/2014/main" id="{411E7B8A-D628-AB16-BFDF-CBAEA6666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1E200-A861-FA34-89B3-DAB41A9DD7C7}"/>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200164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175E-8A81-BA26-E539-52F0E91B4A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AD3E72-7802-56B5-EE3F-95976626D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A219BC-4518-313A-9F48-435C2129B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B6CA9A-14AE-5A1E-C7FF-57C967F127E0}"/>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6" name="Footer Placeholder 5">
            <a:extLst>
              <a:ext uri="{FF2B5EF4-FFF2-40B4-BE49-F238E27FC236}">
                <a16:creationId xmlns:a16="http://schemas.microsoft.com/office/drawing/2014/main" id="{9B0A95EA-CD2F-CEEB-AF26-67D6A9D18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6E3F2-4851-EF77-9B65-6CD995B103C7}"/>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45373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991B-222C-8A46-9B87-4AE924ED0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3A1111-0B60-D4C1-7F69-0A5E84B23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FD45D-CD78-8865-5D5C-4B4B0F6F6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8DE8C7-A0BB-D8E2-FD8D-4B3D91E8E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EA0AB-A1C8-43E5-7AB9-4E6560187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67ABA1-F497-4D2A-F54B-D44AB703FB2E}"/>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8" name="Footer Placeholder 7">
            <a:extLst>
              <a:ext uri="{FF2B5EF4-FFF2-40B4-BE49-F238E27FC236}">
                <a16:creationId xmlns:a16="http://schemas.microsoft.com/office/drawing/2014/main" id="{B37A1D52-428C-5E9D-BA7E-D630C0E1E3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2B89A0-BE56-A66E-F3FE-CC1BCE875CC2}"/>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317359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4C54-6D7A-6A32-BEB6-3F25531919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45335A-2F30-E3F7-7E1D-77BF8B911DA9}"/>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4" name="Footer Placeholder 3">
            <a:extLst>
              <a:ext uri="{FF2B5EF4-FFF2-40B4-BE49-F238E27FC236}">
                <a16:creationId xmlns:a16="http://schemas.microsoft.com/office/drawing/2014/main" id="{C0C07BE8-4826-C63A-3D96-5A4C89A560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EEFDD5-24C7-6790-E93F-F363B57815C9}"/>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316421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FA5ED-A13C-4EE1-21C9-EAA78BECE630}"/>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3" name="Footer Placeholder 2">
            <a:extLst>
              <a:ext uri="{FF2B5EF4-FFF2-40B4-BE49-F238E27FC236}">
                <a16:creationId xmlns:a16="http://schemas.microsoft.com/office/drawing/2014/main" id="{2D458941-205F-C62F-AF99-6608827A66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E514AC-A384-4D4C-B8CD-15F54D77A98C}"/>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259014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9B41-986F-6C88-CA1C-8B432A19B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6EEC34-07FB-30D3-D03E-55C0FB530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7AE0AA-1A40-3D27-B80C-887037A5D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A5A4D-F436-E2D4-0A4C-72FD023EF440}"/>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6" name="Footer Placeholder 5">
            <a:extLst>
              <a:ext uri="{FF2B5EF4-FFF2-40B4-BE49-F238E27FC236}">
                <a16:creationId xmlns:a16="http://schemas.microsoft.com/office/drawing/2014/main" id="{5AED1CF1-ADE8-EFAA-5319-7A1484FBC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A50C8-C69D-F07D-832D-DB359B1AC5DD}"/>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25243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D5DD-1CC8-1204-886D-0A5B33950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3B55A0-0CA3-D930-867E-08F2F32DA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CDB8B2-828E-87D9-8852-6CE1CB33B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B5F0B-B1D1-587B-8D7C-E2DB022C5192}"/>
              </a:ext>
            </a:extLst>
          </p:cNvPr>
          <p:cNvSpPr>
            <a:spLocks noGrp="1"/>
          </p:cNvSpPr>
          <p:nvPr>
            <p:ph type="dt" sz="half" idx="10"/>
          </p:nvPr>
        </p:nvSpPr>
        <p:spPr/>
        <p:txBody>
          <a:bodyPr/>
          <a:lstStyle/>
          <a:p>
            <a:fld id="{2BC2B130-939D-42E1-91BD-D89F28CE82C1}" type="datetimeFigureOut">
              <a:rPr lang="en-IN" smtClean="0"/>
              <a:t>22-02-2024</a:t>
            </a:fld>
            <a:endParaRPr lang="en-IN"/>
          </a:p>
        </p:txBody>
      </p:sp>
      <p:sp>
        <p:nvSpPr>
          <p:cNvPr id="6" name="Footer Placeholder 5">
            <a:extLst>
              <a:ext uri="{FF2B5EF4-FFF2-40B4-BE49-F238E27FC236}">
                <a16:creationId xmlns:a16="http://schemas.microsoft.com/office/drawing/2014/main" id="{839C2FE6-B3DB-7C17-0011-08793C070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6AA9EB-83F2-5DCC-BA82-C9D58DC24264}"/>
              </a:ext>
            </a:extLst>
          </p:cNvPr>
          <p:cNvSpPr>
            <a:spLocks noGrp="1"/>
          </p:cNvSpPr>
          <p:nvPr>
            <p:ph type="sldNum" sz="quarter" idx="12"/>
          </p:nvPr>
        </p:nvSpPr>
        <p:spPr/>
        <p:txBody>
          <a:bodyPr/>
          <a:lstStyle/>
          <a:p>
            <a:fld id="{52A41BA6-D6D5-488E-8239-0F4527D8769F}" type="slidenum">
              <a:rPr lang="en-IN" smtClean="0"/>
              <a:t>‹#›</a:t>
            </a:fld>
            <a:endParaRPr lang="en-IN"/>
          </a:p>
        </p:txBody>
      </p:sp>
    </p:spTree>
    <p:extLst>
      <p:ext uri="{BB962C8B-B14F-4D97-AF65-F5344CB8AC3E}">
        <p14:creationId xmlns:p14="http://schemas.microsoft.com/office/powerpoint/2010/main" val="123902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B9D0E-FF5F-5A0E-2248-4C04D9CDD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76F2FC-4838-0223-B443-C101C494A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F6CEF-6ECF-9B6C-449A-A43AB34FA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2B130-939D-42E1-91BD-D89F28CE82C1}" type="datetimeFigureOut">
              <a:rPr lang="en-IN" smtClean="0"/>
              <a:t>22-02-2024</a:t>
            </a:fld>
            <a:endParaRPr lang="en-IN"/>
          </a:p>
        </p:txBody>
      </p:sp>
      <p:sp>
        <p:nvSpPr>
          <p:cNvPr id="5" name="Footer Placeholder 4">
            <a:extLst>
              <a:ext uri="{FF2B5EF4-FFF2-40B4-BE49-F238E27FC236}">
                <a16:creationId xmlns:a16="http://schemas.microsoft.com/office/drawing/2014/main" id="{F35C7BC2-9007-2C24-ABF2-9D9F24133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7AE4A7-720D-BB81-0691-CEF893F23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41BA6-D6D5-488E-8239-0F4527D8769F}" type="slidenum">
              <a:rPr lang="en-IN" smtClean="0"/>
              <a:t>‹#›</a:t>
            </a:fld>
            <a:endParaRPr lang="en-IN"/>
          </a:p>
        </p:txBody>
      </p:sp>
    </p:spTree>
    <p:extLst>
      <p:ext uri="{BB962C8B-B14F-4D97-AF65-F5344CB8AC3E}">
        <p14:creationId xmlns:p14="http://schemas.microsoft.com/office/powerpoint/2010/main" val="372561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0A4A15-1E30-0F93-235C-13B9FB2AB621}"/>
              </a:ext>
            </a:extLst>
          </p:cNvPr>
          <p:cNvSpPr txBox="1">
            <a:spLocks/>
          </p:cNvSpPr>
          <p:nvPr/>
        </p:nvSpPr>
        <p:spPr>
          <a:xfrm>
            <a:off x="3107634" y="1982469"/>
            <a:ext cx="8259096" cy="118872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400" b="1" dirty="0">
                <a:latin typeface="Times New Roman" panose="02020603050405020304" pitchFamily="18" charset="0"/>
                <a:cs typeface="Times New Roman" panose="02020603050405020304" pitchFamily="18" charset="0"/>
              </a:rPr>
              <a:t>An Android Based Application For Revolutionizing Home Design</a:t>
            </a:r>
          </a:p>
        </p:txBody>
      </p:sp>
      <p:sp>
        <p:nvSpPr>
          <p:cNvPr id="5" name="TextBox 4">
            <a:extLst>
              <a:ext uri="{FF2B5EF4-FFF2-40B4-BE49-F238E27FC236}">
                <a16:creationId xmlns:a16="http://schemas.microsoft.com/office/drawing/2014/main" id="{AAAF8972-09D4-1477-AB1F-7C330D634CC7}"/>
              </a:ext>
            </a:extLst>
          </p:cNvPr>
          <p:cNvSpPr txBox="1"/>
          <p:nvPr/>
        </p:nvSpPr>
        <p:spPr>
          <a:xfrm rot="10800000" flipV="1">
            <a:off x="7205212" y="4672716"/>
            <a:ext cx="4764366" cy="181588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BATCH- IT-1</a:t>
            </a:r>
          </a:p>
          <a:p>
            <a:pPr algn="just"/>
            <a:r>
              <a:rPr lang="en-US" sz="2800" dirty="0">
                <a:latin typeface="Times New Roman" panose="02020603050405020304" pitchFamily="18" charset="0"/>
                <a:cs typeface="Times New Roman" panose="02020603050405020304" pitchFamily="18" charset="0"/>
              </a:rPr>
              <a:t>K.V. Hemanth -207Z1A1225</a:t>
            </a:r>
          </a:p>
          <a:p>
            <a:pPr algn="just"/>
            <a:r>
              <a:rPr lang="en-US" sz="2800" dirty="0">
                <a:latin typeface="Times New Roman" panose="02020603050405020304" pitchFamily="18" charset="0"/>
                <a:cs typeface="Times New Roman" panose="02020603050405020304" pitchFamily="18" charset="0"/>
              </a:rPr>
              <a:t>Sheldon </a:t>
            </a:r>
            <a:r>
              <a:rPr lang="en-US" sz="2800" dirty="0" err="1">
                <a:latin typeface="Times New Roman" panose="02020603050405020304" pitchFamily="18" charset="0"/>
                <a:cs typeface="Times New Roman" panose="02020603050405020304" pitchFamily="18" charset="0"/>
              </a:rPr>
              <a:t>Shaji</a:t>
            </a:r>
            <a:r>
              <a:rPr lang="en-US" sz="2800" dirty="0">
                <a:latin typeface="Times New Roman" panose="02020603050405020304" pitchFamily="18" charset="0"/>
                <a:cs typeface="Times New Roman" panose="02020603050405020304" pitchFamily="18" charset="0"/>
              </a:rPr>
              <a:t> -207Z1A1241</a:t>
            </a:r>
          </a:p>
          <a:p>
            <a:pPr algn="just"/>
            <a:r>
              <a:rPr lang="en-US" sz="2800" dirty="0">
                <a:latin typeface="Times New Roman" panose="02020603050405020304" pitchFamily="18" charset="0"/>
                <a:cs typeface="Times New Roman" panose="02020603050405020304" pitchFamily="18" charset="0"/>
              </a:rPr>
              <a:t>V.Nikil            -207Z1A1248</a:t>
            </a:r>
          </a:p>
        </p:txBody>
      </p:sp>
      <p:pic>
        <p:nvPicPr>
          <p:cNvPr id="6" name="Picture 2" descr="NNRG College of Engineering, Hyderabad, India">
            <a:extLst>
              <a:ext uri="{FF2B5EF4-FFF2-40B4-BE49-F238E27FC236}">
                <a16:creationId xmlns:a16="http://schemas.microsoft.com/office/drawing/2014/main" id="{5C5EFEF6-06DE-BC46-055B-8BFA3B73B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21" y="143497"/>
            <a:ext cx="11747157" cy="10766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462340-54EC-E05D-5589-16E3CEF601DE}"/>
              </a:ext>
            </a:extLst>
          </p:cNvPr>
          <p:cNvPicPr>
            <a:picLocks noChangeAspect="1"/>
          </p:cNvPicPr>
          <p:nvPr/>
        </p:nvPicPr>
        <p:blipFill>
          <a:blip r:embed="rId3"/>
          <a:stretch>
            <a:fillRect/>
          </a:stretch>
        </p:blipFill>
        <p:spPr>
          <a:xfrm>
            <a:off x="825270" y="1558252"/>
            <a:ext cx="2117900" cy="4637579"/>
          </a:xfrm>
          <a:prstGeom prst="rect">
            <a:avLst/>
          </a:prstGeom>
        </p:spPr>
      </p:pic>
      <p:sp>
        <p:nvSpPr>
          <p:cNvPr id="2" name="TextBox 1">
            <a:extLst>
              <a:ext uri="{FF2B5EF4-FFF2-40B4-BE49-F238E27FC236}">
                <a16:creationId xmlns:a16="http://schemas.microsoft.com/office/drawing/2014/main" id="{375AE28C-50E7-B8E1-86E8-7043F310549C}"/>
              </a:ext>
            </a:extLst>
          </p:cNvPr>
          <p:cNvSpPr txBox="1"/>
          <p:nvPr/>
        </p:nvSpPr>
        <p:spPr>
          <a:xfrm>
            <a:off x="3107635" y="3335946"/>
            <a:ext cx="8259096" cy="701731"/>
          </a:xfrm>
          <a:prstGeom prst="rect">
            <a:avLst/>
          </a:prstGeom>
        </p:spPr>
        <p:txBody>
          <a:bodyPr vert="horz" lIns="91440" tIns="45720" rIns="91440" bIns="45720" rtlCol="0" anchor="b">
            <a:normAutofit/>
          </a:bodyPr>
          <a:lstStyle>
            <a:defPPr>
              <a:defRPr lang="en-US"/>
            </a:defPPr>
            <a:lvl1pPr algn="just">
              <a:lnSpc>
                <a:spcPct val="90000"/>
              </a:lnSpc>
              <a:spcBef>
                <a:spcPct val="0"/>
              </a:spcBef>
              <a:buNone/>
              <a:defRPr sz="4400" b="1">
                <a:latin typeface="Times New Roman" panose="02020603050405020304" pitchFamily="18" charset="0"/>
                <a:ea typeface="+mj-ea"/>
                <a:cs typeface="Times New Roman" panose="02020603050405020304" pitchFamily="18" charset="0"/>
              </a:defRPr>
            </a:lvl1pPr>
          </a:lstStyle>
          <a:p>
            <a:r>
              <a:rPr lang="en-US" sz="2900" dirty="0"/>
              <a:t>SOFTWARE REQUIREMENT SPECIFICATION</a:t>
            </a:r>
            <a:endParaRPr lang="en-IN" sz="2900" dirty="0"/>
          </a:p>
        </p:txBody>
      </p:sp>
    </p:spTree>
    <p:extLst>
      <p:ext uri="{BB962C8B-B14F-4D97-AF65-F5344CB8AC3E}">
        <p14:creationId xmlns:p14="http://schemas.microsoft.com/office/powerpoint/2010/main" val="15267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08A43E2-CD4A-60CE-F7A5-F68AA0A62470}"/>
              </a:ext>
            </a:extLst>
          </p:cNvPr>
          <p:cNvSpPr txBox="1">
            <a:spLocks/>
          </p:cNvSpPr>
          <p:nvPr/>
        </p:nvSpPr>
        <p:spPr>
          <a:xfrm>
            <a:off x="722671" y="1666568"/>
            <a:ext cx="11194025" cy="4831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PURPOSE OF THIS DOCUMENT </a:t>
            </a:r>
          </a:p>
          <a:p>
            <a:pPr marL="0" indent="0" algn="just">
              <a:lnSpc>
                <a:spcPct val="150000"/>
              </a:lnSpc>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The purpose of this project is Home Design App serves as a versatile and user-friendly platform that empowers individuals to envision and plan their living spaces with efficiency and creativity. By providing intuitive design tools, 2D modeling, and the app enables users to digitally craft detailed floor plans and interior layouts. It serves as a virtual canvas for homeowners, architects, and interior designers, fostering a collaborative and immersive environment.</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SCOPE OF THIS DOCUMENT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Real-time collaboration options facilitate teamwork among homeowners, architects, and designers. Integration with user experience by allowing immersive previews of designs. The app will provide the attractive user experience on the both exterior and interior. The app can feature an extensive catalog of furniture and materials, aiding users in making informed design choices.</a:t>
            </a:r>
          </a:p>
          <a:p>
            <a:pPr marL="0" indent="0" algn="just">
              <a:lnSpc>
                <a:spcPct val="150000"/>
              </a:lnSpc>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64CF80B-9B59-E2E2-D42D-9F47E8DE22DD}"/>
              </a:ext>
            </a:extLst>
          </p:cNvPr>
          <p:cNvSpPr txBox="1"/>
          <p:nvPr/>
        </p:nvSpPr>
        <p:spPr>
          <a:xfrm>
            <a:off x="722672" y="888449"/>
            <a:ext cx="4542056"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1ABD4C93-A7E7-9187-3A2C-87ADF4B3A11A}"/>
              </a:ext>
            </a:extLst>
          </p:cNvPr>
          <p:cNvPicPr>
            <a:picLocks noChangeAspect="1"/>
          </p:cNvPicPr>
          <p:nvPr/>
        </p:nvPicPr>
        <p:blipFill>
          <a:blip r:embed="rId2"/>
          <a:stretch>
            <a:fillRect/>
          </a:stretch>
        </p:blipFill>
        <p:spPr>
          <a:xfrm>
            <a:off x="10571018" y="0"/>
            <a:ext cx="1620982" cy="1473224"/>
          </a:xfrm>
          <a:prstGeom prst="rect">
            <a:avLst/>
          </a:prstGeom>
        </p:spPr>
      </p:pic>
    </p:spTree>
    <p:extLst>
      <p:ext uri="{BB962C8B-B14F-4D97-AF65-F5344CB8AC3E}">
        <p14:creationId xmlns:p14="http://schemas.microsoft.com/office/powerpoint/2010/main" val="273313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BE44C69-DBE2-17F5-EFA2-68444B6BA70A}"/>
              </a:ext>
            </a:extLst>
          </p:cNvPr>
          <p:cNvSpPr txBox="1">
            <a:spLocks/>
          </p:cNvSpPr>
          <p:nvPr/>
        </p:nvSpPr>
        <p:spPr>
          <a:xfrm>
            <a:off x="722671" y="1666568"/>
            <a:ext cx="11194025" cy="4831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OVERVIEW </a:t>
            </a:r>
          </a:p>
          <a:p>
            <a:pPr marL="0" indent="0" algn="just">
              <a:lnSpc>
                <a:spcPct val="150000"/>
              </a:lnSpc>
              <a:buNone/>
            </a:pPr>
            <a:r>
              <a:rPr lang="en-US" sz="1800" dirty="0"/>
              <a:t>The Home Design App is a versatile and user-friendly application and plan their dream homes with ease. With a robust set of features, users can create detailed floor plans, experiment with interior designs, and visualize their ideas in stunning 2D. The app boasts a comprehensive catalog of furniture and materials, enabling users to personalize every aspect of their space. Compatible across various devices, from smartphones to desktop computers, the Home Design App is a comprehensive solution for anyone seeking to bring their home design visions to life.</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A87C351-B2FC-8EEC-8075-5B5F2D7BC807}"/>
              </a:ext>
            </a:extLst>
          </p:cNvPr>
          <p:cNvPicPr>
            <a:picLocks noChangeAspect="1"/>
          </p:cNvPicPr>
          <p:nvPr/>
        </p:nvPicPr>
        <p:blipFill>
          <a:blip r:embed="rId2"/>
          <a:stretch>
            <a:fillRect/>
          </a:stretch>
        </p:blipFill>
        <p:spPr>
          <a:xfrm>
            <a:off x="10571018" y="0"/>
            <a:ext cx="1620982" cy="1473224"/>
          </a:xfrm>
          <a:prstGeom prst="rect">
            <a:avLst/>
          </a:prstGeom>
        </p:spPr>
      </p:pic>
    </p:spTree>
    <p:extLst>
      <p:ext uri="{BB962C8B-B14F-4D97-AF65-F5344CB8AC3E}">
        <p14:creationId xmlns:p14="http://schemas.microsoft.com/office/powerpoint/2010/main" val="378702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08702B-A5FA-E603-0C97-8CAFCCB6F3A6}"/>
              </a:ext>
            </a:extLst>
          </p:cNvPr>
          <p:cNvSpPr txBox="1">
            <a:spLocks/>
          </p:cNvSpPr>
          <p:nvPr/>
        </p:nvSpPr>
        <p:spPr>
          <a:xfrm>
            <a:off x="722671" y="1666568"/>
            <a:ext cx="11194025" cy="4831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The "Home Design App" is an innovative mobile application designed to assist renters, and interior/exterior design in transforming their living spaces.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Not only transforming but also assists you to build the whole structure from the scratch (i.e., core structure).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This app leverages cutting-edge technologies to provide personalized design suggestions, advice, and inspiration for both interior and exterior spaces.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Finally, this app offers a holistic approach to design, transforming the way people approach and execute their design.</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It serves as a one-stop solution for anyone looking to enhance the aesthetics and functionality of their homes.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The app boasts an extensive catalog of interior and exterior design elements, including furniture, lighting, paint colors, landscaping options, and more.</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4D80BFA-8300-2E64-5BB0-725D2BDD60DB}"/>
              </a:ext>
            </a:extLst>
          </p:cNvPr>
          <p:cNvSpPr txBox="1"/>
          <p:nvPr/>
        </p:nvSpPr>
        <p:spPr>
          <a:xfrm>
            <a:off x="722672" y="888449"/>
            <a:ext cx="4542056"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GENERAL DESCRIPTION</a:t>
            </a:r>
          </a:p>
        </p:txBody>
      </p:sp>
      <p:pic>
        <p:nvPicPr>
          <p:cNvPr id="4" name="Picture 3">
            <a:extLst>
              <a:ext uri="{FF2B5EF4-FFF2-40B4-BE49-F238E27FC236}">
                <a16:creationId xmlns:a16="http://schemas.microsoft.com/office/drawing/2014/main" id="{399BDBEC-8949-60A0-07E2-B4990ADB7343}"/>
              </a:ext>
            </a:extLst>
          </p:cNvPr>
          <p:cNvPicPr>
            <a:picLocks noChangeAspect="1"/>
          </p:cNvPicPr>
          <p:nvPr/>
        </p:nvPicPr>
        <p:blipFill>
          <a:blip r:embed="rId2"/>
          <a:stretch>
            <a:fillRect/>
          </a:stretch>
        </p:blipFill>
        <p:spPr>
          <a:xfrm>
            <a:off x="10571018" y="0"/>
            <a:ext cx="1620982" cy="1473224"/>
          </a:xfrm>
          <a:prstGeom prst="rect">
            <a:avLst/>
          </a:prstGeom>
        </p:spPr>
      </p:pic>
    </p:spTree>
    <p:extLst>
      <p:ext uri="{BB962C8B-B14F-4D97-AF65-F5344CB8AC3E}">
        <p14:creationId xmlns:p14="http://schemas.microsoft.com/office/powerpoint/2010/main" val="84957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6EE5FDB-5344-8F27-0EB7-723BF777A35F}"/>
              </a:ext>
            </a:extLst>
          </p:cNvPr>
          <p:cNvSpPr txBox="1">
            <a:spLocks/>
          </p:cNvSpPr>
          <p:nvPr/>
        </p:nvSpPr>
        <p:spPr>
          <a:xfrm>
            <a:off x="722671" y="883920"/>
            <a:ext cx="11194025" cy="56138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FUNCTIONAL </a:t>
            </a:r>
            <a:r>
              <a:rPr lang="en-US" sz="2000" b="1" dirty="0">
                <a:latin typeface="Times New Roman" panose="02020603050405020304" pitchFamily="18" charset="0"/>
                <a:cs typeface="Times New Roman" panose="02020603050405020304" pitchFamily="18" charset="0"/>
              </a:rPr>
              <a:t>REQUIREMENTS</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User Authentication</a:t>
            </a:r>
          </a:p>
          <a:p>
            <a:pPr algn="just">
              <a:lnSpc>
                <a:spcPct val="150000"/>
              </a:lnSpc>
            </a:pPr>
            <a:r>
              <a:rPr lang="en-US" sz="1800" dirty="0">
                <a:latin typeface="Times New Roman" panose="02020603050405020304" pitchFamily="18" charset="0"/>
                <a:cs typeface="Times New Roman" panose="02020603050405020304" pitchFamily="18" charset="0"/>
              </a:rPr>
              <a:t>Interior and Exteriors Design Features</a:t>
            </a:r>
          </a:p>
          <a:p>
            <a:pPr algn="just">
              <a:lnSpc>
                <a:spcPct val="150000"/>
              </a:lnSpc>
            </a:pPr>
            <a:r>
              <a:rPr lang="en-US" sz="1800" dirty="0">
                <a:latin typeface="Times New Roman" panose="02020603050405020304" pitchFamily="18" charset="0"/>
                <a:cs typeface="Times New Roman" panose="02020603050405020304" pitchFamily="18" charset="0"/>
              </a:rPr>
              <a:t>Device Compatibility</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NON-FUNCTIONAL REQUIREMENTS</a:t>
            </a:r>
          </a:p>
          <a:p>
            <a:pPr algn="just">
              <a:lnSpc>
                <a:spcPct val="150000"/>
              </a:lnSpc>
            </a:pPr>
            <a:r>
              <a:rPr lang="en-US" sz="1800" dirty="0">
                <a:latin typeface="Times New Roman" panose="02020603050405020304" pitchFamily="18" charset="0"/>
                <a:cs typeface="Times New Roman" panose="02020603050405020304" pitchFamily="18" charset="0"/>
              </a:rPr>
              <a:t>Portability </a:t>
            </a:r>
          </a:p>
          <a:p>
            <a:pPr algn="just">
              <a:lnSpc>
                <a:spcPct val="150000"/>
              </a:lnSpc>
            </a:pPr>
            <a:r>
              <a:rPr lang="en-US" sz="1800" dirty="0">
                <a:latin typeface="Times New Roman" panose="02020603050405020304" pitchFamily="18" charset="0"/>
                <a:cs typeface="Times New Roman" panose="02020603050405020304" pitchFamily="18" charset="0"/>
              </a:rPr>
              <a:t>Maintainability </a:t>
            </a:r>
          </a:p>
          <a:p>
            <a:pPr algn="just">
              <a:lnSpc>
                <a:spcPct val="150000"/>
              </a:lnSpc>
            </a:pPr>
            <a:r>
              <a:rPr lang="en-US" sz="1800" dirty="0">
                <a:latin typeface="Times New Roman" panose="02020603050405020304" pitchFamily="18" charset="0"/>
                <a:cs typeface="Times New Roman" panose="02020603050405020304" pitchFamily="18" charset="0"/>
              </a:rPr>
              <a:t>Scalability </a:t>
            </a:r>
          </a:p>
          <a:p>
            <a:pPr algn="just">
              <a:lnSpc>
                <a:spcPct val="150000"/>
              </a:lnSpc>
            </a:pPr>
            <a:r>
              <a:rPr lang="en-US" sz="1800" dirty="0">
                <a:latin typeface="Times New Roman" panose="02020603050405020304" pitchFamily="18" charset="0"/>
                <a:cs typeface="Times New Roman" panose="02020603050405020304" pitchFamily="18" charset="0"/>
              </a:rPr>
              <a:t>Performance </a:t>
            </a:r>
          </a:p>
          <a:p>
            <a:pPr algn="just">
              <a:lnSpc>
                <a:spcPct val="150000"/>
              </a:lnSpc>
            </a:pPr>
            <a:r>
              <a:rPr lang="en-US" sz="1800" dirty="0">
                <a:latin typeface="Times New Roman" panose="02020603050405020304" pitchFamily="18" charset="0"/>
                <a:cs typeface="Times New Roman" panose="02020603050405020304" pitchFamily="18" charset="0"/>
              </a:rPr>
              <a:t>Flexibility</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444879-44F9-CE11-3983-8877F26CCF99}"/>
              </a:ext>
            </a:extLst>
          </p:cNvPr>
          <p:cNvPicPr>
            <a:picLocks noChangeAspect="1"/>
          </p:cNvPicPr>
          <p:nvPr/>
        </p:nvPicPr>
        <p:blipFill>
          <a:blip r:embed="rId2"/>
          <a:stretch>
            <a:fillRect/>
          </a:stretch>
        </p:blipFill>
        <p:spPr>
          <a:xfrm>
            <a:off x="10571018" y="0"/>
            <a:ext cx="1620982" cy="1473224"/>
          </a:xfrm>
          <a:prstGeom prst="rect">
            <a:avLst/>
          </a:prstGeom>
        </p:spPr>
      </p:pic>
    </p:spTree>
    <p:extLst>
      <p:ext uri="{BB962C8B-B14F-4D97-AF65-F5344CB8AC3E}">
        <p14:creationId xmlns:p14="http://schemas.microsoft.com/office/powerpoint/2010/main" val="292647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AF1F80E-B98C-CDF7-F001-EF9C5933BAD2}"/>
              </a:ext>
            </a:extLst>
          </p:cNvPr>
          <p:cNvSpPr txBox="1">
            <a:spLocks/>
          </p:cNvSpPr>
          <p:nvPr/>
        </p:nvSpPr>
        <p:spPr>
          <a:xfrm>
            <a:off x="722671" y="883920"/>
            <a:ext cx="11194025" cy="56138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INTERFACE REQUIREMENTS</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Processor: Dual core </a:t>
            </a:r>
          </a:p>
          <a:p>
            <a:pPr algn="just">
              <a:lnSpc>
                <a:spcPct val="150000"/>
              </a:lnSpc>
            </a:pPr>
            <a:r>
              <a:rPr lang="en-IN" sz="1800" dirty="0">
                <a:latin typeface="Times New Roman" panose="02020603050405020304" pitchFamily="18" charset="0"/>
                <a:cs typeface="Times New Roman" panose="02020603050405020304" pitchFamily="18" charset="0"/>
              </a:rPr>
              <a:t>Ram: minimum 8GB </a:t>
            </a:r>
          </a:p>
          <a:p>
            <a:pPr algn="just">
              <a:lnSpc>
                <a:spcPct val="150000"/>
              </a:lnSpc>
            </a:pPr>
            <a:r>
              <a:rPr lang="en-IN" sz="1800" dirty="0">
                <a:latin typeface="Times New Roman" panose="02020603050405020304" pitchFamily="18" charset="0"/>
                <a:cs typeface="Times New Roman" panose="02020603050405020304" pitchFamily="18" charset="0"/>
              </a:rPr>
              <a:t>Hard disk: minimum 50GB </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PERFORMANCE REQUIREMENTS</a:t>
            </a:r>
          </a:p>
          <a:p>
            <a:pPr algn="just">
              <a:lnSpc>
                <a:spcPct val="150000"/>
              </a:lnSpc>
            </a:pPr>
            <a:r>
              <a:rPr lang="en-IN" sz="1800" dirty="0">
                <a:latin typeface="Times New Roman" panose="02020603050405020304" pitchFamily="18" charset="0"/>
                <a:cs typeface="Times New Roman" panose="02020603050405020304" pitchFamily="18" charset="0"/>
              </a:rPr>
              <a:t>User Module</a:t>
            </a:r>
          </a:p>
          <a:p>
            <a:pPr algn="just">
              <a:lnSpc>
                <a:spcPct val="150000"/>
              </a:lnSpc>
            </a:pPr>
            <a:r>
              <a:rPr lang="en-US" sz="1800" dirty="0">
                <a:latin typeface="Times New Roman" panose="02020603050405020304" pitchFamily="18" charset="0"/>
                <a:cs typeface="Times New Roman" panose="02020603050405020304" pitchFamily="18" charset="0"/>
              </a:rPr>
              <a:t>Minimal loading time</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Compatibility across various devices.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Optimal memory Usage</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B2CF7CC-FBEB-D9FE-31EA-5CF5D88572F1}"/>
              </a:ext>
            </a:extLst>
          </p:cNvPr>
          <p:cNvPicPr>
            <a:picLocks noChangeAspect="1"/>
          </p:cNvPicPr>
          <p:nvPr/>
        </p:nvPicPr>
        <p:blipFill>
          <a:blip r:embed="rId2"/>
          <a:stretch>
            <a:fillRect/>
          </a:stretch>
        </p:blipFill>
        <p:spPr>
          <a:xfrm>
            <a:off x="10571018" y="0"/>
            <a:ext cx="1620982" cy="1473224"/>
          </a:xfrm>
          <a:prstGeom prst="rect">
            <a:avLst/>
          </a:prstGeom>
        </p:spPr>
      </p:pic>
    </p:spTree>
    <p:extLst>
      <p:ext uri="{BB962C8B-B14F-4D97-AF65-F5344CB8AC3E}">
        <p14:creationId xmlns:p14="http://schemas.microsoft.com/office/powerpoint/2010/main" val="20858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1A2902C-19A3-4A9C-82E4-B71B4B6AB581}"/>
              </a:ext>
            </a:extLst>
          </p:cNvPr>
          <p:cNvSpPr txBox="1">
            <a:spLocks/>
          </p:cNvSpPr>
          <p:nvPr/>
        </p:nvSpPr>
        <p:spPr>
          <a:xfrm>
            <a:off x="722671" y="883920"/>
            <a:ext cx="11194025" cy="56138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DOMAIN REQUIREMENTS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Arial MT"/>
                <a:cs typeface="Arial MT"/>
              </a:rPr>
              <a:t>Windows:</a:t>
            </a:r>
            <a:r>
              <a:rPr lang="en-US" sz="1800" spc="-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7/8/10</a:t>
            </a:r>
            <a:endParaRPr lang="en-IN" sz="1800" dirty="0">
              <a:latin typeface="Times New Roman" panose="02020603050405020304" pitchFamily="18" charset="0"/>
              <a:ea typeface="Arial MT"/>
              <a:cs typeface="Arial MT"/>
            </a:endParaRPr>
          </a:p>
          <a:p>
            <a:pPr algn="just">
              <a:lnSpc>
                <a:spcPct val="150000"/>
              </a:lnSpc>
            </a:pPr>
            <a:r>
              <a:rPr lang="en-US" sz="1800" dirty="0">
                <a:effectLst/>
                <a:latin typeface="Times New Roman" panose="02020603050405020304" pitchFamily="18" charset="0"/>
                <a:ea typeface="Arial MT"/>
                <a:cs typeface="Arial MT"/>
              </a:rPr>
              <a:t>Tool: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Android</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Studio</a:t>
            </a:r>
            <a:endParaRPr lang="en-IN" sz="1800" dirty="0">
              <a:latin typeface="Times New Roman" panose="02020603050405020304" pitchFamily="18" charset="0"/>
              <a:ea typeface="Arial MT"/>
              <a:cs typeface="Arial MT"/>
            </a:endParaRPr>
          </a:p>
          <a:p>
            <a:pPr algn="just">
              <a:lnSpc>
                <a:spcPct val="150000"/>
              </a:lnSpc>
            </a:pPr>
            <a:r>
              <a:rPr lang="en-US" sz="1800" dirty="0">
                <a:effectLst/>
                <a:latin typeface="Times New Roman" panose="02020603050405020304" pitchFamily="18" charset="0"/>
                <a:ea typeface="Arial MT"/>
                <a:cs typeface="Arial MT"/>
              </a:rPr>
              <a:t>Coding</a:t>
            </a:r>
            <a:r>
              <a:rPr lang="en-US" sz="1800" spc="-4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Language:</a:t>
            </a:r>
            <a:r>
              <a:rPr lang="en-US" sz="1800" spc="-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Java</a:t>
            </a:r>
            <a:endParaRPr lang="en-IN" sz="1800" dirty="0">
              <a:latin typeface="Times New Roman" panose="02020603050405020304" pitchFamily="18" charset="0"/>
              <a:ea typeface="Arial MT"/>
              <a:cs typeface="Arial MT"/>
            </a:endParaRPr>
          </a:p>
          <a:p>
            <a:pPr algn="just">
              <a:lnSpc>
                <a:spcPct val="150000"/>
              </a:lnSpc>
            </a:pPr>
            <a:r>
              <a:rPr lang="en-US" sz="1800" dirty="0">
                <a:effectLst/>
                <a:latin typeface="Times New Roman" panose="02020603050405020304" pitchFamily="18" charset="0"/>
                <a:ea typeface="Arial MT"/>
                <a:cs typeface="Arial MT"/>
              </a:rPr>
              <a:t>UMLS:</a:t>
            </a:r>
            <a:r>
              <a:rPr lang="en-US" sz="1800" spc="-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Star</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UML</a:t>
            </a:r>
          </a:p>
          <a:p>
            <a:pPr marL="0" indent="0" algn="just">
              <a:lnSpc>
                <a:spcPct val="150000"/>
              </a:lnSpc>
              <a:buNone/>
            </a:pPr>
            <a:endParaRPr lang="en-IN" sz="1800" b="1" dirty="0">
              <a:effectLst/>
              <a:latin typeface="Times New Roman" panose="02020603050405020304" pitchFamily="18" charset="0"/>
              <a:ea typeface="Arial MT"/>
              <a:cs typeface="Arial MT"/>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FE1C99-E62A-747A-6305-6FAADC6BF746}"/>
              </a:ext>
            </a:extLst>
          </p:cNvPr>
          <p:cNvPicPr>
            <a:picLocks noChangeAspect="1"/>
          </p:cNvPicPr>
          <p:nvPr/>
        </p:nvPicPr>
        <p:blipFill>
          <a:blip r:embed="rId2"/>
          <a:stretch>
            <a:fillRect/>
          </a:stretch>
        </p:blipFill>
        <p:spPr>
          <a:xfrm>
            <a:off x="10571018" y="0"/>
            <a:ext cx="1620982" cy="1473224"/>
          </a:xfrm>
          <a:prstGeom prst="rect">
            <a:avLst/>
          </a:prstGeom>
        </p:spPr>
      </p:pic>
    </p:spTree>
    <p:extLst>
      <p:ext uri="{BB962C8B-B14F-4D97-AF65-F5344CB8AC3E}">
        <p14:creationId xmlns:p14="http://schemas.microsoft.com/office/powerpoint/2010/main" val="241532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13B5C1-99FB-C2CD-3238-D8D4B9A8AC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2342" y="1813416"/>
            <a:ext cx="7745866" cy="4684365"/>
          </a:xfrm>
          <a:prstGeom prst="rect">
            <a:avLst/>
          </a:prstGeom>
          <a:noFill/>
          <a:ln>
            <a:noFill/>
          </a:ln>
        </p:spPr>
      </p:pic>
      <p:sp>
        <p:nvSpPr>
          <p:cNvPr id="3" name="Content Placeholder 2">
            <a:extLst>
              <a:ext uri="{FF2B5EF4-FFF2-40B4-BE49-F238E27FC236}">
                <a16:creationId xmlns:a16="http://schemas.microsoft.com/office/drawing/2014/main" id="{9BC92DBA-78CA-0A29-BEC4-C2C234B1526B}"/>
              </a:ext>
            </a:extLst>
          </p:cNvPr>
          <p:cNvSpPr txBox="1">
            <a:spLocks/>
          </p:cNvSpPr>
          <p:nvPr/>
        </p:nvSpPr>
        <p:spPr>
          <a:xfrm>
            <a:off x="722671" y="883920"/>
            <a:ext cx="11194025" cy="56138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b="1" kern="0" spc="0" dirty="0">
                <a:effectLst/>
                <a:latin typeface="Times New Roman" panose="02020603050405020304" pitchFamily="18" charset="0"/>
                <a:ea typeface="Times New Roman" panose="02020603050405020304" pitchFamily="18" charset="0"/>
              </a:rPr>
              <a:t>DESIGN CONSTRAINTS</a:t>
            </a:r>
            <a:r>
              <a:rPr lang="en-US" sz="1800" b="1" kern="0" spc="-385" dirty="0">
                <a:effectLst/>
                <a:latin typeface="Times New Roman" panose="02020603050405020304" pitchFamily="18" charset="0"/>
                <a:ea typeface="Times New Roman" panose="02020603050405020304" pitchFamily="18" charset="0"/>
              </a:rPr>
              <a:t> </a:t>
            </a:r>
          </a:p>
          <a:p>
            <a:pPr marL="0" indent="0" algn="just">
              <a:lnSpc>
                <a:spcPct val="150000"/>
              </a:lnSpc>
              <a:buNone/>
            </a:pPr>
            <a:r>
              <a:rPr lang="en-US" sz="1800" b="1" kern="0" spc="0" dirty="0">
                <a:effectLst/>
                <a:latin typeface="Times New Roman" panose="02020603050405020304" pitchFamily="18" charset="0"/>
                <a:ea typeface="Times New Roman" panose="02020603050405020304" pitchFamily="18" charset="0"/>
              </a:rPr>
              <a:t>System</a:t>
            </a:r>
            <a:r>
              <a:rPr lang="en-US" sz="1800" b="1" kern="0" spc="-85" dirty="0">
                <a:effectLst/>
                <a:latin typeface="Times New Roman" panose="02020603050405020304" pitchFamily="18" charset="0"/>
                <a:ea typeface="Times New Roman" panose="02020603050405020304" pitchFamily="18" charset="0"/>
              </a:rPr>
              <a:t> </a:t>
            </a:r>
            <a:r>
              <a:rPr lang="en-US" sz="1800" b="1" kern="0" spc="0" dirty="0">
                <a:effectLst/>
                <a:latin typeface="Times New Roman" panose="02020603050405020304" pitchFamily="18" charset="0"/>
                <a:ea typeface="Times New Roman" panose="02020603050405020304" pitchFamily="18" charset="0"/>
              </a:rPr>
              <a:t>Architecture</a:t>
            </a:r>
            <a:endParaRPr lang="en-IN" sz="1800" b="1" kern="0" spc="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9B129B-1F6C-861C-3299-27F36B8F807B}"/>
              </a:ext>
            </a:extLst>
          </p:cNvPr>
          <p:cNvPicPr>
            <a:picLocks noChangeAspect="1"/>
          </p:cNvPicPr>
          <p:nvPr/>
        </p:nvPicPr>
        <p:blipFill>
          <a:blip r:embed="rId3"/>
          <a:stretch>
            <a:fillRect/>
          </a:stretch>
        </p:blipFill>
        <p:spPr>
          <a:xfrm>
            <a:off x="10571018" y="0"/>
            <a:ext cx="1620982" cy="1473224"/>
          </a:xfrm>
          <a:prstGeom prst="rect">
            <a:avLst/>
          </a:prstGeom>
        </p:spPr>
      </p:pic>
    </p:spTree>
    <p:extLst>
      <p:ext uri="{BB962C8B-B14F-4D97-AF65-F5344CB8AC3E}">
        <p14:creationId xmlns:p14="http://schemas.microsoft.com/office/powerpoint/2010/main" val="246992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488</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Kotha</dc:creator>
  <cp:lastModifiedBy>Hemanth Kotha</cp:lastModifiedBy>
  <cp:revision>1</cp:revision>
  <dcterms:created xsi:type="dcterms:W3CDTF">2024-02-21T15:47:55Z</dcterms:created>
  <dcterms:modified xsi:type="dcterms:W3CDTF">2024-02-22T06:27:56Z</dcterms:modified>
</cp:coreProperties>
</file>