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8" r:id="rId4"/>
    <p:sldId id="289" r:id="rId5"/>
    <p:sldId id="294" r:id="rId6"/>
    <p:sldId id="290" r:id="rId7"/>
    <p:sldId id="295" r:id="rId8"/>
    <p:sldId id="291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Kotha" userId="9e8a52ef5338e8f2" providerId="LiveId" clId="{6849B467-1DDA-444A-9089-FF0FAE294043}"/>
    <pc:docChg chg="undo redo custSel addSld modSld">
      <pc:chgData name="Hemanth Kotha" userId="9e8a52ef5338e8f2" providerId="LiveId" clId="{6849B467-1DDA-444A-9089-FF0FAE294043}" dt="2024-02-22T06:18:49.938" v="141"/>
      <pc:docMkLst>
        <pc:docMk/>
      </pc:docMkLst>
      <pc:sldChg chg="addSp delSp modSp new mod">
        <pc:chgData name="Hemanth Kotha" userId="9e8a52ef5338e8f2" providerId="LiveId" clId="{6849B467-1DDA-444A-9089-FF0FAE294043}" dt="2024-02-21T15:51:00.310" v="91" actId="20577"/>
        <pc:sldMkLst>
          <pc:docMk/>
          <pc:sldMk cId="152672085" sldId="256"/>
        </pc:sldMkLst>
        <pc:spChg chg="del">
          <ac:chgData name="Hemanth Kotha" userId="9e8a52ef5338e8f2" providerId="LiveId" clId="{6849B467-1DDA-444A-9089-FF0FAE294043}" dt="2024-02-21T15:48:06.400" v="2" actId="478"/>
          <ac:spMkLst>
            <pc:docMk/>
            <pc:sldMk cId="152672085" sldId="256"/>
            <ac:spMk id="2" creationId="{3CC397A5-300E-B441-A071-83F86E4F67F6}"/>
          </ac:spMkLst>
        </pc:spChg>
        <pc:spChg chg="del">
          <ac:chgData name="Hemanth Kotha" userId="9e8a52ef5338e8f2" providerId="LiveId" clId="{6849B467-1DDA-444A-9089-FF0FAE294043}" dt="2024-02-21T15:48:09.834" v="3" actId="478"/>
          <ac:spMkLst>
            <pc:docMk/>
            <pc:sldMk cId="152672085" sldId="256"/>
            <ac:spMk id="3" creationId="{24510D9F-8A26-CBE1-BD8A-68DEF9B75368}"/>
          </ac:spMkLst>
        </pc:spChg>
        <pc:spChg chg="add mod">
          <ac:chgData name="Hemanth Kotha" userId="9e8a52ef5338e8f2" providerId="LiveId" clId="{6849B467-1DDA-444A-9089-FF0FAE294043}" dt="2024-02-21T15:50:04.219" v="87" actId="20577"/>
          <ac:spMkLst>
            <pc:docMk/>
            <pc:sldMk cId="152672085" sldId="256"/>
            <ac:spMk id="4" creationId="{4D0A4A15-1E30-0F93-235C-13B9FB2AB621}"/>
          </ac:spMkLst>
        </pc:spChg>
        <pc:spChg chg="add mod">
          <ac:chgData name="Hemanth Kotha" userId="9e8a52ef5338e8f2" providerId="LiveId" clId="{6849B467-1DDA-444A-9089-FF0FAE294043}" dt="2024-02-21T15:51:00.310" v="91" actId="20577"/>
          <ac:spMkLst>
            <pc:docMk/>
            <pc:sldMk cId="152672085" sldId="256"/>
            <ac:spMk id="5" creationId="{AAAF8972-09D4-1477-AB1F-7C330D634CC7}"/>
          </ac:spMkLst>
        </pc:spChg>
        <pc:picChg chg="add mod">
          <ac:chgData name="Hemanth Kotha" userId="9e8a52ef5338e8f2" providerId="LiveId" clId="{6849B467-1DDA-444A-9089-FF0FAE294043}" dt="2024-02-21T15:48:24.455" v="4"/>
          <ac:picMkLst>
            <pc:docMk/>
            <pc:sldMk cId="152672085" sldId="256"/>
            <ac:picMk id="6" creationId="{5C5EFEF6-06DE-BC46-055B-8BFA3B73BF62}"/>
          </ac:picMkLst>
        </pc:picChg>
        <pc:picChg chg="add mod">
          <ac:chgData name="Hemanth Kotha" userId="9e8a52ef5338e8f2" providerId="LiveId" clId="{6849B467-1DDA-444A-9089-FF0FAE294043}" dt="2024-02-21T15:48:24.455" v="4"/>
          <ac:picMkLst>
            <pc:docMk/>
            <pc:sldMk cId="152672085" sldId="256"/>
            <ac:picMk id="7" creationId="{DB462340-54EC-E05D-5589-16E3CEF601DE}"/>
          </ac:picMkLst>
        </pc:picChg>
      </pc:sldChg>
      <pc:sldChg chg="addSp delSp modSp add mod">
        <pc:chgData name="Hemanth Kotha" userId="9e8a52ef5338e8f2" providerId="LiveId" clId="{6849B467-1DDA-444A-9089-FF0FAE294043}" dt="2024-02-22T06:17:02.031" v="133" actId="1076"/>
        <pc:sldMkLst>
          <pc:docMk/>
          <pc:sldMk cId="651396101" sldId="300"/>
        </pc:sldMkLst>
        <pc:spChg chg="del">
          <ac:chgData name="Hemanth Kotha" userId="9e8a52ef5338e8f2" providerId="LiveId" clId="{6849B467-1DDA-444A-9089-FF0FAE294043}" dt="2024-02-21T15:51:21.644" v="96" actId="478"/>
          <ac:spMkLst>
            <pc:docMk/>
            <pc:sldMk cId="651396101" sldId="300"/>
            <ac:spMk id="8" creationId="{01E6FEEE-6013-00F5-133D-2DD0233C4FAA}"/>
          </ac:spMkLst>
        </pc:spChg>
        <pc:spChg chg="del">
          <ac:chgData name="Hemanth Kotha" userId="9e8a52ef5338e8f2" providerId="LiveId" clId="{6849B467-1DDA-444A-9089-FF0FAE294043}" dt="2024-02-21T15:51:18.123" v="95" actId="478"/>
          <ac:spMkLst>
            <pc:docMk/>
            <pc:sldMk cId="651396101" sldId="300"/>
            <ac:spMk id="9" creationId="{AA01A58D-3D4C-41D2-0919-184E4EE9E442}"/>
          </ac:spMkLst>
        </pc:spChg>
        <pc:spChg chg="del mod">
          <ac:chgData name="Hemanth Kotha" userId="9e8a52ef5338e8f2" providerId="LiveId" clId="{6849B467-1DDA-444A-9089-FF0FAE294043}" dt="2024-02-21T15:51:14.934" v="94" actId="478"/>
          <ac:spMkLst>
            <pc:docMk/>
            <pc:sldMk cId="651396101" sldId="300"/>
            <ac:spMk id="10" creationId="{575707AB-7A42-78D2-9CE8-F96ED4436B5F}"/>
          </ac:spMkLst>
        </pc:spChg>
        <pc:picChg chg="add mod">
          <ac:chgData name="Hemanth Kotha" userId="9e8a52ef5338e8f2" providerId="LiveId" clId="{6849B467-1DDA-444A-9089-FF0FAE294043}" dt="2024-02-22T06:17:02.031" v="133" actId="1076"/>
          <ac:picMkLst>
            <pc:docMk/>
            <pc:sldMk cId="651396101" sldId="300"/>
            <ac:picMk id="3" creationId="{4F624D80-7542-DC1D-95BE-3536EE1F4095}"/>
          </ac:picMkLst>
        </pc:picChg>
        <pc:picChg chg="del">
          <ac:chgData name="Hemanth Kotha" userId="9e8a52ef5338e8f2" providerId="LiveId" clId="{6849B467-1DDA-444A-9089-FF0FAE294043}" dt="2024-02-21T15:51:08.541" v="92" actId="478"/>
          <ac:picMkLst>
            <pc:docMk/>
            <pc:sldMk cId="651396101" sldId="300"/>
            <ac:picMk id="6" creationId="{B59197DE-5F76-ACA2-1DA0-C027A7CC9306}"/>
          </ac:picMkLst>
        </pc:picChg>
      </pc:sldChg>
      <pc:sldChg chg="addSp delSp modSp add mod">
        <pc:chgData name="Hemanth Kotha" userId="9e8a52ef5338e8f2" providerId="LiveId" clId="{6849B467-1DDA-444A-9089-FF0FAE294043}" dt="2024-02-22T06:17:13.968" v="136" actId="1076"/>
        <pc:sldMkLst>
          <pc:docMk/>
          <pc:sldMk cId="101626897" sldId="302"/>
        </pc:sldMkLst>
        <pc:spChg chg="del">
          <ac:chgData name="Hemanth Kotha" userId="9e8a52ef5338e8f2" providerId="LiveId" clId="{6849B467-1DDA-444A-9089-FF0FAE294043}" dt="2024-02-21T15:51:59.927" v="100" actId="478"/>
          <ac:spMkLst>
            <pc:docMk/>
            <pc:sldMk cId="101626897" sldId="302"/>
            <ac:spMk id="2" creationId="{ADD0E547-DE7E-9E88-A564-B8D7C6D59437}"/>
          </ac:spMkLst>
        </pc:spChg>
        <pc:spChg chg="del">
          <ac:chgData name="Hemanth Kotha" userId="9e8a52ef5338e8f2" providerId="LiveId" clId="{6849B467-1DDA-444A-9089-FF0FAE294043}" dt="2024-02-21T15:52:06.992" v="102" actId="478"/>
          <ac:spMkLst>
            <pc:docMk/>
            <pc:sldMk cId="101626897" sldId="302"/>
            <ac:spMk id="16" creationId="{5DA287C5-F79C-F3F7-3F7D-25068A12552C}"/>
          </ac:spMkLst>
        </pc:spChg>
        <pc:spChg chg="del">
          <ac:chgData name="Hemanth Kotha" userId="9e8a52ef5338e8f2" providerId="LiveId" clId="{6849B467-1DDA-444A-9089-FF0FAE294043}" dt="2024-02-21T15:52:06.992" v="102" actId="478"/>
          <ac:spMkLst>
            <pc:docMk/>
            <pc:sldMk cId="101626897" sldId="302"/>
            <ac:spMk id="22" creationId="{1A2FC9BB-8BF4-A0BD-BFEA-790ADD3C4BF4}"/>
          </ac:spMkLst>
        </pc:spChg>
        <pc:spChg chg="del">
          <ac:chgData name="Hemanth Kotha" userId="9e8a52ef5338e8f2" providerId="LiveId" clId="{6849B467-1DDA-444A-9089-FF0FAE294043}" dt="2024-02-21T15:52:06.992" v="102" actId="478"/>
          <ac:spMkLst>
            <pc:docMk/>
            <pc:sldMk cId="101626897" sldId="302"/>
            <ac:spMk id="23" creationId="{F752B072-3D19-34D3-D0D8-1169A3FA8BCA}"/>
          </ac:spMkLst>
        </pc:spChg>
        <pc:spChg chg="del">
          <ac:chgData name="Hemanth Kotha" userId="9e8a52ef5338e8f2" providerId="LiveId" clId="{6849B467-1DDA-444A-9089-FF0FAE294043}" dt="2024-02-21T15:52:13.992" v="104" actId="478"/>
          <ac:spMkLst>
            <pc:docMk/>
            <pc:sldMk cId="101626897" sldId="302"/>
            <ac:spMk id="32" creationId="{465AB06F-020F-2361-2D67-1DC78671B120}"/>
          </ac:spMkLst>
        </pc:spChg>
        <pc:spChg chg="del">
          <ac:chgData name="Hemanth Kotha" userId="9e8a52ef5338e8f2" providerId="LiveId" clId="{6849B467-1DDA-444A-9089-FF0FAE294043}" dt="2024-02-21T15:52:10.759" v="103" actId="478"/>
          <ac:spMkLst>
            <pc:docMk/>
            <pc:sldMk cId="101626897" sldId="302"/>
            <ac:spMk id="37" creationId="{92C903A8-9048-22B3-FB89-027B73330005}"/>
          </ac:spMkLst>
        </pc:spChg>
        <pc:spChg chg="del">
          <ac:chgData name="Hemanth Kotha" userId="9e8a52ef5338e8f2" providerId="LiveId" clId="{6849B467-1DDA-444A-9089-FF0FAE294043}" dt="2024-02-21T15:52:06.992" v="102" actId="478"/>
          <ac:spMkLst>
            <pc:docMk/>
            <pc:sldMk cId="101626897" sldId="302"/>
            <ac:spMk id="38" creationId="{B1077269-FC62-2FC0-0F41-BF49FE308C3A}"/>
          </ac:spMkLst>
        </pc:spChg>
        <pc:spChg chg="del">
          <ac:chgData name="Hemanth Kotha" userId="9e8a52ef5338e8f2" providerId="LiveId" clId="{6849B467-1DDA-444A-9089-FF0FAE294043}" dt="2024-02-21T15:52:06.992" v="102" actId="478"/>
          <ac:spMkLst>
            <pc:docMk/>
            <pc:sldMk cId="101626897" sldId="302"/>
            <ac:spMk id="39" creationId="{603BA4C1-5D46-7446-9E71-663FDC8AF09E}"/>
          </ac:spMkLst>
        </pc:spChg>
        <pc:spChg chg="del">
          <ac:chgData name="Hemanth Kotha" userId="9e8a52ef5338e8f2" providerId="LiveId" clId="{6849B467-1DDA-444A-9089-FF0FAE294043}" dt="2024-02-21T15:52:06.992" v="102" actId="478"/>
          <ac:spMkLst>
            <pc:docMk/>
            <pc:sldMk cId="101626897" sldId="302"/>
            <ac:spMk id="40" creationId="{27D7CDBC-5051-6CD9-4FDD-876033666402}"/>
          </ac:spMkLst>
        </pc:spChg>
        <pc:spChg chg="del">
          <ac:chgData name="Hemanth Kotha" userId="9e8a52ef5338e8f2" providerId="LiveId" clId="{6849B467-1DDA-444A-9089-FF0FAE294043}" dt="2024-02-21T15:52:10.759" v="103" actId="478"/>
          <ac:spMkLst>
            <pc:docMk/>
            <pc:sldMk cId="101626897" sldId="302"/>
            <ac:spMk id="41" creationId="{5092B8D2-53DA-5032-CAAC-8C453103624D}"/>
          </ac:spMkLst>
        </pc:spChg>
        <pc:spChg chg="del">
          <ac:chgData name="Hemanth Kotha" userId="9e8a52ef5338e8f2" providerId="LiveId" clId="{6849B467-1DDA-444A-9089-FF0FAE294043}" dt="2024-02-21T15:52:10.759" v="103" actId="478"/>
          <ac:spMkLst>
            <pc:docMk/>
            <pc:sldMk cId="101626897" sldId="302"/>
            <ac:spMk id="42" creationId="{FF5FC296-2BF0-0B3F-83DE-6EB7C09C0480}"/>
          </ac:spMkLst>
        </pc:spChg>
        <pc:spChg chg="del">
          <ac:chgData name="Hemanth Kotha" userId="9e8a52ef5338e8f2" providerId="LiveId" clId="{6849B467-1DDA-444A-9089-FF0FAE294043}" dt="2024-02-21T15:52:06.992" v="102" actId="478"/>
          <ac:spMkLst>
            <pc:docMk/>
            <pc:sldMk cId="101626897" sldId="302"/>
            <ac:spMk id="45" creationId="{9072ED07-8988-891E-23D1-4E6DB517183B}"/>
          </ac:spMkLst>
        </pc:spChg>
        <pc:spChg chg="del">
          <ac:chgData name="Hemanth Kotha" userId="9e8a52ef5338e8f2" providerId="LiveId" clId="{6849B467-1DDA-444A-9089-FF0FAE294043}" dt="2024-02-21T15:52:10.759" v="103" actId="478"/>
          <ac:spMkLst>
            <pc:docMk/>
            <pc:sldMk cId="101626897" sldId="302"/>
            <ac:spMk id="46" creationId="{BAD0A900-06AC-C9EF-0849-25056361E3AF}"/>
          </ac:spMkLst>
        </pc:spChg>
        <pc:spChg chg="del">
          <ac:chgData name="Hemanth Kotha" userId="9e8a52ef5338e8f2" providerId="LiveId" clId="{6849B467-1DDA-444A-9089-FF0FAE294043}" dt="2024-02-21T15:52:06.992" v="102" actId="478"/>
          <ac:spMkLst>
            <pc:docMk/>
            <pc:sldMk cId="101626897" sldId="302"/>
            <ac:spMk id="48" creationId="{8F53F61C-B0E3-1F9A-C038-B6378BC2102D}"/>
          </ac:spMkLst>
        </pc:spChg>
        <pc:spChg chg="del">
          <ac:chgData name="Hemanth Kotha" userId="9e8a52ef5338e8f2" providerId="LiveId" clId="{6849B467-1DDA-444A-9089-FF0FAE294043}" dt="2024-02-21T15:52:10.759" v="103" actId="478"/>
          <ac:spMkLst>
            <pc:docMk/>
            <pc:sldMk cId="101626897" sldId="302"/>
            <ac:spMk id="49" creationId="{A7869377-8F1D-2CC7-FB53-13A504F6E589}"/>
          </ac:spMkLst>
        </pc:spChg>
        <pc:spChg chg="del">
          <ac:chgData name="Hemanth Kotha" userId="9e8a52ef5338e8f2" providerId="LiveId" clId="{6849B467-1DDA-444A-9089-FF0FAE294043}" dt="2024-02-21T15:52:06.992" v="102" actId="478"/>
          <ac:spMkLst>
            <pc:docMk/>
            <pc:sldMk cId="101626897" sldId="302"/>
            <ac:spMk id="50" creationId="{1F1F3F7B-716C-0AE2-822D-71892DEFB357}"/>
          </ac:spMkLst>
        </pc:spChg>
        <pc:spChg chg="del">
          <ac:chgData name="Hemanth Kotha" userId="9e8a52ef5338e8f2" providerId="LiveId" clId="{6849B467-1DDA-444A-9089-FF0FAE294043}" dt="2024-02-21T15:52:06.992" v="102" actId="478"/>
          <ac:spMkLst>
            <pc:docMk/>
            <pc:sldMk cId="101626897" sldId="302"/>
            <ac:spMk id="51" creationId="{A3A3E169-ED85-0DE7-32DE-04C15BAAEC11}"/>
          </ac:spMkLst>
        </pc:spChg>
        <pc:spChg chg="del">
          <ac:chgData name="Hemanth Kotha" userId="9e8a52ef5338e8f2" providerId="LiveId" clId="{6849B467-1DDA-444A-9089-FF0FAE294043}" dt="2024-02-21T15:52:10.759" v="103" actId="478"/>
          <ac:spMkLst>
            <pc:docMk/>
            <pc:sldMk cId="101626897" sldId="302"/>
            <ac:spMk id="52" creationId="{0F10B90E-D735-BA40-9071-1AEF5DA14692}"/>
          </ac:spMkLst>
        </pc:spChg>
        <pc:spChg chg="del">
          <ac:chgData name="Hemanth Kotha" userId="9e8a52ef5338e8f2" providerId="LiveId" clId="{6849B467-1DDA-444A-9089-FF0FAE294043}" dt="2024-02-21T15:52:10.759" v="103" actId="478"/>
          <ac:spMkLst>
            <pc:docMk/>
            <pc:sldMk cId="101626897" sldId="302"/>
            <ac:spMk id="53" creationId="{E5E99065-0B53-95AA-B6CB-63691F44E453}"/>
          </ac:spMkLst>
        </pc:spChg>
        <pc:spChg chg="del">
          <ac:chgData name="Hemanth Kotha" userId="9e8a52ef5338e8f2" providerId="LiveId" clId="{6849B467-1DDA-444A-9089-FF0FAE294043}" dt="2024-02-21T15:52:10.759" v="103" actId="478"/>
          <ac:spMkLst>
            <pc:docMk/>
            <pc:sldMk cId="101626897" sldId="302"/>
            <ac:spMk id="57" creationId="{C6257A4E-9356-368B-EA48-0B72863324CB}"/>
          </ac:spMkLst>
        </pc:spChg>
        <pc:picChg chg="add mod">
          <ac:chgData name="Hemanth Kotha" userId="9e8a52ef5338e8f2" providerId="LiveId" clId="{6849B467-1DDA-444A-9089-FF0FAE294043}" dt="2024-02-22T06:17:13.968" v="136" actId="1076"/>
          <ac:picMkLst>
            <pc:docMk/>
            <pc:sldMk cId="101626897" sldId="302"/>
            <ac:picMk id="6" creationId="{3F4B9B46-1920-4E26-C8B2-6877A1DFB486}"/>
          </ac:picMkLst>
        </pc:picChg>
        <pc:cxnChg chg="del mod">
          <ac:chgData name="Hemanth Kotha" userId="9e8a52ef5338e8f2" providerId="LiveId" clId="{6849B467-1DDA-444A-9089-FF0FAE294043}" dt="2024-02-21T15:52:03.665" v="101" actId="478"/>
          <ac:cxnSpMkLst>
            <pc:docMk/>
            <pc:sldMk cId="101626897" sldId="302"/>
            <ac:cxnSpMk id="18" creationId="{30F47BC0-C187-A310-48BB-F15AF2C49F60}"/>
          </ac:cxnSpMkLst>
        </pc:cxnChg>
        <pc:cxnChg chg="del">
          <ac:chgData name="Hemanth Kotha" userId="9e8a52ef5338e8f2" providerId="LiveId" clId="{6849B467-1DDA-444A-9089-FF0FAE294043}" dt="2024-02-21T15:52:06.992" v="102" actId="478"/>
          <ac:cxnSpMkLst>
            <pc:docMk/>
            <pc:sldMk cId="101626897" sldId="302"/>
            <ac:cxnSpMk id="20" creationId="{FFF0F626-8A98-64C0-45B7-40ED6871F7E3}"/>
          </ac:cxnSpMkLst>
        </pc:cxnChg>
        <pc:cxnChg chg="del mod">
          <ac:chgData name="Hemanth Kotha" userId="9e8a52ef5338e8f2" providerId="LiveId" clId="{6849B467-1DDA-444A-9089-FF0FAE294043}" dt="2024-02-21T15:52:23.716" v="106" actId="478"/>
          <ac:cxnSpMkLst>
            <pc:docMk/>
            <pc:sldMk cId="101626897" sldId="302"/>
            <ac:cxnSpMk id="44" creationId="{69BC4176-8DE4-A74D-B850-DD480BB77769}"/>
          </ac:cxnSpMkLst>
        </pc:cxnChg>
        <pc:cxnChg chg="del mod">
          <ac:chgData name="Hemanth Kotha" userId="9e8a52ef5338e8f2" providerId="LiveId" clId="{6849B467-1DDA-444A-9089-FF0FAE294043}" dt="2024-02-21T15:52:21.549" v="105" actId="478"/>
          <ac:cxnSpMkLst>
            <pc:docMk/>
            <pc:sldMk cId="101626897" sldId="302"/>
            <ac:cxnSpMk id="54" creationId="{861873AC-4782-D239-5FAB-E5EB857A47A0}"/>
          </ac:cxnSpMkLst>
        </pc:cxnChg>
        <pc:cxnChg chg="del mod">
          <ac:chgData name="Hemanth Kotha" userId="9e8a52ef5338e8f2" providerId="LiveId" clId="{6849B467-1DDA-444A-9089-FF0FAE294043}" dt="2024-02-21T15:52:10.759" v="103" actId="478"/>
          <ac:cxnSpMkLst>
            <pc:docMk/>
            <pc:sldMk cId="101626897" sldId="302"/>
            <ac:cxnSpMk id="55" creationId="{0B1278F8-C792-8AB2-D54D-D11C883CEBF8}"/>
          </ac:cxnSpMkLst>
        </pc:cxnChg>
        <pc:cxnChg chg="del mod">
          <ac:chgData name="Hemanth Kotha" userId="9e8a52ef5338e8f2" providerId="LiveId" clId="{6849B467-1DDA-444A-9089-FF0FAE294043}" dt="2024-02-21T15:52:10.759" v="103" actId="478"/>
          <ac:cxnSpMkLst>
            <pc:docMk/>
            <pc:sldMk cId="101626897" sldId="302"/>
            <ac:cxnSpMk id="56" creationId="{62AD8914-5D6E-5BB6-184C-E978BA697119}"/>
          </ac:cxnSpMkLst>
        </pc:cxnChg>
        <pc:cxnChg chg="del mod">
          <ac:chgData name="Hemanth Kotha" userId="9e8a52ef5338e8f2" providerId="LiveId" clId="{6849B467-1DDA-444A-9089-FF0FAE294043}" dt="2024-02-21T15:52:10.759" v="103" actId="478"/>
          <ac:cxnSpMkLst>
            <pc:docMk/>
            <pc:sldMk cId="101626897" sldId="302"/>
            <ac:cxnSpMk id="59" creationId="{2AE2C8A7-F2A4-7E26-DD61-6575227C9F1F}"/>
          </ac:cxnSpMkLst>
        </pc:cxnChg>
        <pc:cxnChg chg="del mod">
          <ac:chgData name="Hemanth Kotha" userId="9e8a52ef5338e8f2" providerId="LiveId" clId="{6849B467-1DDA-444A-9089-FF0FAE294043}" dt="2024-02-21T15:52:10.759" v="103" actId="478"/>
          <ac:cxnSpMkLst>
            <pc:docMk/>
            <pc:sldMk cId="101626897" sldId="302"/>
            <ac:cxnSpMk id="60" creationId="{37B22ADA-7D69-C70A-8C7B-268738C60A1A}"/>
          </ac:cxnSpMkLst>
        </pc:cxnChg>
        <pc:cxnChg chg="del mod">
          <ac:chgData name="Hemanth Kotha" userId="9e8a52ef5338e8f2" providerId="LiveId" clId="{6849B467-1DDA-444A-9089-FF0FAE294043}" dt="2024-02-21T15:52:10.759" v="103" actId="478"/>
          <ac:cxnSpMkLst>
            <pc:docMk/>
            <pc:sldMk cId="101626897" sldId="302"/>
            <ac:cxnSpMk id="61" creationId="{855A9FA1-9E2D-209F-92E4-EF1740D7408C}"/>
          </ac:cxnSpMkLst>
        </pc:cxnChg>
      </pc:sldChg>
      <pc:sldChg chg="addSp delSp modSp add mod">
        <pc:chgData name="Hemanth Kotha" userId="9e8a52ef5338e8f2" providerId="LiveId" clId="{6849B467-1DDA-444A-9089-FF0FAE294043}" dt="2024-02-22T06:17:44.429" v="139" actId="1076"/>
        <pc:sldMkLst>
          <pc:docMk/>
          <pc:sldMk cId="1851758464" sldId="304"/>
        </pc:sldMkLst>
        <pc:picChg chg="del">
          <ac:chgData name="Hemanth Kotha" userId="9e8a52ef5338e8f2" providerId="LiveId" clId="{6849B467-1DDA-444A-9089-FF0FAE294043}" dt="2024-02-21T15:53:41.082" v="112" actId="478"/>
          <ac:picMkLst>
            <pc:docMk/>
            <pc:sldMk cId="1851758464" sldId="304"/>
            <ac:picMk id="3" creationId="{AAFD729D-8888-AE14-352D-BD7141801263}"/>
          </ac:picMkLst>
        </pc:picChg>
        <pc:picChg chg="add mod">
          <ac:chgData name="Hemanth Kotha" userId="9e8a52ef5338e8f2" providerId="LiveId" clId="{6849B467-1DDA-444A-9089-FF0FAE294043}" dt="2024-02-22T06:17:44.429" v="139" actId="1076"/>
          <ac:picMkLst>
            <pc:docMk/>
            <pc:sldMk cId="1851758464" sldId="304"/>
            <ac:picMk id="4" creationId="{E99725A0-24C7-D74D-F1CC-169CB7278DF4}"/>
          </ac:picMkLst>
        </pc:picChg>
        <pc:picChg chg="add del mod">
          <ac:chgData name="Hemanth Kotha" userId="9e8a52ef5338e8f2" providerId="LiveId" clId="{6849B467-1DDA-444A-9089-FF0FAE294043}" dt="2024-02-22T06:17:17.873" v="137" actId="478"/>
          <ac:picMkLst>
            <pc:docMk/>
            <pc:sldMk cId="1851758464" sldId="304"/>
            <ac:picMk id="5" creationId="{EF919012-C747-845E-0E36-CFA4166F01C9}"/>
          </ac:picMkLst>
        </pc:picChg>
      </pc:sldChg>
      <pc:sldChg chg="addSp delSp modSp add mod">
        <pc:chgData name="Hemanth Kotha" userId="9e8a52ef5338e8f2" providerId="LiveId" clId="{6849B467-1DDA-444A-9089-FF0FAE294043}" dt="2024-02-21T15:55:34.885" v="123" actId="1076"/>
        <pc:sldMkLst>
          <pc:docMk/>
          <pc:sldMk cId="4256100118" sldId="309"/>
        </pc:sldMkLst>
        <pc:picChg chg="del">
          <ac:chgData name="Hemanth Kotha" userId="9e8a52ef5338e8f2" providerId="LiveId" clId="{6849B467-1DDA-444A-9089-FF0FAE294043}" dt="2024-02-21T15:55:30.937" v="121" actId="478"/>
          <ac:picMkLst>
            <pc:docMk/>
            <pc:sldMk cId="4256100118" sldId="309"/>
            <ac:picMk id="4" creationId="{644B233F-AF67-608A-A29D-677EBDBB8EF5}"/>
          </ac:picMkLst>
        </pc:picChg>
        <pc:picChg chg="add mod">
          <ac:chgData name="Hemanth Kotha" userId="9e8a52ef5338e8f2" providerId="LiveId" clId="{6849B467-1DDA-444A-9089-FF0FAE294043}" dt="2024-02-21T15:55:34.885" v="123" actId="1076"/>
          <ac:picMkLst>
            <pc:docMk/>
            <pc:sldMk cId="4256100118" sldId="309"/>
            <ac:picMk id="6" creationId="{E374B828-AE93-47AA-4A06-0197E934C4AD}"/>
          </ac:picMkLst>
        </pc:picChg>
      </pc:sldChg>
      <pc:sldChg chg="addSp delSp modSp add mod">
        <pc:chgData name="Hemanth Kotha" userId="9e8a52ef5338e8f2" providerId="LiveId" clId="{6849B467-1DDA-444A-9089-FF0FAE294043}" dt="2024-02-22T06:16:47.573" v="130" actId="1076"/>
        <pc:sldMkLst>
          <pc:docMk/>
          <pc:sldMk cId="2430192113" sldId="317"/>
        </pc:sldMkLst>
        <pc:picChg chg="add mod">
          <ac:chgData name="Hemanth Kotha" userId="9e8a52ef5338e8f2" providerId="LiveId" clId="{6849B467-1DDA-444A-9089-FF0FAE294043}" dt="2024-02-22T06:16:47.573" v="130" actId="1076"/>
          <ac:picMkLst>
            <pc:docMk/>
            <pc:sldMk cId="2430192113" sldId="317"/>
            <ac:picMk id="5" creationId="{F5056FE5-6311-54A0-E7F5-A068A32CBBAF}"/>
          </ac:picMkLst>
        </pc:picChg>
        <pc:picChg chg="del">
          <ac:chgData name="Hemanth Kotha" userId="9e8a52ef5338e8f2" providerId="LiveId" clId="{6849B467-1DDA-444A-9089-FF0FAE294043}" dt="2024-02-21T15:56:15.018" v="124" actId="478"/>
          <ac:picMkLst>
            <pc:docMk/>
            <pc:sldMk cId="2430192113" sldId="317"/>
            <ac:picMk id="6" creationId="{CC7961C3-4A9B-3B97-D591-0647428B20FA}"/>
          </ac:picMkLst>
        </pc:picChg>
      </pc:sldChg>
      <pc:sldChg chg="addSp delSp modSp add mod">
        <pc:chgData name="Hemanth Kotha" userId="9e8a52ef5338e8f2" providerId="LiveId" clId="{6849B467-1DDA-444A-9089-FF0FAE294043}" dt="2024-02-21T15:55:01.507" v="120" actId="1076"/>
        <pc:sldMkLst>
          <pc:docMk/>
          <pc:sldMk cId="1712753501" sldId="318"/>
        </pc:sldMkLst>
        <pc:picChg chg="del">
          <ac:chgData name="Hemanth Kotha" userId="9e8a52ef5338e8f2" providerId="LiveId" clId="{6849B467-1DDA-444A-9089-FF0FAE294043}" dt="2024-02-21T15:54:25.992" v="116" actId="478"/>
          <ac:picMkLst>
            <pc:docMk/>
            <pc:sldMk cId="1712753501" sldId="318"/>
            <ac:picMk id="3" creationId="{75C9D286-B10B-0742-4376-D637A28FDA23}"/>
          </ac:picMkLst>
        </pc:picChg>
        <pc:picChg chg="add mod">
          <ac:chgData name="Hemanth Kotha" userId="9e8a52ef5338e8f2" providerId="LiveId" clId="{6849B467-1DDA-444A-9089-FF0FAE294043}" dt="2024-02-21T15:55:01.507" v="120" actId="1076"/>
          <ac:picMkLst>
            <pc:docMk/>
            <pc:sldMk cId="1712753501" sldId="318"/>
            <ac:picMk id="5" creationId="{81E6467B-0AB9-1E2D-8D32-8E325FFAA19F}"/>
          </ac:picMkLst>
        </pc:picChg>
      </pc:sldChg>
      <pc:sldChg chg="addSp modSp new">
        <pc:chgData name="Hemanth Kotha" userId="9e8a52ef5338e8f2" providerId="LiveId" clId="{6849B467-1DDA-444A-9089-FF0FAE294043}" dt="2024-02-22T06:18:49.938" v="141"/>
        <pc:sldMkLst>
          <pc:docMk/>
          <pc:sldMk cId="544698115" sldId="319"/>
        </pc:sldMkLst>
        <pc:spChg chg="add mod">
          <ac:chgData name="Hemanth Kotha" userId="9e8a52ef5338e8f2" providerId="LiveId" clId="{6849B467-1DDA-444A-9089-FF0FAE294043}" dt="2024-02-22T06:18:49.938" v="141"/>
          <ac:spMkLst>
            <pc:docMk/>
            <pc:sldMk cId="544698115" sldId="319"/>
            <ac:spMk id="2" creationId="{D77D3033-1C2A-0008-BAE0-524ECC2A621E}"/>
          </ac:spMkLst>
        </pc:spChg>
        <pc:picChg chg="add mod">
          <ac:chgData name="Hemanth Kotha" userId="9e8a52ef5338e8f2" providerId="LiveId" clId="{6849B467-1DDA-444A-9089-FF0FAE294043}" dt="2024-02-22T06:18:49.938" v="141"/>
          <ac:picMkLst>
            <pc:docMk/>
            <pc:sldMk cId="544698115" sldId="319"/>
            <ac:picMk id="3" creationId="{2CE04660-6A75-0BED-ABE0-E72CE6FEC3D5}"/>
          </ac:picMkLst>
        </pc:picChg>
      </pc:sldChg>
    </pc:docChg>
  </pc:docChgLst>
  <pc:docChgLst>
    <pc:chgData name="Hemanth Kotha" userId="9e8a52ef5338e8f2" providerId="LiveId" clId="{0E560DED-EEB7-4784-9CAB-14CE182460A4}"/>
    <pc:docChg chg="addSld delSld modSld">
      <pc:chgData name="Hemanth Kotha" userId="9e8a52ef5338e8f2" providerId="LiveId" clId="{0E560DED-EEB7-4784-9CAB-14CE182460A4}" dt="2024-02-22T06:25:00.805" v="1"/>
      <pc:docMkLst>
        <pc:docMk/>
      </pc:docMkLst>
      <pc:sldChg chg="add">
        <pc:chgData name="Hemanth Kotha" userId="9e8a52ef5338e8f2" providerId="LiveId" clId="{0E560DED-EEB7-4784-9CAB-14CE182460A4}" dt="2024-02-22T06:25:00.805" v="1"/>
        <pc:sldMkLst>
          <pc:docMk/>
          <pc:sldMk cId="991204235" sldId="257"/>
        </pc:sldMkLst>
      </pc:sldChg>
      <pc:sldChg chg="add">
        <pc:chgData name="Hemanth Kotha" userId="9e8a52ef5338e8f2" providerId="LiveId" clId="{0E560DED-EEB7-4784-9CAB-14CE182460A4}" dt="2024-02-22T06:25:00.805" v="1"/>
        <pc:sldMkLst>
          <pc:docMk/>
          <pc:sldMk cId="960577524" sldId="288"/>
        </pc:sldMkLst>
      </pc:sldChg>
      <pc:sldChg chg="add">
        <pc:chgData name="Hemanth Kotha" userId="9e8a52ef5338e8f2" providerId="LiveId" clId="{0E560DED-EEB7-4784-9CAB-14CE182460A4}" dt="2024-02-22T06:25:00.805" v="1"/>
        <pc:sldMkLst>
          <pc:docMk/>
          <pc:sldMk cId="160795870" sldId="289"/>
        </pc:sldMkLst>
      </pc:sldChg>
      <pc:sldChg chg="add">
        <pc:chgData name="Hemanth Kotha" userId="9e8a52ef5338e8f2" providerId="LiveId" clId="{0E560DED-EEB7-4784-9CAB-14CE182460A4}" dt="2024-02-22T06:25:00.805" v="1"/>
        <pc:sldMkLst>
          <pc:docMk/>
          <pc:sldMk cId="2774945809" sldId="290"/>
        </pc:sldMkLst>
      </pc:sldChg>
      <pc:sldChg chg="add">
        <pc:chgData name="Hemanth Kotha" userId="9e8a52ef5338e8f2" providerId="LiveId" clId="{0E560DED-EEB7-4784-9CAB-14CE182460A4}" dt="2024-02-22T06:25:00.805" v="1"/>
        <pc:sldMkLst>
          <pc:docMk/>
          <pc:sldMk cId="1012741822" sldId="291"/>
        </pc:sldMkLst>
      </pc:sldChg>
      <pc:sldChg chg="add">
        <pc:chgData name="Hemanth Kotha" userId="9e8a52ef5338e8f2" providerId="LiveId" clId="{0E560DED-EEB7-4784-9CAB-14CE182460A4}" dt="2024-02-22T06:25:00.805" v="1"/>
        <pc:sldMkLst>
          <pc:docMk/>
          <pc:sldMk cId="2214817718" sldId="292"/>
        </pc:sldMkLst>
      </pc:sldChg>
      <pc:sldChg chg="add">
        <pc:chgData name="Hemanth Kotha" userId="9e8a52ef5338e8f2" providerId="LiveId" clId="{0E560DED-EEB7-4784-9CAB-14CE182460A4}" dt="2024-02-22T06:25:00.805" v="1"/>
        <pc:sldMkLst>
          <pc:docMk/>
          <pc:sldMk cId="2568319501" sldId="294"/>
        </pc:sldMkLst>
      </pc:sldChg>
      <pc:sldChg chg="add">
        <pc:chgData name="Hemanth Kotha" userId="9e8a52ef5338e8f2" providerId="LiveId" clId="{0E560DED-EEB7-4784-9CAB-14CE182460A4}" dt="2024-02-22T06:25:00.805" v="1"/>
        <pc:sldMkLst>
          <pc:docMk/>
          <pc:sldMk cId="3600458234" sldId="295"/>
        </pc:sldMkLst>
      </pc:sldChg>
      <pc:sldChg chg="del">
        <pc:chgData name="Hemanth Kotha" userId="9e8a52ef5338e8f2" providerId="LiveId" clId="{0E560DED-EEB7-4784-9CAB-14CE182460A4}" dt="2024-02-22T06:24:59.496" v="0" actId="47"/>
        <pc:sldMkLst>
          <pc:docMk/>
          <pc:sldMk cId="651396101" sldId="300"/>
        </pc:sldMkLst>
      </pc:sldChg>
      <pc:sldChg chg="del">
        <pc:chgData name="Hemanth Kotha" userId="9e8a52ef5338e8f2" providerId="LiveId" clId="{0E560DED-EEB7-4784-9CAB-14CE182460A4}" dt="2024-02-22T06:24:59.496" v="0" actId="47"/>
        <pc:sldMkLst>
          <pc:docMk/>
          <pc:sldMk cId="101626897" sldId="302"/>
        </pc:sldMkLst>
      </pc:sldChg>
      <pc:sldChg chg="del">
        <pc:chgData name="Hemanth Kotha" userId="9e8a52ef5338e8f2" providerId="LiveId" clId="{0E560DED-EEB7-4784-9CAB-14CE182460A4}" dt="2024-02-22T06:24:59.496" v="0" actId="47"/>
        <pc:sldMkLst>
          <pc:docMk/>
          <pc:sldMk cId="1851758464" sldId="304"/>
        </pc:sldMkLst>
      </pc:sldChg>
      <pc:sldChg chg="del">
        <pc:chgData name="Hemanth Kotha" userId="9e8a52ef5338e8f2" providerId="LiveId" clId="{0E560DED-EEB7-4784-9CAB-14CE182460A4}" dt="2024-02-22T06:24:59.496" v="0" actId="47"/>
        <pc:sldMkLst>
          <pc:docMk/>
          <pc:sldMk cId="4256100118" sldId="309"/>
        </pc:sldMkLst>
      </pc:sldChg>
      <pc:sldChg chg="del">
        <pc:chgData name="Hemanth Kotha" userId="9e8a52ef5338e8f2" providerId="LiveId" clId="{0E560DED-EEB7-4784-9CAB-14CE182460A4}" dt="2024-02-22T06:24:59.496" v="0" actId="47"/>
        <pc:sldMkLst>
          <pc:docMk/>
          <pc:sldMk cId="2430192113" sldId="317"/>
        </pc:sldMkLst>
      </pc:sldChg>
      <pc:sldChg chg="del">
        <pc:chgData name="Hemanth Kotha" userId="9e8a52ef5338e8f2" providerId="LiveId" clId="{0E560DED-EEB7-4784-9CAB-14CE182460A4}" dt="2024-02-22T06:24:59.496" v="0" actId="47"/>
        <pc:sldMkLst>
          <pc:docMk/>
          <pc:sldMk cId="1712753501" sldId="318"/>
        </pc:sldMkLst>
      </pc:sldChg>
      <pc:sldChg chg="del">
        <pc:chgData name="Hemanth Kotha" userId="9e8a52ef5338e8f2" providerId="LiveId" clId="{0E560DED-EEB7-4784-9CAB-14CE182460A4}" dt="2024-02-22T06:24:59.496" v="0" actId="47"/>
        <pc:sldMkLst>
          <pc:docMk/>
          <pc:sldMk cId="544698115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CC570-C5D1-494B-A3FE-78381A936DD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34CC-6A27-427F-8382-5741174A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01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93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33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1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76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897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26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D982-DC5C-5B4A-CB15-8A0185A70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E3430-CA2A-CB74-D6B5-6221A7897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382E2-56E7-5A2C-6DFC-35B2B996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3E518-5EB8-5FF1-EA46-46CF98D8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D6653-9847-2544-2F0A-90BE9816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7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72CE-D1F2-4765-6013-C05CF368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ECCE0-AD8E-9936-F86A-D8DF8826F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F235A-BF28-35A9-6777-B151DDFA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A561F-0D9F-463B-713F-969F6B9A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2AA6A-36C5-7F28-E29E-19209D9C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3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19D67-0E61-D215-6B59-D2D33B29D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382A0-96AE-AAF9-4415-AA8BE1FF3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4E9B-B40F-E2FD-EDE3-95872515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2FE17-68B8-03DB-E1C6-2951CC7F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1B91F-FAB3-8B18-7F1E-D4102F91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7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9DED-B3B0-E8DD-3184-455C718E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DBCE-115A-8191-29AC-6518A0CB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5BF9C-80B3-6484-F899-50546AEA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D5D86-FC28-C98A-9A6F-46E9FC5C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CAB4B-994C-C8D4-5AA5-07416BB6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75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ABF-8D78-3010-3390-68D5EC7C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1AFD8-C7D2-4024-B0B8-4EFC29524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01CA0-D48D-7DA6-8832-9742C7E1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E7B8A-D628-AB16-BFDF-CBAEA666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E200-A861-FA34-89B3-DAB41A9D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64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175E-8A81-BA26-E539-52F0E91B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D3E72-7802-56B5-EE3F-95976626D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219BC-4518-313A-9F48-435C2129B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6CA9A-14AE-5A1E-C7FF-57C967F1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A95EA-CD2F-CEEB-AF26-67D6A9D1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6E3F2-4851-EF77-9B65-6CD995B1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73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991B-222C-8A46-9B87-4AE924ED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A1111-0B60-D4C1-7F69-0A5E84B23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FD45D-CD78-8865-5D5C-4B4B0F6F6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DE8C7-A0BB-D8E2-FD8D-4B3D91E8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EA0AB-A1C8-43E5-7AB9-4E6560187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7ABA1-F497-4D2A-F54B-D44AB703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A1D52-428C-5E9D-BA7E-D630C0E1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B89A0-BE56-A66E-F3FE-CC1BCE87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59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4C54-6D7A-6A32-BEB6-3F255319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5335A-2F30-E3F7-7E1D-77BF8B91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07BE8-4826-C63A-3D96-5A4C89A5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EFDD5-24C7-6790-E93F-F363B578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21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FA5ED-A13C-4EE1-21C9-EAA78BEC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58941-205F-C62F-AF99-6608827A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514AC-A384-4D4C-B8CD-15F54D77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14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9B41-986F-6C88-CA1C-8B432A19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EEC34-07FB-30D3-D03E-55C0FB530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AE0AA-1A40-3D27-B80C-887037A5D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A5A4D-F436-E2D4-0A4C-72FD023E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D1CF1-ADE8-EFAA-5319-7A1484FB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50C8-C69D-F07D-832D-DB359B1A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3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D5DD-1CC8-1204-886D-0A5B3395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B55A0-0CA3-D930-867E-08F2F32DA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B8B2-828E-87D9-8852-6CE1CB33B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B5F0B-B1D1-587B-8D7C-E2DB022C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C2FE6-B3DB-7C17-0011-08793C07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AA9EB-83F2-5DCC-BA82-C9D58DC2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2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B9D0E-FF5F-5A0E-2248-4C04D9CD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F2FC-4838-0223-B443-C101C494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6CEF-6ECF-9B6C-449A-A43AB34FA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7BC2-9007-2C24-ABF2-9D9F24133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AE4A7-720D-BB81-0691-CEF893F23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61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0A4A15-1E30-0F93-235C-13B9FB2AB621}"/>
              </a:ext>
            </a:extLst>
          </p:cNvPr>
          <p:cNvSpPr txBox="1">
            <a:spLocks/>
          </p:cNvSpPr>
          <p:nvPr/>
        </p:nvSpPr>
        <p:spPr>
          <a:xfrm>
            <a:off x="3107634" y="2688322"/>
            <a:ext cx="825909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Android Based Application For Revolutionizing Home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F8972-09D4-1477-AB1F-7C330D634CC7}"/>
              </a:ext>
            </a:extLst>
          </p:cNvPr>
          <p:cNvSpPr txBox="1"/>
          <p:nvPr/>
        </p:nvSpPr>
        <p:spPr>
          <a:xfrm rot="10800000" flipV="1">
            <a:off x="7205212" y="4672716"/>
            <a:ext cx="47643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 IT-1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K.V. Hemanth -207Z1A1225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Sheldon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Shaji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-207Z1A1241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V.Nikil            -207Z1A1248</a:t>
            </a:r>
          </a:p>
        </p:txBody>
      </p:sp>
      <p:pic>
        <p:nvPicPr>
          <p:cNvPr id="6" name="Picture 2" descr="NNRG College of Engineering, Hyderabad, India">
            <a:extLst>
              <a:ext uri="{FF2B5EF4-FFF2-40B4-BE49-F238E27FC236}">
                <a16:creationId xmlns:a16="http://schemas.microsoft.com/office/drawing/2014/main" id="{5C5EFEF6-06DE-BC46-055B-8BFA3B73B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1" y="143497"/>
            <a:ext cx="11747157" cy="107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62340-54EC-E05D-5589-16E3CEF60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70" y="1558252"/>
            <a:ext cx="2117900" cy="46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8B3D-95A1-A46A-7124-922474FE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70" y="1666568"/>
            <a:ext cx="9950578" cy="48312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"Home Design App" is an innovative mobile application designed to assist renters, and interior/exterior design  in transforming their living spaces.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only transforming but also assists you to build the whole structure from the scratch (i.e., core structure).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leverages cutting-edge technologies to provide personalized design suggestions, advice, and inspiration for both interior and exterior spaces.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this app offers a holistic approach to design, transforming the way people approach and execute their design.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6012D-E7E3-1599-BFD9-5A8B8E203B3E}"/>
              </a:ext>
            </a:extLst>
          </p:cNvPr>
          <p:cNvSpPr txBox="1"/>
          <p:nvPr/>
        </p:nvSpPr>
        <p:spPr>
          <a:xfrm>
            <a:off x="1064370" y="888449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FFCFECD-8C10-8B32-0E50-50042A86C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0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439BE1B-0421-014B-AD51-1BCD369A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51784B-B360-847B-82DB-07341E7C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70" y="1666568"/>
            <a:ext cx="9950578" cy="48312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IN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SOFTWARE REQUIREMENTS: </a:t>
            </a:r>
            <a:endParaRPr lang="en-IN" sz="22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Language : Java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• Tool : Android Studio 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• Operating System: Windows 10  </a:t>
            </a:r>
          </a:p>
          <a:p>
            <a:pPr algn="just"/>
            <a:endParaRPr lang="en-IN" sz="22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HARDWARE REQUIREMENTS: </a:t>
            </a:r>
            <a:endParaRPr lang="en-IN" sz="22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RAM : 8GB 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• Hard Disk: 50GB 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• Processor: Dual 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1CBC5-F220-C173-78FB-F6998049ECFA}"/>
              </a:ext>
            </a:extLst>
          </p:cNvPr>
          <p:cNvSpPr txBox="1"/>
          <p:nvPr/>
        </p:nvSpPr>
        <p:spPr>
          <a:xfrm>
            <a:off x="1064370" y="888449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REQUIRMENTS</a:t>
            </a:r>
          </a:p>
        </p:txBody>
      </p:sp>
    </p:spTree>
    <p:extLst>
      <p:ext uri="{BB962C8B-B14F-4D97-AF65-F5344CB8AC3E}">
        <p14:creationId xmlns:p14="http://schemas.microsoft.com/office/powerpoint/2010/main" val="96057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DE0325E7-7118-B5FF-6D26-80395AE07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9977E2-1DCD-45AE-B5CD-D058AA150140}"/>
              </a:ext>
            </a:extLst>
          </p:cNvPr>
          <p:cNvSpPr txBox="1"/>
          <p:nvPr/>
        </p:nvSpPr>
        <p:spPr>
          <a:xfrm>
            <a:off x="1064370" y="888449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0F4E23-DF51-EBB7-4BC8-CF2FAA25B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70" y="1666568"/>
            <a:ext cx="9950578" cy="48312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 defTabSz="4572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In the existing system ,we need take the appointment from the architect for the house plans.</a:t>
            </a:r>
          </a:p>
          <a:p>
            <a:pPr algn="just" defTabSz="4572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And also,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Home Design is a complex and multifaceted process that involves several key stakeholders.</a:t>
            </a:r>
          </a:p>
          <a:p>
            <a:pPr algn="just" defTabSz="457200">
              <a:lnSpc>
                <a:spcPct val="15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and communication between all parties involved are crucial for a successful build.</a:t>
            </a:r>
          </a:p>
          <a:p>
            <a:pPr algn="just" defTabSz="457200">
              <a:lnSpc>
                <a:spcPct val="15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Materials are sourced from suppliers, and the construction site is managed to ensure safety and quality.</a:t>
            </a:r>
          </a:p>
        </p:txBody>
      </p:sp>
    </p:spTree>
    <p:extLst>
      <p:ext uri="{BB962C8B-B14F-4D97-AF65-F5344CB8AC3E}">
        <p14:creationId xmlns:p14="http://schemas.microsoft.com/office/powerpoint/2010/main" val="16079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13AB329C-BFC5-0039-D9FA-47F6BBFD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5F83EC-1931-549B-8957-4A7B2C4A7C7E}"/>
              </a:ext>
            </a:extLst>
          </p:cNvPr>
          <p:cNvSpPr txBox="1"/>
          <p:nvPr/>
        </p:nvSpPr>
        <p:spPr>
          <a:xfrm>
            <a:off x="1064370" y="888449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539187-31E3-1763-5ABE-AC62A5E0E33D}"/>
              </a:ext>
            </a:extLst>
          </p:cNvPr>
          <p:cNvSpPr txBox="1">
            <a:spLocks/>
          </p:cNvSpPr>
          <p:nvPr/>
        </p:nvSpPr>
        <p:spPr>
          <a:xfrm>
            <a:off x="1064370" y="1666568"/>
            <a:ext cx="9950578" cy="4831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45720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Finding the resources may be difficult.</a:t>
            </a:r>
          </a:p>
          <a:p>
            <a:pPr algn="just" defTabSz="45720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 consuming.</a:t>
            </a:r>
          </a:p>
        </p:txBody>
      </p:sp>
    </p:spTree>
    <p:extLst>
      <p:ext uri="{BB962C8B-B14F-4D97-AF65-F5344CB8AC3E}">
        <p14:creationId xmlns:p14="http://schemas.microsoft.com/office/powerpoint/2010/main" val="256831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9707A22F-9FD9-68C7-6E37-87008D5A9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7A03C-B795-20E4-539A-599B36A1EBFF}"/>
              </a:ext>
            </a:extLst>
          </p:cNvPr>
          <p:cNvSpPr txBox="1"/>
          <p:nvPr/>
        </p:nvSpPr>
        <p:spPr>
          <a:xfrm>
            <a:off x="1064370" y="888449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6B5424-22B0-FF45-A252-459E0746D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70" y="1666568"/>
            <a:ext cx="9950578" cy="48312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0" indent="-4572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application provides all the Exterior designs and the Interior design and also as per the customer requirement.</a:t>
            </a:r>
          </a:p>
          <a:p>
            <a:pPr marL="457200" lvl="0" indent="-4572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 the interior designs it will provide the resources like wall arts, ceiling , Flooring, Paintings, Kitchen, Cupboards.</a:t>
            </a:r>
          </a:p>
          <a:p>
            <a:pPr marL="457200" lvl="0" indent="-4572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 the Exterior designs it will provides the house layouts of the 150 acres, 200 acres, 250 acres of the land.</a:t>
            </a:r>
          </a:p>
          <a:p>
            <a:pPr marL="457200" lvl="0" indent="-4572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Every layout and design also will be changed or depended on the </a:t>
            </a:r>
            <a:r>
              <a:rPr lang="en-US" sz="24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customer basis.</a:t>
            </a:r>
            <a:endParaRPr 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94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2287C6D-A981-42B4-B24D-C0C53860A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8AC347-FC41-D752-D429-0BB50C2D22AE}"/>
              </a:ext>
            </a:extLst>
          </p:cNvPr>
          <p:cNvSpPr txBox="1"/>
          <p:nvPr/>
        </p:nvSpPr>
        <p:spPr>
          <a:xfrm>
            <a:off x="1064370" y="888449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356914-B7EF-F0AF-49EC-CE5B88EF122C}"/>
              </a:ext>
            </a:extLst>
          </p:cNvPr>
          <p:cNvSpPr txBox="1">
            <a:spLocks/>
          </p:cNvSpPr>
          <p:nvPr/>
        </p:nvSpPr>
        <p:spPr>
          <a:xfrm>
            <a:off x="1064370" y="1666568"/>
            <a:ext cx="9950578" cy="4831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45720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Resources will be available.</a:t>
            </a:r>
          </a:p>
          <a:p>
            <a:pPr algn="just" defTabSz="45720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consumes less time.</a:t>
            </a:r>
          </a:p>
          <a:p>
            <a:pPr algn="just" defTabSz="45720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Easy to understand the application.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5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C0D9D6-1D44-43EE-663E-73C55B570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73B64-42E3-C9D2-1D23-BF07732DA43C}"/>
              </a:ext>
            </a:extLst>
          </p:cNvPr>
          <p:cNvSpPr txBox="1"/>
          <p:nvPr/>
        </p:nvSpPr>
        <p:spPr>
          <a:xfrm>
            <a:off x="1064370" y="888449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B54E0C-3040-BDBB-C944-3F4D0167F5D2}"/>
              </a:ext>
            </a:extLst>
          </p:cNvPr>
          <p:cNvSpPr txBox="1">
            <a:spLocks/>
          </p:cNvSpPr>
          <p:nvPr/>
        </p:nvSpPr>
        <p:spPr>
          <a:xfrm>
            <a:off x="1064370" y="1666568"/>
            <a:ext cx="9950578" cy="4831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serves as a one-stop solution for anyone looking to enhance the aesthetics and functionality of their homes. 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boasts an extensive catalog of interior and exterior design elements, including furniture, lighting, paint colors, landscaping options, and more.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explore various products and styles to find the perfect fit for their space, for the creation of functional and aesthetically pleasing living spaces.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finally provide all the requirements of the customer perspective for the home designs and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101274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32B850-73AB-E862-DF2E-0F0C20C98650}"/>
              </a:ext>
            </a:extLst>
          </p:cNvPr>
          <p:cNvSpPr/>
          <p:nvPr/>
        </p:nvSpPr>
        <p:spPr>
          <a:xfrm>
            <a:off x="1119052" y="2767281"/>
            <a:ext cx="9953897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0" dirty="0">
                <a:latin typeface="Stencil" panose="040409050D0802020404" pitchFamily="82" charset="0"/>
              </a:rPr>
              <a:t>THANK YOU 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69020D6-81BF-DAF3-6821-206E2E86C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1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443</Words>
  <Application>Microsoft Office PowerPoint</Application>
  <PresentationFormat>Widescreen</PresentationFormat>
  <Paragraphs>49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Stencil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Kotha</dc:creator>
  <cp:lastModifiedBy>Hemanth Kotha</cp:lastModifiedBy>
  <cp:revision>1</cp:revision>
  <dcterms:created xsi:type="dcterms:W3CDTF">2024-02-21T15:47:55Z</dcterms:created>
  <dcterms:modified xsi:type="dcterms:W3CDTF">2024-02-22T06:25:03Z</dcterms:modified>
</cp:coreProperties>
</file>