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6" r:id="rId2"/>
    <p:sldId id="257" r:id="rId3"/>
    <p:sldId id="288" r:id="rId4"/>
    <p:sldId id="289" r:id="rId5"/>
    <p:sldId id="294" r:id="rId6"/>
    <p:sldId id="290" r:id="rId7"/>
    <p:sldId id="295" r:id="rId8"/>
    <p:sldId id="29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Kotha" userId="9e8a52ef5338e8f2" providerId="LiveId" clId="{1348F820-5382-4EB8-978E-38D3BEA17B53}"/>
    <pc:docChg chg="undo redo custSel modSld">
      <pc:chgData name="Hemanth Kotha" userId="9e8a52ef5338e8f2" providerId="LiveId" clId="{1348F820-5382-4EB8-978E-38D3BEA17B53}" dt="2024-02-22T06:22:06.372" v="268" actId="27636"/>
      <pc:docMkLst>
        <pc:docMk/>
      </pc:docMkLst>
      <pc:sldChg chg="modSp mod">
        <pc:chgData name="Hemanth Kotha" userId="9e8a52ef5338e8f2" providerId="LiveId" clId="{1348F820-5382-4EB8-978E-38D3BEA17B53}" dt="2024-02-17T04:03:57.265" v="237" actId="14100"/>
        <pc:sldMkLst>
          <pc:docMk/>
          <pc:sldMk cId="991204235" sldId="257"/>
        </pc:sldMkLst>
        <pc:spChg chg="mod">
          <ac:chgData name="Hemanth Kotha" userId="9e8a52ef5338e8f2" providerId="LiveId" clId="{1348F820-5382-4EB8-978E-38D3BEA17B53}" dt="2024-02-17T04:03:57.265" v="237" actId="14100"/>
          <ac:spMkLst>
            <pc:docMk/>
            <pc:sldMk cId="991204235" sldId="257"/>
            <ac:spMk id="6" creationId="{8366012D-E7E3-1599-BFD9-5A8B8E203B3E}"/>
          </ac:spMkLst>
        </pc:spChg>
      </pc:sldChg>
      <pc:sldChg chg="modSp mod">
        <pc:chgData name="Hemanth Kotha" userId="9e8a52ef5338e8f2" providerId="LiveId" clId="{1348F820-5382-4EB8-978E-38D3BEA17B53}" dt="2024-02-22T06:22:06.372" v="268" actId="27636"/>
        <pc:sldMkLst>
          <pc:docMk/>
          <pc:sldMk cId="1939328005" sldId="286"/>
        </pc:sldMkLst>
        <pc:spChg chg="mod">
          <ac:chgData name="Hemanth Kotha" userId="9e8a52ef5338e8f2" providerId="LiveId" clId="{1348F820-5382-4EB8-978E-38D3BEA17B53}" dt="2024-02-22T06:22:06.372" v="268" actId="27636"/>
          <ac:spMkLst>
            <pc:docMk/>
            <pc:sldMk cId="1939328005" sldId="286"/>
            <ac:spMk id="2" creationId="{204D57D0-FC5F-A15C-C847-A63194313545}"/>
          </ac:spMkLst>
        </pc:spChg>
        <pc:spChg chg="mod">
          <ac:chgData name="Hemanth Kotha" userId="9e8a52ef5338e8f2" providerId="LiveId" clId="{1348F820-5382-4EB8-978E-38D3BEA17B53}" dt="2024-02-08T07:04:00.381" v="227" actId="1076"/>
          <ac:spMkLst>
            <pc:docMk/>
            <pc:sldMk cId="1939328005" sldId="286"/>
            <ac:spMk id="5" creationId="{8D4FCACD-D909-5D4E-B4A6-2AB8890C371A}"/>
          </ac:spMkLst>
        </pc:spChg>
      </pc:sldChg>
      <pc:sldChg chg="modSp mod">
        <pc:chgData name="Hemanth Kotha" userId="9e8a52ef5338e8f2" providerId="LiveId" clId="{1348F820-5382-4EB8-978E-38D3BEA17B53}" dt="2024-02-17T04:04:08.531" v="239" actId="122"/>
        <pc:sldMkLst>
          <pc:docMk/>
          <pc:sldMk cId="960577524" sldId="288"/>
        </pc:sldMkLst>
        <pc:spChg chg="mod">
          <ac:chgData name="Hemanth Kotha" userId="9e8a52ef5338e8f2" providerId="LiveId" clId="{1348F820-5382-4EB8-978E-38D3BEA17B53}" dt="2024-02-05T14:20:46.470" v="226" actId="20577"/>
          <ac:spMkLst>
            <pc:docMk/>
            <pc:sldMk cId="960577524" sldId="288"/>
            <ac:spMk id="5" creationId="{A951784B-B360-847B-82DB-07341E7C81CE}"/>
          </ac:spMkLst>
        </pc:spChg>
        <pc:spChg chg="mod">
          <ac:chgData name="Hemanth Kotha" userId="9e8a52ef5338e8f2" providerId="LiveId" clId="{1348F820-5382-4EB8-978E-38D3BEA17B53}" dt="2024-02-17T04:04:08.531" v="239" actId="122"/>
          <ac:spMkLst>
            <pc:docMk/>
            <pc:sldMk cId="960577524" sldId="288"/>
            <ac:spMk id="6" creationId="{1C71CBC5-F220-C173-78FB-F6998049ECFA}"/>
          </ac:spMkLst>
        </pc:spChg>
      </pc:sldChg>
      <pc:sldChg chg="modSp mod">
        <pc:chgData name="Hemanth Kotha" userId="9e8a52ef5338e8f2" providerId="LiveId" clId="{1348F820-5382-4EB8-978E-38D3BEA17B53}" dt="2024-02-17T04:04:18.574" v="241" actId="122"/>
        <pc:sldMkLst>
          <pc:docMk/>
          <pc:sldMk cId="160795870" sldId="289"/>
        </pc:sldMkLst>
        <pc:spChg chg="mod">
          <ac:chgData name="Hemanth Kotha" userId="9e8a52ef5338e8f2" providerId="LiveId" clId="{1348F820-5382-4EB8-978E-38D3BEA17B53}" dt="2024-02-17T04:04:18.574" v="241" actId="122"/>
          <ac:spMkLst>
            <pc:docMk/>
            <pc:sldMk cId="160795870" sldId="289"/>
            <ac:spMk id="3" creationId="{219977E2-1DCD-45AE-B5CD-D058AA150140}"/>
          </ac:spMkLst>
        </pc:spChg>
        <pc:spChg chg="mod">
          <ac:chgData name="Hemanth Kotha" userId="9e8a52ef5338e8f2" providerId="LiveId" clId="{1348F820-5382-4EB8-978E-38D3BEA17B53}" dt="2024-02-05T13:58:48.828" v="12" actId="20577"/>
          <ac:spMkLst>
            <pc:docMk/>
            <pc:sldMk cId="160795870" sldId="289"/>
            <ac:spMk id="5" creationId="{D50F4E23-DF51-EBB7-4BC8-CF2FAA25BA04}"/>
          </ac:spMkLst>
        </pc:spChg>
      </pc:sldChg>
      <pc:sldChg chg="modSp mod">
        <pc:chgData name="Hemanth Kotha" userId="9e8a52ef5338e8f2" providerId="LiveId" clId="{1348F820-5382-4EB8-978E-38D3BEA17B53}" dt="2024-02-17T04:04:38.198" v="245" actId="122"/>
        <pc:sldMkLst>
          <pc:docMk/>
          <pc:sldMk cId="2774945809" sldId="290"/>
        </pc:sldMkLst>
        <pc:spChg chg="mod">
          <ac:chgData name="Hemanth Kotha" userId="9e8a52ef5338e8f2" providerId="LiveId" clId="{1348F820-5382-4EB8-978E-38D3BEA17B53}" dt="2024-02-17T04:04:38.198" v="245" actId="122"/>
          <ac:spMkLst>
            <pc:docMk/>
            <pc:sldMk cId="2774945809" sldId="290"/>
            <ac:spMk id="3" creationId="{3837A03C-B795-20E4-539A-599B36A1EBFF}"/>
          </ac:spMkLst>
        </pc:spChg>
        <pc:spChg chg="mod">
          <ac:chgData name="Hemanth Kotha" userId="9e8a52ef5338e8f2" providerId="LiveId" clId="{1348F820-5382-4EB8-978E-38D3BEA17B53}" dt="2024-02-08T07:05:38.400" v="235" actId="20577"/>
          <ac:spMkLst>
            <pc:docMk/>
            <pc:sldMk cId="2774945809" sldId="290"/>
            <ac:spMk id="4" creationId="{566B5424-22B0-FF45-A252-459E0746DA68}"/>
          </ac:spMkLst>
        </pc:spChg>
      </pc:sldChg>
      <pc:sldChg chg="addSp modSp mod">
        <pc:chgData name="Hemanth Kotha" userId="9e8a52ef5338e8f2" providerId="LiveId" clId="{1348F820-5382-4EB8-978E-38D3BEA17B53}" dt="2024-02-17T04:04:28.710" v="243" actId="122"/>
        <pc:sldMkLst>
          <pc:docMk/>
          <pc:sldMk cId="2568319501" sldId="294"/>
        </pc:sldMkLst>
        <pc:spChg chg="mod">
          <ac:chgData name="Hemanth Kotha" userId="9e8a52ef5338e8f2" providerId="LiveId" clId="{1348F820-5382-4EB8-978E-38D3BEA17B53}" dt="2024-02-17T04:04:28.710" v="243" actId="122"/>
          <ac:spMkLst>
            <pc:docMk/>
            <pc:sldMk cId="2568319501" sldId="294"/>
            <ac:spMk id="3" creationId="{165F83EC-1931-549B-8957-4A7B2C4A7C7E}"/>
          </ac:spMkLst>
        </pc:spChg>
        <pc:spChg chg="mod">
          <ac:chgData name="Hemanth Kotha" userId="9e8a52ef5338e8f2" providerId="LiveId" clId="{1348F820-5382-4EB8-978E-38D3BEA17B53}" dt="2024-02-05T14:19:35.779" v="196" actId="108"/>
          <ac:spMkLst>
            <pc:docMk/>
            <pc:sldMk cId="2568319501" sldId="294"/>
            <ac:spMk id="4" creationId="{BF539187-31E3-1763-5ABE-AC62A5E0E33D}"/>
          </ac:spMkLst>
        </pc:spChg>
        <pc:spChg chg="add">
          <ac:chgData name="Hemanth Kotha" userId="9e8a52ef5338e8f2" providerId="LiveId" clId="{1348F820-5382-4EB8-978E-38D3BEA17B53}" dt="2024-02-05T14:13:38.942" v="30"/>
          <ac:spMkLst>
            <pc:docMk/>
            <pc:sldMk cId="2568319501" sldId="294"/>
            <ac:spMk id="5" creationId="{039B90E2-DFE4-D598-7911-B720AB7033FC}"/>
          </ac:spMkLst>
        </pc:spChg>
        <pc:spChg chg="add">
          <ac:chgData name="Hemanth Kotha" userId="9e8a52ef5338e8f2" providerId="LiveId" clId="{1348F820-5382-4EB8-978E-38D3BEA17B53}" dt="2024-02-05T14:13:38.942" v="30"/>
          <ac:spMkLst>
            <pc:docMk/>
            <pc:sldMk cId="2568319501" sldId="294"/>
            <ac:spMk id="6" creationId="{6F07D03E-0BCF-0F2D-4AB5-7F3F8D91A67E}"/>
          </ac:spMkLst>
        </pc:spChg>
        <pc:spChg chg="add">
          <ac:chgData name="Hemanth Kotha" userId="9e8a52ef5338e8f2" providerId="LiveId" clId="{1348F820-5382-4EB8-978E-38D3BEA17B53}" dt="2024-02-05T14:13:46.864" v="32"/>
          <ac:spMkLst>
            <pc:docMk/>
            <pc:sldMk cId="2568319501" sldId="294"/>
            <ac:spMk id="7" creationId="{71380D5A-C983-21AC-6A52-6D4BB30AB607}"/>
          </ac:spMkLst>
        </pc:spChg>
        <pc:spChg chg="add">
          <ac:chgData name="Hemanth Kotha" userId="9e8a52ef5338e8f2" providerId="LiveId" clId="{1348F820-5382-4EB8-978E-38D3BEA17B53}" dt="2024-02-05T14:13:46.864" v="32"/>
          <ac:spMkLst>
            <pc:docMk/>
            <pc:sldMk cId="2568319501" sldId="294"/>
            <ac:spMk id="8" creationId="{E2071D4C-C7A4-2A06-B010-E91BCB46000E}"/>
          </ac:spMkLst>
        </pc:spChg>
      </pc:sldChg>
      <pc:sldChg chg="modSp mod">
        <pc:chgData name="Hemanth Kotha" userId="9e8a52ef5338e8f2" providerId="LiveId" clId="{1348F820-5382-4EB8-978E-38D3BEA17B53}" dt="2024-02-17T04:05:33.788" v="262" actId="20577"/>
        <pc:sldMkLst>
          <pc:docMk/>
          <pc:sldMk cId="3600458234" sldId="295"/>
        </pc:sldMkLst>
        <pc:spChg chg="mod">
          <ac:chgData name="Hemanth Kotha" userId="9e8a52ef5338e8f2" providerId="LiveId" clId="{1348F820-5382-4EB8-978E-38D3BEA17B53}" dt="2024-02-17T04:04:49.444" v="247" actId="122"/>
          <ac:spMkLst>
            <pc:docMk/>
            <pc:sldMk cId="3600458234" sldId="295"/>
            <ac:spMk id="3" creationId="{B48AC347-FC41-D752-D429-0BB50C2D22AE}"/>
          </ac:spMkLst>
        </pc:spChg>
        <pc:spChg chg="mod">
          <ac:chgData name="Hemanth Kotha" userId="9e8a52ef5338e8f2" providerId="LiveId" clId="{1348F820-5382-4EB8-978E-38D3BEA17B53}" dt="2024-02-17T04:05:33.788" v="262" actId="20577"/>
          <ac:spMkLst>
            <pc:docMk/>
            <pc:sldMk cId="3600458234" sldId="295"/>
            <ac:spMk id="4" creationId="{59356914-B7EF-F0AF-49EC-CE5B88EF12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C1405-DC69-49E2-A08B-43F949F86D4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76717-23A5-493B-84D7-2EF7C5D7D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292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22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93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3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1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760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26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982A-DF5E-2261-A9F4-9F0B247C2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ABF07-982B-2ABB-8670-37CE08B27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94C36-C935-F937-B54D-8B23C7DE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81B3-E45B-4E8B-A7C4-09F96153AC0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561D4-822F-3341-9E58-3382A10A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9D7C-4DE5-97BA-9A18-630F8486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D95B-ED9A-4ABF-8B5D-D728126F5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3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CFA8-E548-1747-28DB-8AFFD7DA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91194-B59A-6410-363B-6C0850BAA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1371-E6EB-87D0-BAC4-845663E0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81B3-E45B-4E8B-A7C4-09F96153AC0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79B68-695D-26DC-3C02-F9676EDC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5AA60-60C0-3D6A-13DE-EB9AD251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D95B-ED9A-4ABF-8B5D-D728126F5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50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A1C6D-5417-1067-1954-1043B1F33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12C3A-9EE3-2961-32E2-AC6BDE9F4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D4F45-32C7-B5DD-28EB-E679DBAE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81B3-E45B-4E8B-A7C4-09F96153AC0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8EFB9-EF16-10C0-871D-2C8335EE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3E2C2-0A91-82C2-9B80-1E2C20F4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D95B-ED9A-4ABF-8B5D-D728126F5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97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A2B6-8362-30F1-83E1-74302CC6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CD7AE-715E-E622-6751-E52E132A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10390-CB8A-8252-4569-1F611E63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81B3-E45B-4E8B-A7C4-09F96153AC0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8F64B-818E-C526-F4CB-A247403C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CFD11-6BAA-3B5B-07EF-F6DA0ADF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D95B-ED9A-4ABF-8B5D-D728126F5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1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74DE-C55B-5078-E036-B4B018F1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AB775-E1FB-E2B6-9531-6C41FF9AF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4DA4F-787F-2319-2359-B6037B18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81B3-E45B-4E8B-A7C4-09F96153AC0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C3F51-A78E-9F5F-146F-8BF79A19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C0F8B-EC0A-7D0F-6FB8-6A1745F7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D95B-ED9A-4ABF-8B5D-D728126F5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0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8F48-5A15-A170-1DAE-F447ED1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D96C-D90D-3D34-84C6-A6B11BB7B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9B647-AD53-B870-0A01-5DB9FE41F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BE92A-E31B-3D2D-B261-B55AAABE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81B3-E45B-4E8B-A7C4-09F96153AC0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FB647-4A89-3E6D-1C97-83CC783D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BDC2F-8E95-5294-D206-91242293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D95B-ED9A-4ABF-8B5D-D728126F5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91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E71D-14A8-B1D9-13D2-B338D257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D23ED-1CF2-589D-711D-CAE16845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B28A4-AC11-336C-D9DC-2D0260DDC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49539-0B55-DC59-39E1-4FD66263B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DFC57-E88C-20B9-FBBD-31486A4CB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5D57B-A7AC-B7C6-33C2-4A6F166C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81B3-E45B-4E8B-A7C4-09F96153AC0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4935D-B1FF-AF1B-67CC-377A5B3F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57B10-B1DE-6D8F-74C0-3AC26C45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D95B-ED9A-4ABF-8B5D-D728126F5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29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12F-83B9-99FE-01B5-C2D1A0F9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91472-3B84-5D73-FADB-A095AE32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81B3-E45B-4E8B-A7C4-09F96153AC0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DA517-4BE7-B857-06B5-AB770BB4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FD066-946E-8F21-23DF-514CD6F1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D95B-ED9A-4ABF-8B5D-D728126F5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71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4086D-A0C5-9239-8736-907529B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81B3-E45B-4E8B-A7C4-09F96153AC0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0E720-5219-21ED-CF8E-B2701647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7B14-A48F-4FF2-CA32-C6263E5A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D95B-ED9A-4ABF-8B5D-D728126F5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79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989F-7FB2-BC19-4642-0553B4FC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E168-922C-6550-72D8-83D7D83A8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AC7B1-A89E-2FA2-C06A-098AC0199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93125-932F-C8BA-0BCA-A632F6E4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81B3-E45B-4E8B-A7C4-09F96153AC0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90DDD-64AC-A260-AD0B-7C10E3BD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4013-4732-23E1-6DD3-D7E02259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D95B-ED9A-4ABF-8B5D-D728126F5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84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93B6-74AF-B14D-20B8-213E9655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F2294-F73C-9FA2-490A-70C157432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81509-BE28-08FD-06C2-70FBE5A52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B4EA8-1FCD-305D-6ACB-2AFC451E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81B3-E45B-4E8B-A7C4-09F96153AC0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BB677-9947-5E9B-C982-8A4CBE7D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54A6E-24CC-FCEA-C970-BEFEA780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D95B-ED9A-4ABF-8B5D-D728126F5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03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2ED5F-233F-81A2-CF66-BE8D08C4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02207-D851-4864-E46A-A0DFD83BF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86E7F-32D3-8273-5524-469B53B6F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881B3-E45B-4E8B-A7C4-09F96153AC0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94C1-9965-D26C-08DE-DB9A4A8FB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02ED9-0509-B2D6-5707-42E8A37C8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D95B-ED9A-4ABF-8B5D-D728126F5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51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57D0-FC5F-A15C-C847-A6319431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634" y="2688322"/>
            <a:ext cx="8259096" cy="1188720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Android Based Application For Revolutionizing Home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FCACD-D909-5D4E-B4A6-2AB8890C371A}"/>
              </a:ext>
            </a:extLst>
          </p:cNvPr>
          <p:cNvSpPr txBox="1"/>
          <p:nvPr/>
        </p:nvSpPr>
        <p:spPr>
          <a:xfrm rot="10800000" flipV="1">
            <a:off x="7205212" y="4672716"/>
            <a:ext cx="47643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 IT-1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K.V. Hemanth -207Z1A1225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Sheldon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Shaji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-207Z1A1241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V.Nikil            -207Z1A1248</a:t>
            </a:r>
          </a:p>
        </p:txBody>
      </p:sp>
      <p:pic>
        <p:nvPicPr>
          <p:cNvPr id="1026" name="Picture 2" descr="NNRG College of Engineering, Hyderabad, India">
            <a:extLst>
              <a:ext uri="{FF2B5EF4-FFF2-40B4-BE49-F238E27FC236}">
                <a16:creationId xmlns:a16="http://schemas.microsoft.com/office/drawing/2014/main" id="{64616E26-BF1C-BAA8-4F98-8DE771F99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1" y="143497"/>
            <a:ext cx="11747157" cy="107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1D9C48-A79F-66A4-E093-7E4F15775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70" y="1558252"/>
            <a:ext cx="2117900" cy="463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2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8B3D-95A1-A46A-7124-922474FE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70" y="1666568"/>
            <a:ext cx="9950578" cy="48312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 Designs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Interior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Exterior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6012D-E7E3-1599-BFD9-5A8B8E203B3E}"/>
              </a:ext>
            </a:extLst>
          </p:cNvPr>
          <p:cNvSpPr txBox="1"/>
          <p:nvPr/>
        </p:nvSpPr>
        <p:spPr>
          <a:xfrm>
            <a:off x="1064370" y="888449"/>
            <a:ext cx="950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FFCFECD-8C10-8B32-0E50-50042A86C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0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439BE1B-0421-014B-AD51-1BCD369A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51784B-B360-847B-82DB-07341E7C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70" y="1666568"/>
            <a:ext cx="9950578" cy="48312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UI is meticulously crafted, featuring user-friendly screens, intuitive buttons, and visually appealing toggles and icons.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elements ensure a seamless and visually pleasing navigation experience.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UX, however, goes beyond visuals, focusing on the overall interaction users have with the product.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splash screen with the logo enhances the initial interaction, contributing to a holistic and satisfying user experience.</a:t>
            </a:r>
            <a:endParaRPr lang="en-IN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1CBC5-F220-C173-78FB-F6998049ECFA}"/>
              </a:ext>
            </a:extLst>
          </p:cNvPr>
          <p:cNvSpPr txBox="1"/>
          <p:nvPr/>
        </p:nvSpPr>
        <p:spPr>
          <a:xfrm>
            <a:off x="1064370" y="888449"/>
            <a:ext cx="950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 DESIGNS</a:t>
            </a:r>
          </a:p>
        </p:txBody>
      </p:sp>
    </p:spTree>
    <p:extLst>
      <p:ext uri="{BB962C8B-B14F-4D97-AF65-F5344CB8AC3E}">
        <p14:creationId xmlns:p14="http://schemas.microsoft.com/office/powerpoint/2010/main" val="96057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DE0325E7-7118-B5FF-6D26-80395AE07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9977E2-1DCD-45AE-B5CD-D058AA150140}"/>
              </a:ext>
            </a:extLst>
          </p:cNvPr>
          <p:cNvSpPr txBox="1"/>
          <p:nvPr/>
        </p:nvSpPr>
        <p:spPr>
          <a:xfrm>
            <a:off x="1064370" y="888449"/>
            <a:ext cx="950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0F4E23-DF51-EBB7-4BC8-CF2FAA25B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70" y="1666568"/>
            <a:ext cx="9950578" cy="48312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 defTabSz="457200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seamless Google login in the Home Design Module for quick access.</a:t>
            </a:r>
          </a:p>
          <a:p>
            <a:pPr algn="just" defTabSz="457200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opt for Google authentication, redirecting to Google's login where OAuth 2.0 ensures secure authorization. </a:t>
            </a:r>
          </a:p>
          <a:p>
            <a:pPr algn="just" defTabSz="457200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user consent, the Home Design Module creates an account, leveraging Google-authenticated credentials for subsequent logins. </a:t>
            </a:r>
          </a:p>
          <a:p>
            <a:pPr algn="just" defTabSz="457200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streamlined process enhances user convenience by eliminating the need for separate login credentials while maintaining security through Google's authentication protocols.</a:t>
            </a:r>
          </a:p>
        </p:txBody>
      </p:sp>
    </p:spTree>
    <p:extLst>
      <p:ext uri="{BB962C8B-B14F-4D97-AF65-F5344CB8AC3E}">
        <p14:creationId xmlns:p14="http://schemas.microsoft.com/office/powerpoint/2010/main" val="16079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13AB329C-BFC5-0039-D9FA-47F6BBFD9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5F83EC-1931-549B-8957-4A7B2C4A7C7E}"/>
              </a:ext>
            </a:extLst>
          </p:cNvPr>
          <p:cNvSpPr txBox="1"/>
          <p:nvPr/>
        </p:nvSpPr>
        <p:spPr>
          <a:xfrm>
            <a:off x="1064370" y="888449"/>
            <a:ext cx="950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539187-31E3-1763-5ABE-AC62A5E0E33D}"/>
              </a:ext>
            </a:extLst>
          </p:cNvPr>
          <p:cNvSpPr txBox="1">
            <a:spLocks/>
          </p:cNvSpPr>
          <p:nvPr/>
        </p:nvSpPr>
        <p:spPr>
          <a:xfrm>
            <a:off x="1064370" y="1666568"/>
            <a:ext cx="9950578" cy="4831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45720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is available for quick doubt clarification. </a:t>
            </a:r>
          </a:p>
          <a:p>
            <a:pPr algn="just" defTabSz="457200">
              <a:lnSpc>
                <a:spcPct val="150000"/>
              </a:lnSpc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Users can quickly reach out, ask questions, and receive clarifications on application features.</a:t>
            </a:r>
          </a:p>
          <a:p>
            <a:pPr algn="just" defTabSz="4572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Enhance your home planning experience with our reliable and efficient customer support.</a:t>
            </a:r>
          </a:p>
          <a:p>
            <a:pPr algn="just" defTabSz="4572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Regular updates and user-friendly guides are also provided to enhance user understanding.</a:t>
            </a:r>
          </a:p>
          <a:p>
            <a:pPr algn="just" defTabSz="457200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1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9707A22F-9FD9-68C7-6E37-87008D5A9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7A03C-B795-20E4-539A-599B36A1EBFF}"/>
              </a:ext>
            </a:extLst>
          </p:cNvPr>
          <p:cNvSpPr txBox="1"/>
          <p:nvPr/>
        </p:nvSpPr>
        <p:spPr>
          <a:xfrm>
            <a:off x="1064370" y="888449"/>
            <a:ext cx="950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6B5424-22B0-FF45-A252-459E0746D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70" y="1666568"/>
            <a:ext cx="9950578" cy="48312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0" indent="-457200" algn="just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is a guide to all interior designs</a:t>
            </a:r>
          </a:p>
          <a:p>
            <a:pPr marL="457200" lvl="0" indent="-457200" algn="just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will provide the resources like wall arts, ceiling , Flooring, Paintings, Kitchen, Cupboards.</a:t>
            </a:r>
          </a:p>
          <a:p>
            <a:pPr marL="457200" lvl="0" indent="-457200" algn="just" defTabSz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 each resource it provides more options for various types of designs and styles.</a:t>
            </a:r>
          </a:p>
          <a:p>
            <a:pPr marL="457200" indent="-457200" algn="just" defTabSz="45720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lets you zoom in and zoom out for more clear view.</a:t>
            </a:r>
          </a:p>
        </p:txBody>
      </p:sp>
    </p:spTree>
    <p:extLst>
      <p:ext uri="{BB962C8B-B14F-4D97-AF65-F5344CB8AC3E}">
        <p14:creationId xmlns:p14="http://schemas.microsoft.com/office/powerpoint/2010/main" val="277494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2287C6D-A981-42B4-B24D-C0C53860A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8AC347-FC41-D752-D429-0BB50C2D22AE}"/>
              </a:ext>
            </a:extLst>
          </p:cNvPr>
          <p:cNvSpPr txBox="1"/>
          <p:nvPr/>
        </p:nvSpPr>
        <p:spPr>
          <a:xfrm>
            <a:off x="1064370" y="888449"/>
            <a:ext cx="950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EXTERIOR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356914-B7EF-F0AF-49EC-CE5B88EF122C}"/>
              </a:ext>
            </a:extLst>
          </p:cNvPr>
          <p:cNvSpPr txBox="1">
            <a:spLocks/>
          </p:cNvSpPr>
          <p:nvPr/>
        </p:nvSpPr>
        <p:spPr>
          <a:xfrm>
            <a:off x="1064370" y="1666568"/>
            <a:ext cx="9950578" cy="4831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457200">
              <a:lnSpc>
                <a:spcPct val="150000"/>
              </a:lnSpc>
              <a:buClr>
                <a:schemeClr val="tx1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will provides the house layouts of the 150 sq.yards, 200 sq.yards, 250 sq.yards of the land.</a:t>
            </a:r>
          </a:p>
          <a:p>
            <a:pPr algn="just" defTabSz="457200">
              <a:lnSpc>
                <a:spcPct val="150000"/>
              </a:lnSpc>
              <a:buClr>
                <a:schemeClr val="tx1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also lets you select the facing of the house.</a:t>
            </a:r>
          </a:p>
          <a:p>
            <a:pPr algn="just" defTabSz="457200">
              <a:lnSpc>
                <a:spcPct val="150000"/>
              </a:lnSpc>
              <a:buClr>
                <a:schemeClr val="tx1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lets us select the internal layout of the home and select as you like them in the provided layouts.</a:t>
            </a:r>
          </a:p>
          <a:p>
            <a:pPr algn="just" defTabSz="457200">
              <a:lnSpc>
                <a:spcPct val="150000"/>
              </a:lnSpc>
              <a:buClr>
                <a:schemeClr val="tx1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lets you zoom in and zoom out for more clear view.</a:t>
            </a:r>
          </a:p>
        </p:txBody>
      </p:sp>
    </p:spTree>
    <p:extLst>
      <p:ext uri="{BB962C8B-B14F-4D97-AF65-F5344CB8AC3E}">
        <p14:creationId xmlns:p14="http://schemas.microsoft.com/office/powerpoint/2010/main" val="360045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32B850-73AB-E862-DF2E-0F0C20C98650}"/>
              </a:ext>
            </a:extLst>
          </p:cNvPr>
          <p:cNvSpPr/>
          <p:nvPr/>
        </p:nvSpPr>
        <p:spPr>
          <a:xfrm>
            <a:off x="1119052" y="2767281"/>
            <a:ext cx="9953897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0" dirty="0">
                <a:latin typeface="Stencil" panose="040409050D0802020404" pitchFamily="82" charset="0"/>
              </a:rPr>
              <a:t>THANK YOU 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69020D6-81BF-DAF3-6821-206E2E86C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1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373</Words>
  <Application>Microsoft Office PowerPoint</Application>
  <PresentationFormat>Widescreen</PresentationFormat>
  <Paragraphs>43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Stencil</vt:lpstr>
      <vt:lpstr>Times New Roman</vt:lpstr>
      <vt:lpstr>Office Theme</vt:lpstr>
      <vt:lpstr>An Android Based Application For Revolutionizing Home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DESIGN APPLICATION</dc:title>
  <dc:creator>Hemanth Kotha</dc:creator>
  <cp:lastModifiedBy>Hemanth Kotha</cp:lastModifiedBy>
  <cp:revision>6</cp:revision>
  <dcterms:created xsi:type="dcterms:W3CDTF">2024-02-05T09:25:37Z</dcterms:created>
  <dcterms:modified xsi:type="dcterms:W3CDTF">2024-02-22T06:23:21Z</dcterms:modified>
</cp:coreProperties>
</file>