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7" r:id="rId3"/>
    <p:sldId id="300" r:id="rId4"/>
    <p:sldId id="302" r:id="rId5"/>
    <p:sldId id="304" r:id="rId6"/>
    <p:sldId id="318" r:id="rId7"/>
    <p:sldId id="309" r:id="rId8"/>
    <p:sldId id="31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nth Kotha" userId="9e8a52ef5338e8f2" providerId="LiveId" clId="{6849B467-1DDA-444A-9089-FF0FAE294043}"/>
    <pc:docChg chg="undo redo custSel addSld modSld">
      <pc:chgData name="Hemanth Kotha" userId="9e8a52ef5338e8f2" providerId="LiveId" clId="{6849B467-1DDA-444A-9089-FF0FAE294043}" dt="2024-02-22T06:18:49.938" v="141"/>
      <pc:docMkLst>
        <pc:docMk/>
      </pc:docMkLst>
      <pc:sldChg chg="addSp delSp modSp new mod">
        <pc:chgData name="Hemanth Kotha" userId="9e8a52ef5338e8f2" providerId="LiveId" clId="{6849B467-1DDA-444A-9089-FF0FAE294043}" dt="2024-02-21T15:51:00.310" v="91" actId="20577"/>
        <pc:sldMkLst>
          <pc:docMk/>
          <pc:sldMk cId="152672085" sldId="256"/>
        </pc:sldMkLst>
        <pc:spChg chg="del">
          <ac:chgData name="Hemanth Kotha" userId="9e8a52ef5338e8f2" providerId="LiveId" clId="{6849B467-1DDA-444A-9089-FF0FAE294043}" dt="2024-02-21T15:48:06.400" v="2" actId="478"/>
          <ac:spMkLst>
            <pc:docMk/>
            <pc:sldMk cId="152672085" sldId="256"/>
            <ac:spMk id="2" creationId="{3CC397A5-300E-B441-A071-83F86E4F67F6}"/>
          </ac:spMkLst>
        </pc:spChg>
        <pc:spChg chg="del">
          <ac:chgData name="Hemanth Kotha" userId="9e8a52ef5338e8f2" providerId="LiveId" clId="{6849B467-1DDA-444A-9089-FF0FAE294043}" dt="2024-02-21T15:48:09.834" v="3" actId="478"/>
          <ac:spMkLst>
            <pc:docMk/>
            <pc:sldMk cId="152672085" sldId="256"/>
            <ac:spMk id="3" creationId="{24510D9F-8A26-CBE1-BD8A-68DEF9B75368}"/>
          </ac:spMkLst>
        </pc:spChg>
        <pc:spChg chg="add mod">
          <ac:chgData name="Hemanth Kotha" userId="9e8a52ef5338e8f2" providerId="LiveId" clId="{6849B467-1DDA-444A-9089-FF0FAE294043}" dt="2024-02-21T15:50:04.219" v="87" actId="20577"/>
          <ac:spMkLst>
            <pc:docMk/>
            <pc:sldMk cId="152672085" sldId="256"/>
            <ac:spMk id="4" creationId="{4D0A4A15-1E30-0F93-235C-13B9FB2AB621}"/>
          </ac:spMkLst>
        </pc:spChg>
        <pc:spChg chg="add mod">
          <ac:chgData name="Hemanth Kotha" userId="9e8a52ef5338e8f2" providerId="LiveId" clId="{6849B467-1DDA-444A-9089-FF0FAE294043}" dt="2024-02-21T15:51:00.310" v="91" actId="20577"/>
          <ac:spMkLst>
            <pc:docMk/>
            <pc:sldMk cId="152672085" sldId="256"/>
            <ac:spMk id="5" creationId="{AAAF8972-09D4-1477-AB1F-7C330D634CC7}"/>
          </ac:spMkLst>
        </pc:spChg>
        <pc:picChg chg="add mod">
          <ac:chgData name="Hemanth Kotha" userId="9e8a52ef5338e8f2" providerId="LiveId" clId="{6849B467-1DDA-444A-9089-FF0FAE294043}" dt="2024-02-21T15:48:24.455" v="4"/>
          <ac:picMkLst>
            <pc:docMk/>
            <pc:sldMk cId="152672085" sldId="256"/>
            <ac:picMk id="6" creationId="{5C5EFEF6-06DE-BC46-055B-8BFA3B73BF62}"/>
          </ac:picMkLst>
        </pc:picChg>
        <pc:picChg chg="add mod">
          <ac:chgData name="Hemanth Kotha" userId="9e8a52ef5338e8f2" providerId="LiveId" clId="{6849B467-1DDA-444A-9089-FF0FAE294043}" dt="2024-02-21T15:48:24.455" v="4"/>
          <ac:picMkLst>
            <pc:docMk/>
            <pc:sldMk cId="152672085" sldId="256"/>
            <ac:picMk id="7" creationId="{DB462340-54EC-E05D-5589-16E3CEF601DE}"/>
          </ac:picMkLst>
        </pc:picChg>
      </pc:sldChg>
      <pc:sldChg chg="addSp delSp modSp add mod">
        <pc:chgData name="Hemanth Kotha" userId="9e8a52ef5338e8f2" providerId="LiveId" clId="{6849B467-1DDA-444A-9089-FF0FAE294043}" dt="2024-02-22T06:17:02.031" v="133" actId="1076"/>
        <pc:sldMkLst>
          <pc:docMk/>
          <pc:sldMk cId="651396101" sldId="300"/>
        </pc:sldMkLst>
        <pc:spChg chg="del">
          <ac:chgData name="Hemanth Kotha" userId="9e8a52ef5338e8f2" providerId="LiveId" clId="{6849B467-1DDA-444A-9089-FF0FAE294043}" dt="2024-02-21T15:51:21.644" v="96" actId="478"/>
          <ac:spMkLst>
            <pc:docMk/>
            <pc:sldMk cId="651396101" sldId="300"/>
            <ac:spMk id="8" creationId="{01E6FEEE-6013-00F5-133D-2DD0233C4FAA}"/>
          </ac:spMkLst>
        </pc:spChg>
        <pc:spChg chg="del">
          <ac:chgData name="Hemanth Kotha" userId="9e8a52ef5338e8f2" providerId="LiveId" clId="{6849B467-1DDA-444A-9089-FF0FAE294043}" dt="2024-02-21T15:51:18.123" v="95" actId="478"/>
          <ac:spMkLst>
            <pc:docMk/>
            <pc:sldMk cId="651396101" sldId="300"/>
            <ac:spMk id="9" creationId="{AA01A58D-3D4C-41D2-0919-184E4EE9E442}"/>
          </ac:spMkLst>
        </pc:spChg>
        <pc:spChg chg="del mod">
          <ac:chgData name="Hemanth Kotha" userId="9e8a52ef5338e8f2" providerId="LiveId" clId="{6849B467-1DDA-444A-9089-FF0FAE294043}" dt="2024-02-21T15:51:14.934" v="94" actId="478"/>
          <ac:spMkLst>
            <pc:docMk/>
            <pc:sldMk cId="651396101" sldId="300"/>
            <ac:spMk id="10" creationId="{575707AB-7A42-78D2-9CE8-F96ED4436B5F}"/>
          </ac:spMkLst>
        </pc:spChg>
        <pc:picChg chg="add mod">
          <ac:chgData name="Hemanth Kotha" userId="9e8a52ef5338e8f2" providerId="LiveId" clId="{6849B467-1DDA-444A-9089-FF0FAE294043}" dt="2024-02-22T06:17:02.031" v="133" actId="1076"/>
          <ac:picMkLst>
            <pc:docMk/>
            <pc:sldMk cId="651396101" sldId="300"/>
            <ac:picMk id="3" creationId="{4F624D80-7542-DC1D-95BE-3536EE1F4095}"/>
          </ac:picMkLst>
        </pc:picChg>
        <pc:picChg chg="del">
          <ac:chgData name="Hemanth Kotha" userId="9e8a52ef5338e8f2" providerId="LiveId" clId="{6849B467-1DDA-444A-9089-FF0FAE294043}" dt="2024-02-21T15:51:08.541" v="92" actId="478"/>
          <ac:picMkLst>
            <pc:docMk/>
            <pc:sldMk cId="651396101" sldId="300"/>
            <ac:picMk id="6" creationId="{B59197DE-5F76-ACA2-1DA0-C027A7CC9306}"/>
          </ac:picMkLst>
        </pc:picChg>
      </pc:sldChg>
      <pc:sldChg chg="addSp delSp modSp add mod">
        <pc:chgData name="Hemanth Kotha" userId="9e8a52ef5338e8f2" providerId="LiveId" clId="{6849B467-1DDA-444A-9089-FF0FAE294043}" dt="2024-02-22T06:17:13.968" v="136" actId="1076"/>
        <pc:sldMkLst>
          <pc:docMk/>
          <pc:sldMk cId="101626897" sldId="302"/>
        </pc:sldMkLst>
        <pc:spChg chg="del">
          <ac:chgData name="Hemanth Kotha" userId="9e8a52ef5338e8f2" providerId="LiveId" clId="{6849B467-1DDA-444A-9089-FF0FAE294043}" dt="2024-02-21T15:51:59.927" v="100" actId="478"/>
          <ac:spMkLst>
            <pc:docMk/>
            <pc:sldMk cId="101626897" sldId="302"/>
            <ac:spMk id="2" creationId="{ADD0E547-DE7E-9E88-A564-B8D7C6D59437}"/>
          </ac:spMkLst>
        </pc:spChg>
        <pc:spChg chg="del">
          <ac:chgData name="Hemanth Kotha" userId="9e8a52ef5338e8f2" providerId="LiveId" clId="{6849B467-1DDA-444A-9089-FF0FAE294043}" dt="2024-02-21T15:52:06.992" v="102" actId="478"/>
          <ac:spMkLst>
            <pc:docMk/>
            <pc:sldMk cId="101626897" sldId="302"/>
            <ac:spMk id="16" creationId="{5DA287C5-F79C-F3F7-3F7D-25068A12552C}"/>
          </ac:spMkLst>
        </pc:spChg>
        <pc:spChg chg="del">
          <ac:chgData name="Hemanth Kotha" userId="9e8a52ef5338e8f2" providerId="LiveId" clId="{6849B467-1DDA-444A-9089-FF0FAE294043}" dt="2024-02-21T15:52:06.992" v="102" actId="478"/>
          <ac:spMkLst>
            <pc:docMk/>
            <pc:sldMk cId="101626897" sldId="302"/>
            <ac:spMk id="22" creationId="{1A2FC9BB-8BF4-A0BD-BFEA-790ADD3C4BF4}"/>
          </ac:spMkLst>
        </pc:spChg>
        <pc:spChg chg="del">
          <ac:chgData name="Hemanth Kotha" userId="9e8a52ef5338e8f2" providerId="LiveId" clId="{6849B467-1DDA-444A-9089-FF0FAE294043}" dt="2024-02-21T15:52:06.992" v="102" actId="478"/>
          <ac:spMkLst>
            <pc:docMk/>
            <pc:sldMk cId="101626897" sldId="302"/>
            <ac:spMk id="23" creationId="{F752B072-3D19-34D3-D0D8-1169A3FA8BCA}"/>
          </ac:spMkLst>
        </pc:spChg>
        <pc:spChg chg="del">
          <ac:chgData name="Hemanth Kotha" userId="9e8a52ef5338e8f2" providerId="LiveId" clId="{6849B467-1DDA-444A-9089-FF0FAE294043}" dt="2024-02-21T15:52:13.992" v="104" actId="478"/>
          <ac:spMkLst>
            <pc:docMk/>
            <pc:sldMk cId="101626897" sldId="302"/>
            <ac:spMk id="32" creationId="{465AB06F-020F-2361-2D67-1DC78671B120}"/>
          </ac:spMkLst>
        </pc:spChg>
        <pc:spChg chg="del">
          <ac:chgData name="Hemanth Kotha" userId="9e8a52ef5338e8f2" providerId="LiveId" clId="{6849B467-1DDA-444A-9089-FF0FAE294043}" dt="2024-02-21T15:52:10.759" v="103" actId="478"/>
          <ac:spMkLst>
            <pc:docMk/>
            <pc:sldMk cId="101626897" sldId="302"/>
            <ac:spMk id="37" creationId="{92C903A8-9048-22B3-FB89-027B73330005}"/>
          </ac:spMkLst>
        </pc:spChg>
        <pc:spChg chg="del">
          <ac:chgData name="Hemanth Kotha" userId="9e8a52ef5338e8f2" providerId="LiveId" clId="{6849B467-1DDA-444A-9089-FF0FAE294043}" dt="2024-02-21T15:52:06.992" v="102" actId="478"/>
          <ac:spMkLst>
            <pc:docMk/>
            <pc:sldMk cId="101626897" sldId="302"/>
            <ac:spMk id="38" creationId="{B1077269-FC62-2FC0-0F41-BF49FE308C3A}"/>
          </ac:spMkLst>
        </pc:spChg>
        <pc:spChg chg="del">
          <ac:chgData name="Hemanth Kotha" userId="9e8a52ef5338e8f2" providerId="LiveId" clId="{6849B467-1DDA-444A-9089-FF0FAE294043}" dt="2024-02-21T15:52:06.992" v="102" actId="478"/>
          <ac:spMkLst>
            <pc:docMk/>
            <pc:sldMk cId="101626897" sldId="302"/>
            <ac:spMk id="39" creationId="{603BA4C1-5D46-7446-9E71-663FDC8AF09E}"/>
          </ac:spMkLst>
        </pc:spChg>
        <pc:spChg chg="del">
          <ac:chgData name="Hemanth Kotha" userId="9e8a52ef5338e8f2" providerId="LiveId" clId="{6849B467-1DDA-444A-9089-FF0FAE294043}" dt="2024-02-21T15:52:06.992" v="102" actId="478"/>
          <ac:spMkLst>
            <pc:docMk/>
            <pc:sldMk cId="101626897" sldId="302"/>
            <ac:spMk id="40" creationId="{27D7CDBC-5051-6CD9-4FDD-876033666402}"/>
          </ac:spMkLst>
        </pc:spChg>
        <pc:spChg chg="del">
          <ac:chgData name="Hemanth Kotha" userId="9e8a52ef5338e8f2" providerId="LiveId" clId="{6849B467-1DDA-444A-9089-FF0FAE294043}" dt="2024-02-21T15:52:10.759" v="103" actId="478"/>
          <ac:spMkLst>
            <pc:docMk/>
            <pc:sldMk cId="101626897" sldId="302"/>
            <ac:spMk id="41" creationId="{5092B8D2-53DA-5032-CAAC-8C453103624D}"/>
          </ac:spMkLst>
        </pc:spChg>
        <pc:spChg chg="del">
          <ac:chgData name="Hemanth Kotha" userId="9e8a52ef5338e8f2" providerId="LiveId" clId="{6849B467-1DDA-444A-9089-FF0FAE294043}" dt="2024-02-21T15:52:10.759" v="103" actId="478"/>
          <ac:spMkLst>
            <pc:docMk/>
            <pc:sldMk cId="101626897" sldId="302"/>
            <ac:spMk id="42" creationId="{FF5FC296-2BF0-0B3F-83DE-6EB7C09C0480}"/>
          </ac:spMkLst>
        </pc:spChg>
        <pc:spChg chg="del">
          <ac:chgData name="Hemanth Kotha" userId="9e8a52ef5338e8f2" providerId="LiveId" clId="{6849B467-1DDA-444A-9089-FF0FAE294043}" dt="2024-02-21T15:52:06.992" v="102" actId="478"/>
          <ac:spMkLst>
            <pc:docMk/>
            <pc:sldMk cId="101626897" sldId="302"/>
            <ac:spMk id="45" creationId="{9072ED07-8988-891E-23D1-4E6DB517183B}"/>
          </ac:spMkLst>
        </pc:spChg>
        <pc:spChg chg="del">
          <ac:chgData name="Hemanth Kotha" userId="9e8a52ef5338e8f2" providerId="LiveId" clId="{6849B467-1DDA-444A-9089-FF0FAE294043}" dt="2024-02-21T15:52:10.759" v="103" actId="478"/>
          <ac:spMkLst>
            <pc:docMk/>
            <pc:sldMk cId="101626897" sldId="302"/>
            <ac:spMk id="46" creationId="{BAD0A900-06AC-C9EF-0849-25056361E3AF}"/>
          </ac:spMkLst>
        </pc:spChg>
        <pc:spChg chg="del">
          <ac:chgData name="Hemanth Kotha" userId="9e8a52ef5338e8f2" providerId="LiveId" clId="{6849B467-1DDA-444A-9089-FF0FAE294043}" dt="2024-02-21T15:52:06.992" v="102" actId="478"/>
          <ac:spMkLst>
            <pc:docMk/>
            <pc:sldMk cId="101626897" sldId="302"/>
            <ac:spMk id="48" creationId="{8F53F61C-B0E3-1F9A-C038-B6378BC2102D}"/>
          </ac:spMkLst>
        </pc:spChg>
        <pc:spChg chg="del">
          <ac:chgData name="Hemanth Kotha" userId="9e8a52ef5338e8f2" providerId="LiveId" clId="{6849B467-1DDA-444A-9089-FF0FAE294043}" dt="2024-02-21T15:52:10.759" v="103" actId="478"/>
          <ac:spMkLst>
            <pc:docMk/>
            <pc:sldMk cId="101626897" sldId="302"/>
            <ac:spMk id="49" creationId="{A7869377-8F1D-2CC7-FB53-13A504F6E589}"/>
          </ac:spMkLst>
        </pc:spChg>
        <pc:spChg chg="del">
          <ac:chgData name="Hemanth Kotha" userId="9e8a52ef5338e8f2" providerId="LiveId" clId="{6849B467-1DDA-444A-9089-FF0FAE294043}" dt="2024-02-21T15:52:06.992" v="102" actId="478"/>
          <ac:spMkLst>
            <pc:docMk/>
            <pc:sldMk cId="101626897" sldId="302"/>
            <ac:spMk id="50" creationId="{1F1F3F7B-716C-0AE2-822D-71892DEFB357}"/>
          </ac:spMkLst>
        </pc:spChg>
        <pc:spChg chg="del">
          <ac:chgData name="Hemanth Kotha" userId="9e8a52ef5338e8f2" providerId="LiveId" clId="{6849B467-1DDA-444A-9089-FF0FAE294043}" dt="2024-02-21T15:52:06.992" v="102" actId="478"/>
          <ac:spMkLst>
            <pc:docMk/>
            <pc:sldMk cId="101626897" sldId="302"/>
            <ac:spMk id="51" creationId="{A3A3E169-ED85-0DE7-32DE-04C15BAAEC11}"/>
          </ac:spMkLst>
        </pc:spChg>
        <pc:spChg chg="del">
          <ac:chgData name="Hemanth Kotha" userId="9e8a52ef5338e8f2" providerId="LiveId" clId="{6849B467-1DDA-444A-9089-FF0FAE294043}" dt="2024-02-21T15:52:10.759" v="103" actId="478"/>
          <ac:spMkLst>
            <pc:docMk/>
            <pc:sldMk cId="101626897" sldId="302"/>
            <ac:spMk id="52" creationId="{0F10B90E-D735-BA40-9071-1AEF5DA14692}"/>
          </ac:spMkLst>
        </pc:spChg>
        <pc:spChg chg="del">
          <ac:chgData name="Hemanth Kotha" userId="9e8a52ef5338e8f2" providerId="LiveId" clId="{6849B467-1DDA-444A-9089-FF0FAE294043}" dt="2024-02-21T15:52:10.759" v="103" actId="478"/>
          <ac:spMkLst>
            <pc:docMk/>
            <pc:sldMk cId="101626897" sldId="302"/>
            <ac:spMk id="53" creationId="{E5E99065-0B53-95AA-B6CB-63691F44E453}"/>
          </ac:spMkLst>
        </pc:spChg>
        <pc:spChg chg="del">
          <ac:chgData name="Hemanth Kotha" userId="9e8a52ef5338e8f2" providerId="LiveId" clId="{6849B467-1DDA-444A-9089-FF0FAE294043}" dt="2024-02-21T15:52:10.759" v="103" actId="478"/>
          <ac:spMkLst>
            <pc:docMk/>
            <pc:sldMk cId="101626897" sldId="302"/>
            <ac:spMk id="57" creationId="{C6257A4E-9356-368B-EA48-0B72863324CB}"/>
          </ac:spMkLst>
        </pc:spChg>
        <pc:picChg chg="add mod">
          <ac:chgData name="Hemanth Kotha" userId="9e8a52ef5338e8f2" providerId="LiveId" clId="{6849B467-1DDA-444A-9089-FF0FAE294043}" dt="2024-02-22T06:17:13.968" v="136" actId="1076"/>
          <ac:picMkLst>
            <pc:docMk/>
            <pc:sldMk cId="101626897" sldId="302"/>
            <ac:picMk id="6" creationId="{3F4B9B46-1920-4E26-C8B2-6877A1DFB486}"/>
          </ac:picMkLst>
        </pc:picChg>
        <pc:cxnChg chg="del mod">
          <ac:chgData name="Hemanth Kotha" userId="9e8a52ef5338e8f2" providerId="LiveId" clId="{6849B467-1DDA-444A-9089-FF0FAE294043}" dt="2024-02-21T15:52:03.665" v="101" actId="478"/>
          <ac:cxnSpMkLst>
            <pc:docMk/>
            <pc:sldMk cId="101626897" sldId="302"/>
            <ac:cxnSpMk id="18" creationId="{30F47BC0-C187-A310-48BB-F15AF2C49F60}"/>
          </ac:cxnSpMkLst>
        </pc:cxnChg>
        <pc:cxnChg chg="del">
          <ac:chgData name="Hemanth Kotha" userId="9e8a52ef5338e8f2" providerId="LiveId" clId="{6849B467-1DDA-444A-9089-FF0FAE294043}" dt="2024-02-21T15:52:06.992" v="102" actId="478"/>
          <ac:cxnSpMkLst>
            <pc:docMk/>
            <pc:sldMk cId="101626897" sldId="302"/>
            <ac:cxnSpMk id="20" creationId="{FFF0F626-8A98-64C0-45B7-40ED6871F7E3}"/>
          </ac:cxnSpMkLst>
        </pc:cxnChg>
        <pc:cxnChg chg="del mod">
          <ac:chgData name="Hemanth Kotha" userId="9e8a52ef5338e8f2" providerId="LiveId" clId="{6849B467-1DDA-444A-9089-FF0FAE294043}" dt="2024-02-21T15:52:23.716" v="106" actId="478"/>
          <ac:cxnSpMkLst>
            <pc:docMk/>
            <pc:sldMk cId="101626897" sldId="302"/>
            <ac:cxnSpMk id="44" creationId="{69BC4176-8DE4-A74D-B850-DD480BB77769}"/>
          </ac:cxnSpMkLst>
        </pc:cxnChg>
        <pc:cxnChg chg="del mod">
          <ac:chgData name="Hemanth Kotha" userId="9e8a52ef5338e8f2" providerId="LiveId" clId="{6849B467-1DDA-444A-9089-FF0FAE294043}" dt="2024-02-21T15:52:21.549" v="105" actId="478"/>
          <ac:cxnSpMkLst>
            <pc:docMk/>
            <pc:sldMk cId="101626897" sldId="302"/>
            <ac:cxnSpMk id="54" creationId="{861873AC-4782-D239-5FAB-E5EB857A47A0}"/>
          </ac:cxnSpMkLst>
        </pc:cxnChg>
        <pc:cxnChg chg="del mod">
          <ac:chgData name="Hemanth Kotha" userId="9e8a52ef5338e8f2" providerId="LiveId" clId="{6849B467-1DDA-444A-9089-FF0FAE294043}" dt="2024-02-21T15:52:10.759" v="103" actId="478"/>
          <ac:cxnSpMkLst>
            <pc:docMk/>
            <pc:sldMk cId="101626897" sldId="302"/>
            <ac:cxnSpMk id="55" creationId="{0B1278F8-C792-8AB2-D54D-D11C883CEBF8}"/>
          </ac:cxnSpMkLst>
        </pc:cxnChg>
        <pc:cxnChg chg="del mod">
          <ac:chgData name="Hemanth Kotha" userId="9e8a52ef5338e8f2" providerId="LiveId" clId="{6849B467-1DDA-444A-9089-FF0FAE294043}" dt="2024-02-21T15:52:10.759" v="103" actId="478"/>
          <ac:cxnSpMkLst>
            <pc:docMk/>
            <pc:sldMk cId="101626897" sldId="302"/>
            <ac:cxnSpMk id="56" creationId="{62AD8914-5D6E-5BB6-184C-E978BA697119}"/>
          </ac:cxnSpMkLst>
        </pc:cxnChg>
        <pc:cxnChg chg="del mod">
          <ac:chgData name="Hemanth Kotha" userId="9e8a52ef5338e8f2" providerId="LiveId" clId="{6849B467-1DDA-444A-9089-FF0FAE294043}" dt="2024-02-21T15:52:10.759" v="103" actId="478"/>
          <ac:cxnSpMkLst>
            <pc:docMk/>
            <pc:sldMk cId="101626897" sldId="302"/>
            <ac:cxnSpMk id="59" creationId="{2AE2C8A7-F2A4-7E26-DD61-6575227C9F1F}"/>
          </ac:cxnSpMkLst>
        </pc:cxnChg>
        <pc:cxnChg chg="del mod">
          <ac:chgData name="Hemanth Kotha" userId="9e8a52ef5338e8f2" providerId="LiveId" clId="{6849B467-1DDA-444A-9089-FF0FAE294043}" dt="2024-02-21T15:52:10.759" v="103" actId="478"/>
          <ac:cxnSpMkLst>
            <pc:docMk/>
            <pc:sldMk cId="101626897" sldId="302"/>
            <ac:cxnSpMk id="60" creationId="{37B22ADA-7D69-C70A-8C7B-268738C60A1A}"/>
          </ac:cxnSpMkLst>
        </pc:cxnChg>
        <pc:cxnChg chg="del mod">
          <ac:chgData name="Hemanth Kotha" userId="9e8a52ef5338e8f2" providerId="LiveId" clId="{6849B467-1DDA-444A-9089-FF0FAE294043}" dt="2024-02-21T15:52:10.759" v="103" actId="478"/>
          <ac:cxnSpMkLst>
            <pc:docMk/>
            <pc:sldMk cId="101626897" sldId="302"/>
            <ac:cxnSpMk id="61" creationId="{855A9FA1-9E2D-209F-92E4-EF1740D7408C}"/>
          </ac:cxnSpMkLst>
        </pc:cxnChg>
      </pc:sldChg>
      <pc:sldChg chg="addSp delSp modSp add mod">
        <pc:chgData name="Hemanth Kotha" userId="9e8a52ef5338e8f2" providerId="LiveId" clId="{6849B467-1DDA-444A-9089-FF0FAE294043}" dt="2024-02-22T06:17:44.429" v="139" actId="1076"/>
        <pc:sldMkLst>
          <pc:docMk/>
          <pc:sldMk cId="1851758464" sldId="304"/>
        </pc:sldMkLst>
        <pc:picChg chg="del">
          <ac:chgData name="Hemanth Kotha" userId="9e8a52ef5338e8f2" providerId="LiveId" clId="{6849B467-1DDA-444A-9089-FF0FAE294043}" dt="2024-02-21T15:53:41.082" v="112" actId="478"/>
          <ac:picMkLst>
            <pc:docMk/>
            <pc:sldMk cId="1851758464" sldId="304"/>
            <ac:picMk id="3" creationId="{AAFD729D-8888-AE14-352D-BD7141801263}"/>
          </ac:picMkLst>
        </pc:picChg>
        <pc:picChg chg="add mod">
          <ac:chgData name="Hemanth Kotha" userId="9e8a52ef5338e8f2" providerId="LiveId" clId="{6849B467-1DDA-444A-9089-FF0FAE294043}" dt="2024-02-22T06:17:44.429" v="139" actId="1076"/>
          <ac:picMkLst>
            <pc:docMk/>
            <pc:sldMk cId="1851758464" sldId="304"/>
            <ac:picMk id="4" creationId="{E99725A0-24C7-D74D-F1CC-169CB7278DF4}"/>
          </ac:picMkLst>
        </pc:picChg>
        <pc:picChg chg="add del mod">
          <ac:chgData name="Hemanth Kotha" userId="9e8a52ef5338e8f2" providerId="LiveId" clId="{6849B467-1DDA-444A-9089-FF0FAE294043}" dt="2024-02-22T06:17:17.873" v="137" actId="478"/>
          <ac:picMkLst>
            <pc:docMk/>
            <pc:sldMk cId="1851758464" sldId="304"/>
            <ac:picMk id="5" creationId="{EF919012-C747-845E-0E36-CFA4166F01C9}"/>
          </ac:picMkLst>
        </pc:picChg>
      </pc:sldChg>
      <pc:sldChg chg="addSp delSp modSp add mod">
        <pc:chgData name="Hemanth Kotha" userId="9e8a52ef5338e8f2" providerId="LiveId" clId="{6849B467-1DDA-444A-9089-FF0FAE294043}" dt="2024-02-21T15:55:34.885" v="123" actId="1076"/>
        <pc:sldMkLst>
          <pc:docMk/>
          <pc:sldMk cId="4256100118" sldId="309"/>
        </pc:sldMkLst>
        <pc:picChg chg="del">
          <ac:chgData name="Hemanth Kotha" userId="9e8a52ef5338e8f2" providerId="LiveId" clId="{6849B467-1DDA-444A-9089-FF0FAE294043}" dt="2024-02-21T15:55:30.937" v="121" actId="478"/>
          <ac:picMkLst>
            <pc:docMk/>
            <pc:sldMk cId="4256100118" sldId="309"/>
            <ac:picMk id="4" creationId="{644B233F-AF67-608A-A29D-677EBDBB8EF5}"/>
          </ac:picMkLst>
        </pc:picChg>
        <pc:picChg chg="add mod">
          <ac:chgData name="Hemanth Kotha" userId="9e8a52ef5338e8f2" providerId="LiveId" clId="{6849B467-1DDA-444A-9089-FF0FAE294043}" dt="2024-02-21T15:55:34.885" v="123" actId="1076"/>
          <ac:picMkLst>
            <pc:docMk/>
            <pc:sldMk cId="4256100118" sldId="309"/>
            <ac:picMk id="6" creationId="{E374B828-AE93-47AA-4A06-0197E934C4AD}"/>
          </ac:picMkLst>
        </pc:picChg>
      </pc:sldChg>
      <pc:sldChg chg="addSp delSp modSp add mod">
        <pc:chgData name="Hemanth Kotha" userId="9e8a52ef5338e8f2" providerId="LiveId" clId="{6849B467-1DDA-444A-9089-FF0FAE294043}" dt="2024-02-22T06:16:47.573" v="130" actId="1076"/>
        <pc:sldMkLst>
          <pc:docMk/>
          <pc:sldMk cId="2430192113" sldId="317"/>
        </pc:sldMkLst>
        <pc:picChg chg="add mod">
          <ac:chgData name="Hemanth Kotha" userId="9e8a52ef5338e8f2" providerId="LiveId" clId="{6849B467-1DDA-444A-9089-FF0FAE294043}" dt="2024-02-22T06:16:47.573" v="130" actId="1076"/>
          <ac:picMkLst>
            <pc:docMk/>
            <pc:sldMk cId="2430192113" sldId="317"/>
            <ac:picMk id="5" creationId="{F5056FE5-6311-54A0-E7F5-A068A32CBBAF}"/>
          </ac:picMkLst>
        </pc:picChg>
        <pc:picChg chg="del">
          <ac:chgData name="Hemanth Kotha" userId="9e8a52ef5338e8f2" providerId="LiveId" clId="{6849B467-1DDA-444A-9089-FF0FAE294043}" dt="2024-02-21T15:56:15.018" v="124" actId="478"/>
          <ac:picMkLst>
            <pc:docMk/>
            <pc:sldMk cId="2430192113" sldId="317"/>
            <ac:picMk id="6" creationId="{CC7961C3-4A9B-3B97-D591-0647428B20FA}"/>
          </ac:picMkLst>
        </pc:picChg>
      </pc:sldChg>
      <pc:sldChg chg="addSp delSp modSp add mod">
        <pc:chgData name="Hemanth Kotha" userId="9e8a52ef5338e8f2" providerId="LiveId" clId="{6849B467-1DDA-444A-9089-FF0FAE294043}" dt="2024-02-21T15:55:01.507" v="120" actId="1076"/>
        <pc:sldMkLst>
          <pc:docMk/>
          <pc:sldMk cId="1712753501" sldId="318"/>
        </pc:sldMkLst>
        <pc:picChg chg="del">
          <ac:chgData name="Hemanth Kotha" userId="9e8a52ef5338e8f2" providerId="LiveId" clId="{6849B467-1DDA-444A-9089-FF0FAE294043}" dt="2024-02-21T15:54:25.992" v="116" actId="478"/>
          <ac:picMkLst>
            <pc:docMk/>
            <pc:sldMk cId="1712753501" sldId="318"/>
            <ac:picMk id="3" creationId="{75C9D286-B10B-0742-4376-D637A28FDA23}"/>
          </ac:picMkLst>
        </pc:picChg>
        <pc:picChg chg="add mod">
          <ac:chgData name="Hemanth Kotha" userId="9e8a52ef5338e8f2" providerId="LiveId" clId="{6849B467-1DDA-444A-9089-FF0FAE294043}" dt="2024-02-21T15:55:01.507" v="120" actId="1076"/>
          <ac:picMkLst>
            <pc:docMk/>
            <pc:sldMk cId="1712753501" sldId="318"/>
            <ac:picMk id="5" creationId="{81E6467B-0AB9-1E2D-8D32-8E325FFAA19F}"/>
          </ac:picMkLst>
        </pc:picChg>
      </pc:sldChg>
      <pc:sldChg chg="addSp modSp new">
        <pc:chgData name="Hemanth Kotha" userId="9e8a52ef5338e8f2" providerId="LiveId" clId="{6849B467-1DDA-444A-9089-FF0FAE294043}" dt="2024-02-22T06:18:49.938" v="141"/>
        <pc:sldMkLst>
          <pc:docMk/>
          <pc:sldMk cId="544698115" sldId="319"/>
        </pc:sldMkLst>
        <pc:spChg chg="add mod">
          <ac:chgData name="Hemanth Kotha" userId="9e8a52ef5338e8f2" providerId="LiveId" clId="{6849B467-1DDA-444A-9089-FF0FAE294043}" dt="2024-02-22T06:18:49.938" v="141"/>
          <ac:spMkLst>
            <pc:docMk/>
            <pc:sldMk cId="544698115" sldId="319"/>
            <ac:spMk id="2" creationId="{D77D3033-1C2A-0008-BAE0-524ECC2A621E}"/>
          </ac:spMkLst>
        </pc:spChg>
        <pc:picChg chg="add mod">
          <ac:chgData name="Hemanth Kotha" userId="9e8a52ef5338e8f2" providerId="LiveId" clId="{6849B467-1DDA-444A-9089-FF0FAE294043}" dt="2024-02-22T06:18:49.938" v="141"/>
          <ac:picMkLst>
            <pc:docMk/>
            <pc:sldMk cId="544698115" sldId="319"/>
            <ac:picMk id="3" creationId="{2CE04660-6A75-0BED-ABE0-E72CE6FEC3D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D982-DC5C-5B4A-CB15-8A0185A70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E3430-CA2A-CB74-D6B5-6221A7897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382E2-56E7-5A2C-6DFC-35B2B996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B130-939D-42E1-91BD-D89F28CE82C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3E518-5EB8-5FF1-EA46-46CF98D8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D6653-9847-2544-2F0A-90BE9816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1BA6-D6D5-488E-8239-0F4527D87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37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72CE-D1F2-4765-6013-C05CF368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ECCE0-AD8E-9936-F86A-D8DF8826F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F235A-BF28-35A9-6777-B151DDFA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B130-939D-42E1-91BD-D89F28CE82C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A561F-0D9F-463B-713F-969F6B9A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2AA6A-36C5-7F28-E29E-19209D9C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1BA6-D6D5-488E-8239-0F4527D87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63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919D67-0E61-D215-6B59-D2D33B29D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382A0-96AE-AAF9-4415-AA8BE1FF3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B4E9B-B40F-E2FD-EDE3-95872515B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B130-939D-42E1-91BD-D89F28CE82C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2FE17-68B8-03DB-E1C6-2951CC7F9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1B91F-FAB3-8B18-7F1E-D4102F91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1BA6-D6D5-488E-8239-0F4527D87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57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9DED-B3B0-E8DD-3184-455C718E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DBCE-115A-8191-29AC-6518A0CB0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5BF9C-80B3-6484-F899-50546AEA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B130-939D-42E1-91BD-D89F28CE82C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D5D86-FC28-C98A-9A6F-46E9FC5C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CAB4B-994C-C8D4-5AA5-07416BB6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1BA6-D6D5-488E-8239-0F4527D87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75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EABF-8D78-3010-3390-68D5EC7C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1AFD8-C7D2-4024-B0B8-4EFC29524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01CA0-D48D-7DA6-8832-9742C7E11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B130-939D-42E1-91BD-D89F28CE82C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E7B8A-D628-AB16-BFDF-CBAEA666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1E200-A861-FA34-89B3-DAB41A9D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1BA6-D6D5-488E-8239-0F4527D87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64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175E-8A81-BA26-E539-52F0E91B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D3E72-7802-56B5-EE3F-95976626D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219BC-4518-313A-9F48-435C2129B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6CA9A-14AE-5A1E-C7FF-57C967F1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B130-939D-42E1-91BD-D89F28CE82C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A95EA-CD2F-CEEB-AF26-67D6A9D18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6E3F2-4851-EF77-9B65-6CD995B1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1BA6-D6D5-488E-8239-0F4527D87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73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991B-222C-8A46-9B87-4AE924ED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A1111-0B60-D4C1-7F69-0A5E84B23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FD45D-CD78-8865-5D5C-4B4B0F6F6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8DE8C7-A0BB-D8E2-FD8D-4B3D91E8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FEA0AB-A1C8-43E5-7AB9-4E6560187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67ABA1-F497-4D2A-F54B-D44AB703F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B130-939D-42E1-91BD-D89F28CE82C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7A1D52-428C-5E9D-BA7E-D630C0E1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B89A0-BE56-A66E-F3FE-CC1BCE87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1BA6-D6D5-488E-8239-0F4527D87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59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84C54-6D7A-6A32-BEB6-3F2553191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5335A-2F30-E3F7-7E1D-77BF8B91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B130-939D-42E1-91BD-D89F28CE82C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07BE8-4826-C63A-3D96-5A4C89A5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EFDD5-24C7-6790-E93F-F363B578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1BA6-D6D5-488E-8239-0F4527D87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21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BFA5ED-A13C-4EE1-21C9-EAA78BECE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B130-939D-42E1-91BD-D89F28CE82C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458941-205F-C62F-AF99-6608827A6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514AC-A384-4D4C-B8CD-15F54D77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1BA6-D6D5-488E-8239-0F4527D87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14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9B41-986F-6C88-CA1C-8B432A19B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EEC34-07FB-30D3-D03E-55C0FB530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AE0AA-1A40-3D27-B80C-887037A5D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A5A4D-F436-E2D4-0A4C-72FD023E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B130-939D-42E1-91BD-D89F28CE82C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D1CF1-ADE8-EFAA-5319-7A1484FBC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A50C8-C69D-F07D-832D-DB359B1A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1BA6-D6D5-488E-8239-0F4527D87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33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D5DD-1CC8-1204-886D-0A5B33950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B55A0-0CA3-D930-867E-08F2F32DA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DB8B2-828E-87D9-8852-6CE1CB33B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B5F0B-B1D1-587B-8D7C-E2DB022C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B130-939D-42E1-91BD-D89F28CE82C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C2FE6-B3DB-7C17-0011-08793C07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AA9EB-83F2-5DCC-BA82-C9D58DC2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1BA6-D6D5-488E-8239-0F4527D87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02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B9D0E-FF5F-5A0E-2248-4C04D9CDD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6F2FC-4838-0223-B443-C101C494A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F6CEF-6ECF-9B6C-449A-A43AB34FA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2B130-939D-42E1-91BD-D89F28CE82C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C7BC2-9007-2C24-ABF2-9D9F24133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AE4A7-720D-BB81-0691-CEF893F23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41BA6-D6D5-488E-8239-0F4527D87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61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0A4A15-1E30-0F93-235C-13B9FB2AB621}"/>
              </a:ext>
            </a:extLst>
          </p:cNvPr>
          <p:cNvSpPr txBox="1">
            <a:spLocks/>
          </p:cNvSpPr>
          <p:nvPr/>
        </p:nvSpPr>
        <p:spPr>
          <a:xfrm>
            <a:off x="3107634" y="2688322"/>
            <a:ext cx="825909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Android Based Application For Revolutionizing Home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F8972-09D4-1477-AB1F-7C330D634CC7}"/>
              </a:ext>
            </a:extLst>
          </p:cNvPr>
          <p:cNvSpPr txBox="1"/>
          <p:nvPr/>
        </p:nvSpPr>
        <p:spPr>
          <a:xfrm rot="10800000" flipV="1">
            <a:off x="7205212" y="4672716"/>
            <a:ext cx="47643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BATCH- IT-1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K.V. Hemanth -207Z1A1225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Sheldon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Shaji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-207Z1A1241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V.Nikil            -207Z1A1248</a:t>
            </a:r>
          </a:p>
        </p:txBody>
      </p:sp>
      <p:pic>
        <p:nvPicPr>
          <p:cNvPr id="6" name="Picture 2" descr="NNRG College of Engineering, Hyderabad, India">
            <a:extLst>
              <a:ext uri="{FF2B5EF4-FFF2-40B4-BE49-F238E27FC236}">
                <a16:creationId xmlns:a16="http://schemas.microsoft.com/office/drawing/2014/main" id="{5C5EFEF6-06DE-BC46-055B-8BFA3B73B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21" y="143497"/>
            <a:ext cx="11747157" cy="107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462340-54EC-E05D-5589-16E3CEF60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70" y="1558252"/>
            <a:ext cx="2117900" cy="463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0B85E9-2484-C4EE-B436-66A6F45E8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F8259F-2606-6FAC-F4AF-50D5A71AC61B}"/>
              </a:ext>
            </a:extLst>
          </p:cNvPr>
          <p:cNvSpPr txBox="1"/>
          <p:nvPr/>
        </p:nvSpPr>
        <p:spPr>
          <a:xfrm>
            <a:off x="1064369" y="888449"/>
            <a:ext cx="628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056FE5-6311-54A0-E7F5-A068A32CB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811" y="1754571"/>
            <a:ext cx="8011680" cy="456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9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DB8CAA-19FE-272F-2E47-F2E29973DCB0}"/>
              </a:ext>
            </a:extLst>
          </p:cNvPr>
          <p:cNvSpPr/>
          <p:nvPr/>
        </p:nvSpPr>
        <p:spPr>
          <a:xfrm>
            <a:off x="609699" y="457591"/>
            <a:ext cx="32324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217440FF-DDD3-12F8-A404-81EF0AEF3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11887"/>
            <a:ext cx="1620982" cy="14732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624D80-7542-DC1D-95BE-3536EE1F4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026" y="1227032"/>
            <a:ext cx="8669992" cy="547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9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3">
            <a:extLst>
              <a:ext uri="{FF2B5EF4-FFF2-40B4-BE49-F238E27FC236}">
                <a16:creationId xmlns:a16="http://schemas.microsoft.com/office/drawing/2014/main" id="{516259A6-472A-EC24-4450-3BD35B7F9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D174F4-5FBC-19FC-90B8-FEE803BAA7D3}"/>
              </a:ext>
            </a:extLst>
          </p:cNvPr>
          <p:cNvSpPr txBox="1"/>
          <p:nvPr/>
        </p:nvSpPr>
        <p:spPr>
          <a:xfrm>
            <a:off x="262933" y="208691"/>
            <a:ext cx="3576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9485DB-F732-2096-4983-A96D4A25D0A6}"/>
              </a:ext>
            </a:extLst>
          </p:cNvPr>
          <p:cNvSpPr txBox="1"/>
          <p:nvPr/>
        </p:nvSpPr>
        <p:spPr>
          <a:xfrm>
            <a:off x="296044" y="992418"/>
            <a:ext cx="3433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4B9B46-1920-4E26-C8B2-6877A1DFB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968" y="1418692"/>
            <a:ext cx="5898590" cy="523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3">
            <a:extLst>
              <a:ext uri="{FF2B5EF4-FFF2-40B4-BE49-F238E27FC236}">
                <a16:creationId xmlns:a16="http://schemas.microsoft.com/office/drawing/2014/main" id="{B6B98D73-4E78-8C74-5874-646AE83F9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9A6D04-39C6-DED2-FB11-2EBC37B286FD}"/>
              </a:ext>
            </a:extLst>
          </p:cNvPr>
          <p:cNvSpPr txBox="1"/>
          <p:nvPr/>
        </p:nvSpPr>
        <p:spPr>
          <a:xfrm>
            <a:off x="1064369" y="888449"/>
            <a:ext cx="628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725A0-24C7-D74D-F1CC-169CB7278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810" y="1473224"/>
            <a:ext cx="7554379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5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E5352045-D32B-77C7-A10E-647BC39BA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-14749"/>
            <a:ext cx="1620982" cy="14732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00522D-453A-4D23-4598-366F495927D9}"/>
              </a:ext>
            </a:extLst>
          </p:cNvPr>
          <p:cNvSpPr txBox="1"/>
          <p:nvPr/>
        </p:nvSpPr>
        <p:spPr>
          <a:xfrm>
            <a:off x="872641" y="702314"/>
            <a:ext cx="3537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6467B-0AB9-1E2D-8D32-8E325FFAA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55" y="1458475"/>
            <a:ext cx="10273490" cy="521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5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646496D1-9071-7BC2-BD48-B3F5E9FDA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1B9C014-744A-D55E-9AA5-B5C73D065581}"/>
              </a:ext>
            </a:extLst>
          </p:cNvPr>
          <p:cNvSpPr txBox="1"/>
          <p:nvPr/>
        </p:nvSpPr>
        <p:spPr>
          <a:xfrm>
            <a:off x="3049229" y="-23347561"/>
            <a:ext cx="6098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48235-2D0A-FDE9-DAF4-5BA068CC1DB4}"/>
              </a:ext>
            </a:extLst>
          </p:cNvPr>
          <p:cNvSpPr txBox="1"/>
          <p:nvPr/>
        </p:nvSpPr>
        <p:spPr>
          <a:xfrm>
            <a:off x="1064370" y="888449"/>
            <a:ext cx="3256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74B828-AE93-47AA-4A06-0197E934C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278" y="736612"/>
            <a:ext cx="3820058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0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7D3033-1C2A-0008-BAE0-524ECC2A621E}"/>
              </a:ext>
            </a:extLst>
          </p:cNvPr>
          <p:cNvSpPr/>
          <p:nvPr/>
        </p:nvSpPr>
        <p:spPr>
          <a:xfrm>
            <a:off x="1119052" y="2767281"/>
            <a:ext cx="9953897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0" dirty="0">
                <a:latin typeface="Stencil" panose="040409050D0802020404" pitchFamily="82" charset="0"/>
              </a:rPr>
              <a:t>THANK YOU 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CE04660-6A75-0BED-ABE0-E72CE6FEC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9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43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Stencil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Hemanth Kotha</dc:creator>
  <cp:lastModifiedBy>Hemanth Kotha</cp:lastModifiedBy>
  <cp:revision>1</cp:revision>
  <dcterms:created xsi:type="dcterms:W3CDTF">2024-02-21T15:47:55Z</dcterms:created>
  <dcterms:modified xsi:type="dcterms:W3CDTF">2024-02-22T06:18:55Z</dcterms:modified>
</cp:coreProperties>
</file>