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8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25CA-4B9D-4420-BB9E-C250DB30E421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6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424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385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08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8866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6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9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00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C3A7-D6F6-4D38-A7C3-B72967BB81A6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771D-F04D-E042-8B52-7D519BC6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3908561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Housing Price Prediction Via Different Machine Learning Techniques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4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80D5-8DF6-1A3B-18CE-9DA74643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Results/Simulations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5AE7-7F5E-BBEC-5F6B-2C6650D9F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 from each model with actual value are as below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A36FB670-8AD5-FBBC-CA1E-4E02C015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39" y="2559948"/>
            <a:ext cx="4892464" cy="40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6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45F3-921F-3B26-A147-E627290F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C0F3-51D7-9FDD-5960-ECE5D80A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2427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MAE,MSE and Accuracy score for each model are as below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4AEB7-6191-8373-D6E1-0CCA9333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535431"/>
            <a:ext cx="7226266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1601-4379-20EC-6AFF-854099C5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FAA8-7482-49AB-3B97-447FB525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61" y="1504949"/>
            <a:ext cx="10002839" cy="4905376"/>
          </a:xfrm>
        </p:spPr>
        <p:txBody>
          <a:bodyPr>
            <a:normAutofit lnSpcReduction="10000"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[1]-Quang Truong, Minh Nguyen, Hy Dang, Bo Mei, Housing Price Prediction via Improved Machine Learning Techniques, Procedia Computer Science, Volume 174, 2020, https://doi.org/10.1016/j.procs.2020.06.111.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[2]-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Byeonghwa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Park, Jae Kwon Bae, Using machine learning algorithms for housing price prediction: The case of Fairfax County, Virginia housing data, Expert Systems with Applications, Volume 42, Issue 6, 2015, https://doi.org/10.1016/j.eswa.2014.11.040.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[3]-A. Varma, A.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Sarma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Doshi and R. Nair, "House Price Prediction Using Machine Learning and Neural Networks,"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 Second International Conference on Inventive Communication and Computational Technologies (ICICCT)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2018, https://ieeexplore.ieee.org/abstract/document/8473231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[4]-D. Banerjee and S. Dutta, "Predicting the housing price direction using machine learning techniques," 2017 IEEE International Conference on Power, Control, Signals and Instrumentation Engineering (ICPCSI), 2017, https://ieeexplore.ieee.org/abstract/document/8392275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[5]-N. N.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Ghosalkar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S. N.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Dhage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"Real Estate Value Prediction Using Linear</a:t>
            </a:r>
            <a:b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Regression,"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 Fourth International Conference on Computing Communication Control and Automation (ICCUBEA)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2018, https://ieeexplore.ieee.org/abstract/document/8697639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[6]- Huang, Y. (2019). Predicting Home Value in California, United States via Machine Learning Modeling.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Statistics, Optimization &amp; Information Computing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https://doi.org/10.19139/soic.v7i1.435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The elements of statistical learning, Trevor Hastie - Random Forest Generation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 Bork, M., Moller, V.S.: House price forecast ability: a factor analysis. Real Estate Economics. Heidelberg (2016).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Introduction to Machine Learning,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Alphaydin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6106-7183-760C-6BBC-BB2E859E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Information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12BC-408A-70FF-7830-001128B9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Aayush Agrawal,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Keyurkumar Dharmeshkumar Patel,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David Conley,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kothakapu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6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8FC5-A495-6F58-B0C5-1A49786B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20870"/>
            <a:ext cx="8792830" cy="175997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Role/Responsibilities and Contribution in project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1ABDEF-977E-B6A9-6021-8BB183CC4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79333"/>
              </p:ext>
            </p:extLst>
          </p:nvPr>
        </p:nvGraphicFramePr>
        <p:xfrm>
          <a:off x="2592925" y="2475944"/>
          <a:ext cx="8915400" cy="3870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4075891104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31798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60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for the topic, report for project part 1,find the dataset, heatmap, MSV, Decision Tree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Aayush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026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 for different machine learning models, study the dataset, MAV, Random Forest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22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finding different papers for reference,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pairplot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scatterplot, linear regression, report for project part 2, Accuracy score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Keyur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37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Helped in report project part 2,final report, PPT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Karthik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34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42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8F82-A256-6B96-2650-C16320A5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CFA4-F5A1-64D8-C1CA-D8C9E314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estate value analysis is considered essential to urban planning decisions.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house price prediction is an emerging topic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People are not aware of all the factors affect the house price.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Real estate prices are rising year by year, and we need a system to predict future real estate prices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6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B38C-3227-A385-06A1-35A8D04C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A492-CBD9-062E-5A52-AA7331CE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mpirical valuation for California houses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rying to predict property prices for different locations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Three different machine learning models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Two error measure for comparison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1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4B2B-8D82-6C96-A098-1CD9F81F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DF62-472A-D91E-6027-16F14609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Roy E. Lowrance developed a linear model of residential real estate prices.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 et al. built multivariate regression models of home prices using a dataset composed of 81 homes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Vapnik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introduced three kinds of a support vector machine.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Above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 displays a range of findings from each publication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2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7324-F48A-34DA-CDEF-6A36AE4D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0AB2-7735-5C6D-B42C-267A0CEE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prices and nation’s economy are linked regardless of that we do not have accurate measure of house value.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price of California housing using various features of the house.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best model for prediction of the price. </a:t>
            </a:r>
          </a:p>
        </p:txBody>
      </p:sp>
    </p:spTree>
    <p:extLst>
      <p:ext uri="{BB962C8B-B14F-4D97-AF65-F5344CB8AC3E}">
        <p14:creationId xmlns:p14="http://schemas.microsoft.com/office/powerpoint/2010/main" val="166978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5E02-B8E2-7981-8111-9D5A65B3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79F1-4532-2B86-0F2A-88CCFD97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9037"/>
            <a:ext cx="8915400" cy="47897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entire work process can be broken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below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Analysis: 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Heatmap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Scatterplot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Pair Plot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50D2-6A3D-B6CB-48DE-14AE45BD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ECEA-AAFE-9809-A488-08305F70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465"/>
          </a:xfrm>
        </p:spPr>
        <p:txBody>
          <a:bodyPr>
            <a:noAutofit/>
          </a:bodyPr>
          <a:lstStyle/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measure: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</a:p>
        </p:txBody>
      </p:sp>
    </p:spTree>
    <p:extLst>
      <p:ext uri="{BB962C8B-B14F-4D97-AF65-F5344CB8AC3E}">
        <p14:creationId xmlns:p14="http://schemas.microsoft.com/office/powerpoint/2010/main" val="42853648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721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Title: Housing Price Prediction Via Different Machine Learning Techniques </vt:lpstr>
      <vt:lpstr>Group Member Information</vt:lpstr>
      <vt:lpstr>Role/Responsibilities and Contribution in project</vt:lpstr>
      <vt:lpstr>Motivation</vt:lpstr>
      <vt:lpstr>Objectives</vt:lpstr>
      <vt:lpstr>Related work</vt:lpstr>
      <vt:lpstr>Problem Statement</vt:lpstr>
      <vt:lpstr>Proposed Solution </vt:lpstr>
      <vt:lpstr>Continue..</vt:lpstr>
      <vt:lpstr>Results/Simulations</vt:lpstr>
      <vt:lpstr>Continue..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Housing Price Prediction Via Different Machine Learning Techniques </dc:title>
  <dc:creator>Keyurkumar Dharmeshkumar Patel</dc:creator>
  <cp:lastModifiedBy>Keyurkumar Dharmeshkumar Patel</cp:lastModifiedBy>
  <cp:revision>5</cp:revision>
  <dcterms:created xsi:type="dcterms:W3CDTF">2022-12-04T23:03:36Z</dcterms:created>
  <dcterms:modified xsi:type="dcterms:W3CDTF">2022-12-05T03:02:51Z</dcterms:modified>
</cp:coreProperties>
</file>