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5" r:id="rId8"/>
    <p:sldId id="262" r:id="rId9"/>
    <p:sldId id="266" r:id="rId10"/>
    <p:sldId id="263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3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ACA6-1DC1-4BE9-8B38-E1E339904AC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9507E-5606-4C3B-A193-72D75E81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Double Linked 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Inserting at given position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146" name="Picture 2" descr="https://scanftree.com/Data_Structure/dubl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3" y="2139855"/>
            <a:ext cx="8686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Inserting at given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use the following steps to insert a new node at end of the double linked list...</a:t>
            </a:r>
          </a:p>
          <a:p>
            <a:pPr marL="0" indent="0">
              <a:buNone/>
            </a:pPr>
            <a:r>
              <a:rPr lang="en-US" b="1" dirty="0"/>
              <a:t>Step 1 - </a:t>
            </a:r>
            <a:r>
              <a:rPr lang="en-US" dirty="0"/>
              <a:t>Create a </a:t>
            </a:r>
            <a:r>
              <a:rPr lang="en-US" b="1" dirty="0" err="1"/>
              <a:t>newNode</a:t>
            </a:r>
            <a:r>
              <a:rPr lang="en-US" dirty="0"/>
              <a:t> with given value and </a:t>
            </a:r>
            <a:r>
              <a:rPr lang="en-US" b="1" dirty="0" err="1"/>
              <a:t>newNode</a:t>
            </a:r>
            <a:r>
              <a:rPr lang="en-US" b="1" dirty="0"/>
              <a:t> → next</a:t>
            </a:r>
            <a:r>
              <a:rPr lang="en-US" dirty="0"/>
              <a:t> as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2 - </a:t>
            </a:r>
            <a:r>
              <a:rPr lang="en-US" dirty="0"/>
              <a:t>Check whether list is </a:t>
            </a:r>
            <a:r>
              <a:rPr lang="en-US" b="1" dirty="0"/>
              <a:t>Empty</a:t>
            </a:r>
            <a:r>
              <a:rPr lang="en-US" dirty="0"/>
              <a:t> (</a:t>
            </a:r>
            <a:r>
              <a:rPr lang="en-US" b="1" dirty="0"/>
              <a:t>head</a:t>
            </a:r>
            <a:r>
              <a:rPr lang="en-US" dirty="0"/>
              <a:t> ==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Step 3 - </a:t>
            </a:r>
            <a:r>
              <a:rPr lang="en-US" dirty="0"/>
              <a:t>If it is </a:t>
            </a:r>
            <a:r>
              <a:rPr lang="en-US" b="1" dirty="0"/>
              <a:t>Empty</a:t>
            </a:r>
            <a:r>
              <a:rPr lang="en-US" dirty="0"/>
              <a:t>, then assign </a:t>
            </a:r>
            <a:r>
              <a:rPr lang="en-US" b="1" dirty="0"/>
              <a:t>NULL</a:t>
            </a:r>
            <a:r>
              <a:rPr lang="en-US" dirty="0"/>
              <a:t> to </a:t>
            </a:r>
            <a:r>
              <a:rPr lang="en-US" b="1" dirty="0" err="1"/>
              <a:t>newNode</a:t>
            </a:r>
            <a:r>
              <a:rPr lang="en-US" b="1" dirty="0"/>
              <a:t> → previous</a:t>
            </a:r>
            <a:r>
              <a:rPr lang="en-US" dirty="0"/>
              <a:t> and </a:t>
            </a:r>
            <a:r>
              <a:rPr lang="en-US" b="1" dirty="0" err="1"/>
              <a:t>newNode</a:t>
            </a:r>
            <a:r>
              <a:rPr lang="en-US" dirty="0"/>
              <a:t> to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4 - </a:t>
            </a:r>
            <a:r>
              <a:rPr lang="en-US" dirty="0"/>
              <a:t>If it is </a:t>
            </a:r>
            <a:r>
              <a:rPr lang="en-US" b="1" dirty="0"/>
              <a:t>not Empty</a:t>
            </a:r>
            <a:r>
              <a:rPr lang="en-US" dirty="0"/>
              <a:t>, then, define a node pointer </a:t>
            </a:r>
            <a:r>
              <a:rPr lang="en-US" b="1" dirty="0"/>
              <a:t>temp</a:t>
            </a:r>
            <a:r>
              <a:rPr lang="en-US" dirty="0"/>
              <a:t> and initialize with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5 - </a:t>
            </a:r>
            <a:r>
              <a:rPr lang="en-US" dirty="0"/>
              <a:t>Keep moving the </a:t>
            </a:r>
            <a:r>
              <a:rPr lang="en-US" b="1" dirty="0"/>
              <a:t>temp</a:t>
            </a:r>
            <a:r>
              <a:rPr lang="en-US" dirty="0"/>
              <a:t> to its next node until it reaches to the last node in the list (until </a:t>
            </a:r>
            <a:r>
              <a:rPr lang="en-US" b="1" dirty="0"/>
              <a:t>temp → next</a:t>
            </a:r>
            <a:r>
              <a:rPr lang="en-US" dirty="0"/>
              <a:t> is equal to </a:t>
            </a:r>
            <a:r>
              <a:rPr lang="en-US" b="1" dirty="0"/>
              <a:t>NULL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Step 6 - </a:t>
            </a:r>
            <a:r>
              <a:rPr lang="en-US" dirty="0"/>
              <a:t>Assign </a:t>
            </a:r>
            <a:r>
              <a:rPr lang="en-US" b="1" dirty="0" err="1"/>
              <a:t>newNode</a:t>
            </a:r>
            <a:r>
              <a:rPr lang="en-US" dirty="0"/>
              <a:t> to </a:t>
            </a:r>
            <a:r>
              <a:rPr lang="en-US" b="1" dirty="0"/>
              <a:t>temp → next</a:t>
            </a:r>
            <a:r>
              <a:rPr lang="en-US" dirty="0"/>
              <a:t> and </a:t>
            </a:r>
            <a:r>
              <a:rPr lang="en-US" b="1" dirty="0"/>
              <a:t>temp</a:t>
            </a:r>
            <a:r>
              <a:rPr lang="en-US" dirty="0"/>
              <a:t> to </a:t>
            </a:r>
            <a:r>
              <a:rPr lang="en-US" b="1" dirty="0" err="1"/>
              <a:t>newNode</a:t>
            </a:r>
            <a:r>
              <a:rPr lang="en-US" b="1" dirty="0"/>
              <a:t> → previous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Delete at begin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use the following steps to delete a node from beginning of the double linked list...</a:t>
            </a:r>
          </a:p>
          <a:p>
            <a:pPr marL="0" indent="0">
              <a:buNone/>
            </a:pPr>
            <a:r>
              <a:rPr lang="en-US" b="1" dirty="0"/>
              <a:t>Step 1 - </a:t>
            </a:r>
            <a:r>
              <a:rPr lang="en-US" dirty="0"/>
              <a:t>Check whether list is </a:t>
            </a:r>
            <a:r>
              <a:rPr lang="en-US" b="1" dirty="0"/>
              <a:t>Empty</a:t>
            </a:r>
            <a:r>
              <a:rPr lang="en-US" dirty="0"/>
              <a:t> (</a:t>
            </a:r>
            <a:r>
              <a:rPr lang="en-US" b="1" dirty="0"/>
              <a:t>head</a:t>
            </a:r>
            <a:r>
              <a:rPr lang="en-US" dirty="0"/>
              <a:t> ==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Step 2 - </a:t>
            </a:r>
            <a:r>
              <a:rPr lang="en-US" dirty="0"/>
              <a:t>If it is </a:t>
            </a:r>
            <a:r>
              <a:rPr lang="en-US" b="1" dirty="0"/>
              <a:t>Empty</a:t>
            </a:r>
            <a:r>
              <a:rPr lang="en-US" dirty="0"/>
              <a:t> then, display </a:t>
            </a:r>
            <a:r>
              <a:rPr lang="en-US" b="1" dirty="0"/>
              <a:t>'List is Empty!!! Deletion is not possible'</a:t>
            </a:r>
            <a:r>
              <a:rPr lang="en-US" dirty="0"/>
              <a:t> and terminate the function.</a:t>
            </a:r>
          </a:p>
          <a:p>
            <a:pPr marL="0" indent="0">
              <a:buNone/>
            </a:pPr>
            <a:r>
              <a:rPr lang="en-US" b="1" dirty="0"/>
              <a:t>Step 3 - </a:t>
            </a:r>
            <a:r>
              <a:rPr lang="en-US" dirty="0"/>
              <a:t>If it is not Empty then, define a Node pointer </a:t>
            </a:r>
            <a:r>
              <a:rPr lang="en-US" b="1" dirty="0"/>
              <a:t>'temp'</a:t>
            </a:r>
            <a:r>
              <a:rPr lang="en-US" dirty="0"/>
              <a:t> and initialize with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4 - </a:t>
            </a:r>
            <a:r>
              <a:rPr lang="en-US" dirty="0"/>
              <a:t>Check whether list is having only one node (</a:t>
            </a:r>
            <a:r>
              <a:rPr lang="en-US" b="1" dirty="0"/>
              <a:t>temp → previous</a:t>
            </a:r>
            <a:r>
              <a:rPr lang="en-US" dirty="0"/>
              <a:t> is equal to </a:t>
            </a:r>
            <a:r>
              <a:rPr lang="en-US" b="1" dirty="0"/>
              <a:t>temp → next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Step 5 - </a:t>
            </a:r>
            <a:r>
              <a:rPr lang="en-US" dirty="0"/>
              <a:t>If it is </a:t>
            </a:r>
            <a:r>
              <a:rPr lang="en-US" b="1" dirty="0"/>
              <a:t>TRUE</a:t>
            </a:r>
            <a:r>
              <a:rPr lang="en-US" dirty="0"/>
              <a:t>, then set </a:t>
            </a:r>
            <a:r>
              <a:rPr lang="en-US" b="1" dirty="0"/>
              <a:t>head</a:t>
            </a:r>
            <a:r>
              <a:rPr lang="en-US" dirty="0"/>
              <a:t> to </a:t>
            </a:r>
            <a:r>
              <a:rPr lang="en-US" b="1" dirty="0"/>
              <a:t>NULL</a:t>
            </a:r>
            <a:r>
              <a:rPr lang="en-US" dirty="0"/>
              <a:t> and delete </a:t>
            </a:r>
            <a:r>
              <a:rPr lang="en-US" b="1" dirty="0"/>
              <a:t>temp</a:t>
            </a:r>
            <a:r>
              <a:rPr lang="en-US" dirty="0"/>
              <a:t> (Setting </a:t>
            </a:r>
            <a:r>
              <a:rPr lang="en-US" b="1" dirty="0"/>
              <a:t>Empty</a:t>
            </a:r>
            <a:r>
              <a:rPr lang="en-US" dirty="0"/>
              <a:t> list conditions)</a:t>
            </a:r>
          </a:p>
          <a:p>
            <a:pPr marL="0" indent="0">
              <a:buNone/>
            </a:pPr>
            <a:r>
              <a:rPr lang="en-US" b="1" dirty="0"/>
              <a:t>Step 6 - </a:t>
            </a:r>
            <a:r>
              <a:rPr lang="en-US" dirty="0"/>
              <a:t>If it is </a:t>
            </a:r>
            <a:r>
              <a:rPr lang="en-US" b="1" dirty="0"/>
              <a:t>FALSE</a:t>
            </a:r>
            <a:r>
              <a:rPr lang="en-US" dirty="0"/>
              <a:t>, then assign </a:t>
            </a:r>
            <a:r>
              <a:rPr lang="en-US" b="1" dirty="0"/>
              <a:t>temp → next</a:t>
            </a:r>
            <a:r>
              <a:rPr lang="en-US" dirty="0"/>
              <a:t> to </a:t>
            </a:r>
            <a:r>
              <a:rPr lang="en-US" b="1" dirty="0"/>
              <a:t>head</a:t>
            </a:r>
            <a:r>
              <a:rPr lang="en-US" dirty="0"/>
              <a:t>, </a:t>
            </a:r>
            <a:r>
              <a:rPr lang="en-US" b="1" dirty="0"/>
              <a:t>NULL</a:t>
            </a:r>
            <a:r>
              <a:rPr lang="en-US" dirty="0"/>
              <a:t> to </a:t>
            </a:r>
            <a:r>
              <a:rPr lang="en-US" b="1" dirty="0"/>
              <a:t>head → previous</a:t>
            </a:r>
            <a:r>
              <a:rPr lang="en-US" dirty="0"/>
              <a:t> and delete </a:t>
            </a:r>
            <a:r>
              <a:rPr lang="en-US" b="1" dirty="0"/>
              <a:t>temp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Deletion at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Step 1 - </a:t>
            </a:r>
            <a:r>
              <a:rPr lang="en-US" dirty="0"/>
              <a:t>Check whether list is </a:t>
            </a:r>
            <a:r>
              <a:rPr lang="en-US" b="1" dirty="0"/>
              <a:t>Empty</a:t>
            </a:r>
            <a:r>
              <a:rPr lang="en-US" dirty="0"/>
              <a:t> (</a:t>
            </a:r>
            <a:r>
              <a:rPr lang="en-US" b="1" dirty="0"/>
              <a:t>head</a:t>
            </a:r>
            <a:r>
              <a:rPr lang="en-US" dirty="0"/>
              <a:t> ==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Step 2 - </a:t>
            </a:r>
            <a:r>
              <a:rPr lang="en-US" dirty="0"/>
              <a:t>If it is </a:t>
            </a:r>
            <a:r>
              <a:rPr lang="en-US" b="1" dirty="0"/>
              <a:t>Empty</a:t>
            </a:r>
            <a:r>
              <a:rPr lang="en-US" dirty="0"/>
              <a:t>, then display </a:t>
            </a:r>
            <a:r>
              <a:rPr lang="en-US" b="1" dirty="0"/>
              <a:t>'List is Empty!!! Deletion is not possible'</a:t>
            </a:r>
            <a:r>
              <a:rPr lang="en-US" dirty="0"/>
              <a:t> and terminate the function.</a:t>
            </a:r>
          </a:p>
          <a:p>
            <a:r>
              <a:rPr lang="en-US" b="1" dirty="0"/>
              <a:t>Step 3 - </a:t>
            </a:r>
            <a:r>
              <a:rPr lang="en-US" dirty="0"/>
              <a:t>If it is not Empty then, define a Node pointer </a:t>
            </a:r>
            <a:r>
              <a:rPr lang="en-US" b="1" dirty="0"/>
              <a:t>'temp'</a:t>
            </a:r>
            <a:r>
              <a:rPr lang="en-US" dirty="0"/>
              <a:t> and initialize with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r>
              <a:rPr lang="en-US" b="1" dirty="0"/>
              <a:t>Step 4 - </a:t>
            </a:r>
            <a:r>
              <a:rPr lang="en-US" dirty="0"/>
              <a:t>Check whether list has only one Node (</a:t>
            </a:r>
            <a:r>
              <a:rPr lang="en-US" b="1" dirty="0"/>
              <a:t>temp → previous</a:t>
            </a:r>
            <a:r>
              <a:rPr lang="en-US" dirty="0"/>
              <a:t> and </a:t>
            </a:r>
            <a:r>
              <a:rPr lang="en-US" b="1" dirty="0"/>
              <a:t>temp → next</a:t>
            </a:r>
            <a:r>
              <a:rPr lang="en-US" dirty="0"/>
              <a:t> both are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Step 5 - </a:t>
            </a:r>
            <a:r>
              <a:rPr lang="en-US" dirty="0"/>
              <a:t>If it is </a:t>
            </a:r>
            <a:r>
              <a:rPr lang="en-US" b="1" dirty="0"/>
              <a:t>TRUE</a:t>
            </a:r>
            <a:r>
              <a:rPr lang="en-US" dirty="0"/>
              <a:t>, then assign </a:t>
            </a:r>
            <a:r>
              <a:rPr lang="en-US" b="1" dirty="0"/>
              <a:t>NULL</a:t>
            </a:r>
            <a:r>
              <a:rPr lang="en-US" dirty="0"/>
              <a:t> to </a:t>
            </a:r>
            <a:r>
              <a:rPr lang="en-US" b="1" dirty="0"/>
              <a:t>head</a:t>
            </a:r>
            <a:r>
              <a:rPr lang="en-US" dirty="0"/>
              <a:t> and delete </a:t>
            </a:r>
            <a:r>
              <a:rPr lang="en-US" b="1" dirty="0"/>
              <a:t>temp</a:t>
            </a:r>
            <a:r>
              <a:rPr lang="en-US" dirty="0"/>
              <a:t>. And terminate from the function. (Setting </a:t>
            </a:r>
            <a:r>
              <a:rPr lang="en-US" b="1" dirty="0"/>
              <a:t>Empty</a:t>
            </a:r>
            <a:r>
              <a:rPr lang="en-US" dirty="0"/>
              <a:t> list condition)</a:t>
            </a:r>
          </a:p>
          <a:p>
            <a:r>
              <a:rPr lang="en-US" b="1" dirty="0"/>
              <a:t>Step 6 - </a:t>
            </a:r>
            <a:r>
              <a:rPr lang="en-US" dirty="0"/>
              <a:t>If it is </a:t>
            </a:r>
            <a:r>
              <a:rPr lang="en-US" b="1" dirty="0"/>
              <a:t>FALSE</a:t>
            </a:r>
            <a:r>
              <a:rPr lang="en-US" dirty="0"/>
              <a:t>, then keep moving </a:t>
            </a:r>
            <a:r>
              <a:rPr lang="en-US" b="1" dirty="0"/>
              <a:t>temp</a:t>
            </a:r>
            <a:r>
              <a:rPr lang="en-US" dirty="0"/>
              <a:t> until it reaches to the last node in the list. (until </a:t>
            </a:r>
            <a:r>
              <a:rPr lang="en-US" b="1" dirty="0"/>
              <a:t>temp → next</a:t>
            </a:r>
            <a:r>
              <a:rPr lang="en-US" dirty="0"/>
              <a:t> is equal to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Step 7 - </a:t>
            </a:r>
            <a:r>
              <a:rPr lang="en-US" dirty="0"/>
              <a:t>Assign </a:t>
            </a:r>
            <a:r>
              <a:rPr lang="en-US" b="1" dirty="0"/>
              <a:t>NULL</a:t>
            </a:r>
            <a:r>
              <a:rPr lang="en-US" dirty="0"/>
              <a:t> to </a:t>
            </a:r>
            <a:r>
              <a:rPr lang="en-US" b="1" dirty="0"/>
              <a:t>temp → previous → next</a:t>
            </a:r>
            <a:r>
              <a:rPr lang="en-US" dirty="0"/>
              <a:t> and delete </a:t>
            </a:r>
            <a:r>
              <a:rPr lang="en-US" b="1" dirty="0"/>
              <a:t>temp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Deleting at given position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We can use the following steps to delete a specific node from the double linked list...</a:t>
            </a:r>
          </a:p>
          <a:p>
            <a:pPr marL="0" indent="0">
              <a:buNone/>
            </a:pPr>
            <a:r>
              <a:rPr lang="en-US" b="1" dirty="0"/>
              <a:t>Step 1 - </a:t>
            </a:r>
            <a:r>
              <a:rPr lang="en-US" dirty="0"/>
              <a:t>Check whether list is </a:t>
            </a:r>
            <a:r>
              <a:rPr lang="en-US" b="1" dirty="0"/>
              <a:t>Empty</a:t>
            </a:r>
            <a:r>
              <a:rPr lang="en-US" dirty="0"/>
              <a:t> (</a:t>
            </a:r>
            <a:r>
              <a:rPr lang="en-US" b="1" dirty="0"/>
              <a:t>head</a:t>
            </a:r>
            <a:r>
              <a:rPr lang="en-US" dirty="0"/>
              <a:t> ==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Step 2 - </a:t>
            </a:r>
            <a:r>
              <a:rPr lang="en-US" dirty="0"/>
              <a:t>If it is </a:t>
            </a:r>
            <a:r>
              <a:rPr lang="en-US" b="1" dirty="0"/>
              <a:t>Empty</a:t>
            </a:r>
            <a:r>
              <a:rPr lang="en-US" dirty="0"/>
              <a:t> then, display </a:t>
            </a:r>
            <a:r>
              <a:rPr lang="en-US" b="1" dirty="0"/>
              <a:t>'List is Empty!!! Deletion is not possible'</a:t>
            </a:r>
            <a:r>
              <a:rPr lang="en-US" dirty="0"/>
              <a:t> and terminate the function.</a:t>
            </a:r>
          </a:p>
          <a:p>
            <a:pPr marL="0" indent="0">
              <a:buNone/>
            </a:pPr>
            <a:r>
              <a:rPr lang="en-US" b="1" dirty="0"/>
              <a:t>Step 3 - </a:t>
            </a:r>
            <a:r>
              <a:rPr lang="en-US" dirty="0"/>
              <a:t>If it is not Empty, then define a Node pointer </a:t>
            </a:r>
            <a:r>
              <a:rPr lang="en-US" b="1" dirty="0"/>
              <a:t>'temp'</a:t>
            </a:r>
            <a:r>
              <a:rPr lang="en-US" dirty="0"/>
              <a:t> and initialize with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4 - </a:t>
            </a:r>
            <a:r>
              <a:rPr lang="en-US" dirty="0"/>
              <a:t>Keep moving the </a:t>
            </a:r>
            <a:r>
              <a:rPr lang="en-US" b="1" dirty="0"/>
              <a:t>temp</a:t>
            </a:r>
            <a:r>
              <a:rPr lang="en-US" dirty="0"/>
              <a:t> until it reaches to the exact node to be deleted or to the last node.</a:t>
            </a:r>
          </a:p>
          <a:p>
            <a:pPr marL="0" indent="0">
              <a:buNone/>
            </a:pPr>
            <a:r>
              <a:rPr lang="en-US" b="1" dirty="0"/>
              <a:t>Step 5 - </a:t>
            </a:r>
            <a:r>
              <a:rPr lang="en-US" dirty="0"/>
              <a:t>If it is reached to the last node, then display </a:t>
            </a:r>
            <a:r>
              <a:rPr lang="en-US" b="1" dirty="0"/>
              <a:t>'Given node not found in the list! Deletion not possible!!!'</a:t>
            </a:r>
            <a:r>
              <a:rPr lang="en-US" dirty="0"/>
              <a:t> and terminate the </a:t>
            </a:r>
            <a:r>
              <a:rPr lang="en-US" dirty="0" err="1"/>
              <a:t>fuction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6 - </a:t>
            </a:r>
            <a:r>
              <a:rPr lang="en-US" dirty="0"/>
              <a:t>If it is reached to the exact node which we want to delete, then check whether list is having only one node or not</a:t>
            </a:r>
          </a:p>
          <a:p>
            <a:pPr marL="0" indent="0">
              <a:buNone/>
            </a:pPr>
            <a:r>
              <a:rPr lang="en-US" b="1" dirty="0"/>
              <a:t>Step 7 - </a:t>
            </a:r>
            <a:r>
              <a:rPr lang="en-US" dirty="0"/>
              <a:t>If list has only one node and that is the node which is to be deleted then set </a:t>
            </a:r>
            <a:r>
              <a:rPr lang="en-US" b="1" dirty="0"/>
              <a:t>head</a:t>
            </a:r>
            <a:r>
              <a:rPr lang="en-US" dirty="0"/>
              <a:t> to </a:t>
            </a:r>
            <a:r>
              <a:rPr lang="en-US" b="1" dirty="0"/>
              <a:t>NULL</a:t>
            </a:r>
            <a:r>
              <a:rPr lang="en-US" dirty="0"/>
              <a:t> and delete </a:t>
            </a:r>
            <a:r>
              <a:rPr lang="en-US" b="1" dirty="0"/>
              <a:t>temp</a:t>
            </a:r>
            <a:r>
              <a:rPr lang="en-US" dirty="0"/>
              <a:t> (</a:t>
            </a:r>
            <a:r>
              <a:rPr lang="en-US" b="1" dirty="0"/>
              <a:t>free(temp)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Step 8 - </a:t>
            </a:r>
            <a:r>
              <a:rPr lang="en-US" dirty="0"/>
              <a:t>If list contains multiple nodes, then check whether </a:t>
            </a:r>
            <a:r>
              <a:rPr lang="en-US" b="1" dirty="0"/>
              <a:t>temp</a:t>
            </a:r>
            <a:r>
              <a:rPr lang="en-US" dirty="0"/>
              <a:t> is the first node in the list (</a:t>
            </a:r>
            <a:r>
              <a:rPr lang="en-US" b="1" dirty="0"/>
              <a:t>temp == head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Step 9 - </a:t>
            </a:r>
            <a:r>
              <a:rPr lang="en-US" dirty="0"/>
              <a:t>If </a:t>
            </a:r>
            <a:r>
              <a:rPr lang="en-US" b="1" dirty="0"/>
              <a:t>temp</a:t>
            </a:r>
            <a:r>
              <a:rPr lang="en-US" dirty="0"/>
              <a:t> is the first node, then move the </a:t>
            </a:r>
            <a:r>
              <a:rPr lang="en-US" b="1" dirty="0"/>
              <a:t>head</a:t>
            </a:r>
            <a:r>
              <a:rPr lang="en-US" dirty="0"/>
              <a:t> to the next node (</a:t>
            </a:r>
            <a:r>
              <a:rPr lang="en-US" b="1" dirty="0"/>
              <a:t>head = head → next</a:t>
            </a:r>
            <a:r>
              <a:rPr lang="en-US" dirty="0"/>
              <a:t>), set </a:t>
            </a:r>
            <a:r>
              <a:rPr lang="en-US" b="1" dirty="0"/>
              <a:t>head</a:t>
            </a:r>
            <a:r>
              <a:rPr lang="en-US" dirty="0"/>
              <a:t> of </a:t>
            </a:r>
            <a:r>
              <a:rPr lang="en-US" b="1" dirty="0"/>
              <a:t>previous</a:t>
            </a:r>
            <a:r>
              <a:rPr lang="en-US" dirty="0"/>
              <a:t> to </a:t>
            </a:r>
            <a:r>
              <a:rPr lang="en-US" b="1" dirty="0"/>
              <a:t>NULL</a:t>
            </a:r>
            <a:r>
              <a:rPr lang="en-US" dirty="0"/>
              <a:t> (</a:t>
            </a:r>
            <a:r>
              <a:rPr lang="en-US" b="1" dirty="0"/>
              <a:t>head → previous = NULL</a:t>
            </a:r>
            <a:r>
              <a:rPr lang="en-US" dirty="0"/>
              <a:t>) and delete </a:t>
            </a:r>
            <a:r>
              <a:rPr lang="en-US" b="1" dirty="0"/>
              <a:t>temp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10 - </a:t>
            </a:r>
            <a:r>
              <a:rPr lang="en-US" dirty="0"/>
              <a:t>If </a:t>
            </a:r>
            <a:r>
              <a:rPr lang="en-US" b="1" dirty="0"/>
              <a:t>temp</a:t>
            </a:r>
            <a:r>
              <a:rPr lang="en-US" dirty="0"/>
              <a:t> is not the first node, then check whether it is the last node in the list (</a:t>
            </a:r>
            <a:r>
              <a:rPr lang="en-US" b="1" dirty="0"/>
              <a:t>temp → next == NULL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Step 11 - </a:t>
            </a:r>
            <a:r>
              <a:rPr lang="en-US" dirty="0"/>
              <a:t>If </a:t>
            </a:r>
            <a:r>
              <a:rPr lang="en-US" b="1" dirty="0"/>
              <a:t>temp</a:t>
            </a:r>
            <a:r>
              <a:rPr lang="en-US" dirty="0"/>
              <a:t> is the last node then set </a:t>
            </a:r>
            <a:r>
              <a:rPr lang="en-US" b="1" dirty="0"/>
              <a:t>temp</a:t>
            </a:r>
            <a:r>
              <a:rPr lang="en-US" dirty="0"/>
              <a:t> of </a:t>
            </a:r>
            <a:r>
              <a:rPr lang="en-US" b="1" dirty="0"/>
              <a:t>previous</a:t>
            </a:r>
            <a:r>
              <a:rPr lang="en-US" dirty="0"/>
              <a:t> of </a:t>
            </a:r>
            <a:r>
              <a:rPr lang="en-US" b="1" dirty="0"/>
              <a:t>next</a:t>
            </a:r>
            <a:r>
              <a:rPr lang="en-US" dirty="0"/>
              <a:t> to </a:t>
            </a:r>
            <a:r>
              <a:rPr lang="en-US" b="1" dirty="0"/>
              <a:t>NULL</a:t>
            </a:r>
            <a:r>
              <a:rPr lang="en-US" dirty="0"/>
              <a:t> (</a:t>
            </a:r>
            <a:r>
              <a:rPr lang="en-US" b="1" dirty="0"/>
              <a:t>temp → previous → next = NULL</a:t>
            </a:r>
            <a:r>
              <a:rPr lang="en-US" dirty="0"/>
              <a:t>) and delete </a:t>
            </a:r>
            <a:r>
              <a:rPr lang="en-US" b="1" dirty="0"/>
              <a:t>temp</a:t>
            </a:r>
            <a:r>
              <a:rPr lang="en-US" dirty="0"/>
              <a:t> (</a:t>
            </a:r>
            <a:r>
              <a:rPr lang="en-US" b="1" dirty="0"/>
              <a:t>free(temp</a:t>
            </a:r>
            <a:r>
              <a:rPr lang="en-US" dirty="0"/>
              <a:t>)).</a:t>
            </a:r>
          </a:p>
          <a:p>
            <a:pPr marL="0" indent="0">
              <a:buNone/>
            </a:pPr>
            <a:r>
              <a:rPr lang="en-US" b="1" dirty="0"/>
              <a:t>Step 12 - </a:t>
            </a:r>
            <a:r>
              <a:rPr lang="en-US" dirty="0"/>
              <a:t>If </a:t>
            </a:r>
            <a:r>
              <a:rPr lang="en-US" b="1" dirty="0"/>
              <a:t>temp</a:t>
            </a:r>
            <a:r>
              <a:rPr lang="en-US" dirty="0"/>
              <a:t> is not the first node and not the last node, then set </a:t>
            </a:r>
            <a:r>
              <a:rPr lang="en-US" b="1" dirty="0"/>
              <a:t>temp</a:t>
            </a:r>
            <a:r>
              <a:rPr lang="en-US" dirty="0"/>
              <a:t> of </a:t>
            </a:r>
            <a:r>
              <a:rPr lang="en-US" b="1" dirty="0"/>
              <a:t>previous</a:t>
            </a:r>
            <a:r>
              <a:rPr lang="en-US" dirty="0"/>
              <a:t> of </a:t>
            </a:r>
            <a:r>
              <a:rPr lang="en-US" b="1" dirty="0"/>
              <a:t>next</a:t>
            </a:r>
            <a:r>
              <a:rPr lang="en-US" dirty="0"/>
              <a:t> to </a:t>
            </a:r>
            <a:r>
              <a:rPr lang="en-US" b="1" dirty="0"/>
              <a:t>temp</a:t>
            </a:r>
            <a:r>
              <a:rPr lang="en-US" dirty="0"/>
              <a:t> of </a:t>
            </a:r>
            <a:r>
              <a:rPr lang="en-US" b="1" dirty="0"/>
              <a:t>next</a:t>
            </a:r>
            <a:r>
              <a:rPr lang="en-US" dirty="0"/>
              <a:t> (</a:t>
            </a:r>
            <a:r>
              <a:rPr lang="en-US" b="1" dirty="0"/>
              <a:t>temp → previous → next = temp → next</a:t>
            </a:r>
            <a:r>
              <a:rPr lang="en-US" dirty="0"/>
              <a:t>), </a:t>
            </a:r>
            <a:r>
              <a:rPr lang="en-US" b="1" dirty="0"/>
              <a:t>temp</a:t>
            </a:r>
            <a:r>
              <a:rPr lang="en-US" dirty="0"/>
              <a:t> of </a:t>
            </a:r>
            <a:r>
              <a:rPr lang="en-US" b="1" dirty="0"/>
              <a:t>next</a:t>
            </a:r>
            <a:r>
              <a:rPr lang="en-US" dirty="0"/>
              <a:t> of </a:t>
            </a:r>
            <a:r>
              <a:rPr lang="en-US" b="1" dirty="0"/>
              <a:t>previous</a:t>
            </a:r>
            <a:r>
              <a:rPr lang="en-US" dirty="0"/>
              <a:t> to </a:t>
            </a:r>
            <a:r>
              <a:rPr lang="en-US" b="1" dirty="0"/>
              <a:t>temp</a:t>
            </a:r>
            <a:r>
              <a:rPr lang="en-US" dirty="0"/>
              <a:t> of </a:t>
            </a:r>
            <a:r>
              <a:rPr lang="en-US" b="1" dirty="0"/>
              <a:t>previous</a:t>
            </a:r>
            <a:r>
              <a:rPr lang="en-US" dirty="0"/>
              <a:t> (</a:t>
            </a:r>
            <a:r>
              <a:rPr lang="en-US" b="1" dirty="0"/>
              <a:t>temp → next → previous = temp → previous</a:t>
            </a:r>
            <a:r>
              <a:rPr lang="en-US" dirty="0"/>
              <a:t>) and delete </a:t>
            </a:r>
            <a:r>
              <a:rPr lang="en-US" b="1" dirty="0"/>
              <a:t>temp</a:t>
            </a:r>
            <a:r>
              <a:rPr lang="en-US" dirty="0"/>
              <a:t> (</a:t>
            </a:r>
            <a:r>
              <a:rPr lang="en-US" b="1" dirty="0"/>
              <a:t>free(temp)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Displaying Double Linked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Step 1 - </a:t>
            </a:r>
            <a:r>
              <a:rPr lang="en-US" dirty="0"/>
              <a:t>Check whether list is </a:t>
            </a:r>
            <a:r>
              <a:rPr lang="en-US" b="1" dirty="0"/>
              <a:t>Empty</a:t>
            </a:r>
            <a:r>
              <a:rPr lang="en-US" dirty="0"/>
              <a:t> (</a:t>
            </a:r>
            <a:r>
              <a:rPr lang="en-US" b="1" dirty="0"/>
              <a:t>head</a:t>
            </a:r>
            <a:r>
              <a:rPr lang="en-US" dirty="0"/>
              <a:t> ==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Step 2 - </a:t>
            </a:r>
            <a:r>
              <a:rPr lang="en-US" dirty="0"/>
              <a:t>If it is </a:t>
            </a:r>
            <a:r>
              <a:rPr lang="en-US" b="1" dirty="0"/>
              <a:t>Empty</a:t>
            </a:r>
            <a:r>
              <a:rPr lang="en-US" dirty="0"/>
              <a:t>, then display </a:t>
            </a:r>
            <a:r>
              <a:rPr lang="en-US" b="1" dirty="0"/>
              <a:t>'List is Empty!!! Deletion is not possible'</a:t>
            </a:r>
            <a:r>
              <a:rPr lang="en-US" dirty="0"/>
              <a:t> and terminate the function.</a:t>
            </a:r>
          </a:p>
          <a:p>
            <a:r>
              <a:rPr lang="en-US" b="1" dirty="0"/>
              <a:t>Step 3 - </a:t>
            </a:r>
            <a:r>
              <a:rPr lang="en-US" dirty="0"/>
              <a:t>If it is not Empty then, define a Node pointer </a:t>
            </a:r>
            <a:r>
              <a:rPr lang="en-US" b="1" dirty="0"/>
              <a:t>'temp'</a:t>
            </a:r>
            <a:r>
              <a:rPr lang="en-US" dirty="0"/>
              <a:t> and initialize with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r>
              <a:rPr lang="en-US" b="1" dirty="0"/>
              <a:t>Step 4 - </a:t>
            </a:r>
            <a:r>
              <a:rPr lang="en-US" dirty="0"/>
              <a:t>Check whether list has only one Node (</a:t>
            </a:r>
            <a:r>
              <a:rPr lang="en-US" b="1" dirty="0"/>
              <a:t>temp → previous</a:t>
            </a:r>
            <a:r>
              <a:rPr lang="en-US" dirty="0"/>
              <a:t> and </a:t>
            </a:r>
            <a:r>
              <a:rPr lang="en-US" b="1" dirty="0"/>
              <a:t>temp → next</a:t>
            </a:r>
            <a:r>
              <a:rPr lang="en-US" dirty="0"/>
              <a:t> both are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Step 5 - </a:t>
            </a:r>
            <a:r>
              <a:rPr lang="en-US" dirty="0"/>
              <a:t>If it is </a:t>
            </a:r>
            <a:r>
              <a:rPr lang="en-US" b="1" dirty="0"/>
              <a:t>TRUE</a:t>
            </a:r>
            <a:r>
              <a:rPr lang="en-US" dirty="0"/>
              <a:t>, then assign </a:t>
            </a:r>
            <a:r>
              <a:rPr lang="en-US" b="1" dirty="0"/>
              <a:t>NULL</a:t>
            </a:r>
            <a:r>
              <a:rPr lang="en-US" dirty="0"/>
              <a:t> to </a:t>
            </a:r>
            <a:r>
              <a:rPr lang="en-US" b="1" dirty="0"/>
              <a:t>head</a:t>
            </a:r>
            <a:r>
              <a:rPr lang="en-US" dirty="0"/>
              <a:t> and delete </a:t>
            </a:r>
            <a:r>
              <a:rPr lang="en-US" b="1" dirty="0"/>
              <a:t>temp</a:t>
            </a:r>
            <a:r>
              <a:rPr lang="en-US" dirty="0"/>
              <a:t>. And terminate from the function. (Setting </a:t>
            </a:r>
            <a:r>
              <a:rPr lang="en-US" b="1" dirty="0"/>
              <a:t>Empty</a:t>
            </a:r>
            <a:r>
              <a:rPr lang="en-US" dirty="0"/>
              <a:t> list condition)</a:t>
            </a:r>
          </a:p>
          <a:p>
            <a:r>
              <a:rPr lang="en-US" b="1" dirty="0"/>
              <a:t>Step 6 - </a:t>
            </a:r>
            <a:r>
              <a:rPr lang="en-US" dirty="0"/>
              <a:t>If it is </a:t>
            </a:r>
            <a:r>
              <a:rPr lang="en-US" b="1" dirty="0"/>
              <a:t>FALSE</a:t>
            </a:r>
            <a:r>
              <a:rPr lang="en-US" dirty="0"/>
              <a:t>, then keep moving </a:t>
            </a:r>
            <a:r>
              <a:rPr lang="en-US" b="1" dirty="0"/>
              <a:t>temp</a:t>
            </a:r>
            <a:r>
              <a:rPr lang="en-US" dirty="0"/>
              <a:t> until it reaches to the last node in the list. (until </a:t>
            </a:r>
            <a:r>
              <a:rPr lang="en-US" b="1" dirty="0"/>
              <a:t>temp → next</a:t>
            </a:r>
            <a:r>
              <a:rPr lang="en-US" dirty="0"/>
              <a:t> is equal to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Step 7 - </a:t>
            </a:r>
            <a:r>
              <a:rPr lang="en-US" dirty="0"/>
              <a:t>Assign </a:t>
            </a:r>
            <a:r>
              <a:rPr lang="en-US" b="1" dirty="0"/>
              <a:t>NULL</a:t>
            </a:r>
            <a:r>
              <a:rPr lang="en-US" dirty="0"/>
              <a:t> to </a:t>
            </a:r>
            <a:r>
              <a:rPr lang="en-US" b="1" dirty="0"/>
              <a:t>temp → previous → next</a:t>
            </a:r>
            <a:r>
              <a:rPr lang="en-US" dirty="0"/>
              <a:t> and delete </a:t>
            </a:r>
            <a:r>
              <a:rPr lang="en-US" b="1" dirty="0"/>
              <a:t>temp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is a non-linear data structure which organizes data in hierarchical structure.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5" name="Picture 3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99" y="2790967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Tree Terminology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Node </a:t>
            </a:r>
          </a:p>
          <a:p>
            <a:endParaRPr lang="en-US" dirty="0"/>
          </a:p>
        </p:txBody>
      </p:sp>
      <p:pic>
        <p:nvPicPr>
          <p:cNvPr id="9218" name="Picture 2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79" y="2572544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91" y="2749965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8" name="Picture 4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40" y="2572544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Double Linked List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6" name="Picture 4" descr="Doubly Linked List Complete Implementation | TutorialHoriz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2145542"/>
            <a:ext cx="90963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pic>
        <p:nvPicPr>
          <p:cNvPr id="12290" name="Picture 2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60" y="2067636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Siblings</a:t>
            </a:r>
            <a:endParaRPr lang="en-US" dirty="0"/>
          </a:p>
        </p:txBody>
      </p:sp>
      <p:pic>
        <p:nvPicPr>
          <p:cNvPr id="13314" name="Picture 2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45" y="2572544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</a:t>
            </a:r>
            <a:endParaRPr lang="en-US" dirty="0"/>
          </a:p>
        </p:txBody>
      </p:sp>
      <p:pic>
        <p:nvPicPr>
          <p:cNvPr id="14338" name="Picture 2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66" y="2572544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Node : if any node contain at least one child </a:t>
            </a:r>
            <a:endParaRPr lang="en-US" dirty="0"/>
          </a:p>
        </p:txBody>
      </p:sp>
      <p:pic>
        <p:nvPicPr>
          <p:cNvPr id="15362" name="Picture 2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36" y="2695434"/>
            <a:ext cx="7623649" cy="326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Tree Terminology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386" name="Picture 2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722729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9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2" name="Picture 4" descr="tre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99" y="2886501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98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Binary Tree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in which every node can have a maximum of two children is called Binary Tree.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8" name="Picture 6" descr="Perfect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22" y="2062162"/>
            <a:ext cx="54864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5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Binary Search Tree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458" name="Picture 2" descr="Binary search tree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70" y="2439774"/>
            <a:ext cx="3508555" cy="292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2560" y="3299583"/>
            <a:ext cx="4471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value less than to parent Node</a:t>
            </a:r>
          </a:p>
          <a:p>
            <a:endParaRPr lang="en-US" dirty="0"/>
          </a:p>
          <a:p>
            <a:r>
              <a:rPr lang="en-US" dirty="0" smtClean="0"/>
              <a:t>Right child Value Greater than to Parent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Linked List Representation of BST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482" name="Picture 2" descr="Binary Search Tree | Data Structure Tutorial | Studyton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51" y="1885097"/>
            <a:ext cx="6414519" cy="37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1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operations on Double Linked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double linked list, we perform the following operations...</a:t>
            </a:r>
          </a:p>
          <a:p>
            <a:r>
              <a:rPr lang="en-US" dirty="0"/>
              <a:t>Insertion</a:t>
            </a:r>
          </a:p>
          <a:p>
            <a:r>
              <a:rPr lang="en-US" dirty="0"/>
              <a:t>Deletion</a:t>
            </a:r>
          </a:p>
          <a:p>
            <a:r>
              <a:rPr lang="en-US" dirty="0"/>
              <a:t>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double linked list, the insertion operation can be performed in three ways as follows...</a:t>
            </a:r>
          </a:p>
          <a:p>
            <a:r>
              <a:rPr lang="en-US" dirty="0"/>
              <a:t>Inserting At Beginning of the list</a:t>
            </a:r>
          </a:p>
          <a:p>
            <a:r>
              <a:rPr lang="en-US" dirty="0"/>
              <a:t>Inserting At End of the list</a:t>
            </a:r>
          </a:p>
          <a:p>
            <a:r>
              <a:rPr lang="en-US" dirty="0"/>
              <a:t>Inserting At Specific location in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Node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56" y="17954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Node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strunct</a:t>
            </a:r>
            <a:r>
              <a:rPr lang="en-US" dirty="0" smtClean="0"/>
              <a:t> Node *previous;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data;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2" name="Picture 4" descr="double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63" y="2475387"/>
            <a:ext cx="6637211" cy="212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Inserting at Begin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Insertion in doubly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58" y="2052258"/>
            <a:ext cx="837247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Inserting At Beginning of the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use the following steps to insert a new node at beginning of the double linked list...</a:t>
            </a:r>
          </a:p>
          <a:p>
            <a:pPr marL="0" indent="0">
              <a:buNone/>
            </a:pPr>
            <a:r>
              <a:rPr lang="en-US" b="1" dirty="0"/>
              <a:t>Step 1 - </a:t>
            </a:r>
            <a:r>
              <a:rPr lang="en-US" dirty="0"/>
              <a:t>Create a </a:t>
            </a:r>
            <a:r>
              <a:rPr lang="en-US" b="1" dirty="0" err="1"/>
              <a:t>newNode</a:t>
            </a:r>
            <a:r>
              <a:rPr lang="en-US" dirty="0"/>
              <a:t> with given value and </a:t>
            </a:r>
            <a:r>
              <a:rPr lang="en-US" b="1" dirty="0" err="1"/>
              <a:t>newNode</a:t>
            </a:r>
            <a:r>
              <a:rPr lang="en-US" b="1" dirty="0"/>
              <a:t> → previous</a:t>
            </a:r>
            <a:r>
              <a:rPr lang="en-US" dirty="0"/>
              <a:t> as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2 - </a:t>
            </a:r>
            <a:r>
              <a:rPr lang="en-US" dirty="0"/>
              <a:t>Check whether list is </a:t>
            </a:r>
            <a:r>
              <a:rPr lang="en-US" b="1" dirty="0"/>
              <a:t>Empty</a:t>
            </a:r>
            <a:r>
              <a:rPr lang="en-US" dirty="0"/>
              <a:t> (</a:t>
            </a:r>
            <a:r>
              <a:rPr lang="en-US" b="1" dirty="0"/>
              <a:t>head</a:t>
            </a:r>
            <a:r>
              <a:rPr lang="en-US" dirty="0"/>
              <a:t> ==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Step 3 - </a:t>
            </a:r>
            <a:r>
              <a:rPr lang="en-US" dirty="0"/>
              <a:t>If it is </a:t>
            </a:r>
            <a:r>
              <a:rPr lang="en-US" b="1" dirty="0"/>
              <a:t>Empty</a:t>
            </a:r>
            <a:r>
              <a:rPr lang="en-US" dirty="0"/>
              <a:t> then, assign </a:t>
            </a:r>
            <a:r>
              <a:rPr lang="en-US" b="1" dirty="0"/>
              <a:t>NULL</a:t>
            </a:r>
            <a:r>
              <a:rPr lang="en-US" dirty="0"/>
              <a:t> to </a:t>
            </a:r>
            <a:r>
              <a:rPr lang="en-US" b="1" dirty="0" err="1"/>
              <a:t>newNode</a:t>
            </a:r>
            <a:r>
              <a:rPr lang="en-US" b="1" dirty="0"/>
              <a:t> → next</a:t>
            </a:r>
            <a:r>
              <a:rPr lang="en-US" dirty="0"/>
              <a:t> and </a:t>
            </a:r>
            <a:r>
              <a:rPr lang="en-US" b="1" dirty="0" err="1"/>
              <a:t>newNode</a:t>
            </a:r>
            <a:r>
              <a:rPr lang="en-US" dirty="0"/>
              <a:t> to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4 - </a:t>
            </a:r>
            <a:r>
              <a:rPr lang="en-US" dirty="0"/>
              <a:t>If it is </a:t>
            </a:r>
            <a:r>
              <a:rPr lang="en-US" b="1" dirty="0"/>
              <a:t>not Empty</a:t>
            </a:r>
            <a:r>
              <a:rPr lang="en-US" dirty="0"/>
              <a:t> then, assign </a:t>
            </a:r>
            <a:r>
              <a:rPr lang="en-US" b="1" dirty="0"/>
              <a:t>head</a:t>
            </a:r>
            <a:r>
              <a:rPr lang="en-US" dirty="0"/>
              <a:t> to </a:t>
            </a:r>
            <a:r>
              <a:rPr lang="en-US" b="1" dirty="0" err="1"/>
              <a:t>newNode</a:t>
            </a:r>
            <a:r>
              <a:rPr lang="en-US" b="1" dirty="0"/>
              <a:t> → next</a:t>
            </a:r>
            <a:r>
              <a:rPr lang="en-US" dirty="0"/>
              <a:t> and </a:t>
            </a:r>
            <a:r>
              <a:rPr lang="en-US" b="1" dirty="0" err="1"/>
              <a:t>newNode</a:t>
            </a:r>
            <a:r>
              <a:rPr lang="en-US" dirty="0"/>
              <a:t> to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Inserting at End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s://scanftree.com/Data_Structure/dubl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89730"/>
            <a:ext cx="87630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Inserting at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use the following steps to insert a new node at end of the double linked list...</a:t>
            </a:r>
          </a:p>
          <a:p>
            <a:pPr marL="0" indent="0">
              <a:buNone/>
            </a:pPr>
            <a:r>
              <a:rPr lang="en-US" b="1" dirty="0"/>
              <a:t>Step 1 - </a:t>
            </a:r>
            <a:r>
              <a:rPr lang="en-US" dirty="0"/>
              <a:t>Create a </a:t>
            </a:r>
            <a:r>
              <a:rPr lang="en-US" b="1" dirty="0" err="1"/>
              <a:t>newNode</a:t>
            </a:r>
            <a:r>
              <a:rPr lang="en-US" dirty="0"/>
              <a:t> with given value and </a:t>
            </a:r>
            <a:r>
              <a:rPr lang="en-US" b="1" dirty="0" err="1"/>
              <a:t>newNode</a:t>
            </a:r>
            <a:r>
              <a:rPr lang="en-US" b="1" dirty="0"/>
              <a:t> → next</a:t>
            </a:r>
            <a:r>
              <a:rPr lang="en-US" dirty="0"/>
              <a:t> as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2 - </a:t>
            </a:r>
            <a:r>
              <a:rPr lang="en-US" dirty="0"/>
              <a:t>Check whether list is </a:t>
            </a:r>
            <a:r>
              <a:rPr lang="en-US" b="1" dirty="0"/>
              <a:t>Empty</a:t>
            </a:r>
            <a:r>
              <a:rPr lang="en-US" dirty="0"/>
              <a:t> (</a:t>
            </a:r>
            <a:r>
              <a:rPr lang="en-US" b="1" dirty="0"/>
              <a:t>head</a:t>
            </a:r>
            <a:r>
              <a:rPr lang="en-US" dirty="0"/>
              <a:t> == 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Step 3 - </a:t>
            </a:r>
            <a:r>
              <a:rPr lang="en-US" dirty="0"/>
              <a:t>If it is </a:t>
            </a:r>
            <a:r>
              <a:rPr lang="en-US" b="1" dirty="0"/>
              <a:t>Empty</a:t>
            </a:r>
            <a:r>
              <a:rPr lang="en-US" dirty="0"/>
              <a:t>, then assign </a:t>
            </a:r>
            <a:r>
              <a:rPr lang="en-US" b="1" dirty="0"/>
              <a:t>NULL</a:t>
            </a:r>
            <a:r>
              <a:rPr lang="en-US" dirty="0"/>
              <a:t> to </a:t>
            </a:r>
            <a:r>
              <a:rPr lang="en-US" b="1" dirty="0" err="1"/>
              <a:t>newNode</a:t>
            </a:r>
            <a:r>
              <a:rPr lang="en-US" b="1" dirty="0"/>
              <a:t> → previous</a:t>
            </a:r>
            <a:r>
              <a:rPr lang="en-US" dirty="0"/>
              <a:t> and </a:t>
            </a:r>
            <a:r>
              <a:rPr lang="en-US" b="1" dirty="0" err="1"/>
              <a:t>newNode</a:t>
            </a:r>
            <a:r>
              <a:rPr lang="en-US" dirty="0"/>
              <a:t> to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4 - </a:t>
            </a:r>
            <a:r>
              <a:rPr lang="en-US" dirty="0"/>
              <a:t>If it is </a:t>
            </a:r>
            <a:r>
              <a:rPr lang="en-US" b="1" dirty="0"/>
              <a:t>not Empty</a:t>
            </a:r>
            <a:r>
              <a:rPr lang="en-US" dirty="0"/>
              <a:t>, then, define a node pointer </a:t>
            </a:r>
            <a:r>
              <a:rPr lang="en-US" b="1" dirty="0"/>
              <a:t>temp</a:t>
            </a:r>
            <a:r>
              <a:rPr lang="en-US" dirty="0"/>
              <a:t> and initialize with </a:t>
            </a:r>
            <a:r>
              <a:rPr lang="en-US" b="1" dirty="0"/>
              <a:t>head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5 - </a:t>
            </a:r>
            <a:r>
              <a:rPr lang="en-US" dirty="0"/>
              <a:t>Keep moving the </a:t>
            </a:r>
            <a:r>
              <a:rPr lang="en-US" b="1" dirty="0"/>
              <a:t>temp</a:t>
            </a:r>
            <a:r>
              <a:rPr lang="en-US" dirty="0"/>
              <a:t> to its next node until it reaches to the last node in the list (until </a:t>
            </a:r>
            <a:r>
              <a:rPr lang="en-US" b="1" dirty="0"/>
              <a:t>temp → next</a:t>
            </a:r>
            <a:r>
              <a:rPr lang="en-US" dirty="0"/>
              <a:t> is equal to </a:t>
            </a:r>
            <a:r>
              <a:rPr lang="en-US" b="1" dirty="0"/>
              <a:t>NULL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Step 6 - </a:t>
            </a:r>
            <a:r>
              <a:rPr lang="en-US" dirty="0"/>
              <a:t>Assign </a:t>
            </a:r>
            <a:r>
              <a:rPr lang="en-US" b="1" dirty="0" err="1"/>
              <a:t>newNode</a:t>
            </a:r>
            <a:r>
              <a:rPr lang="en-US" dirty="0"/>
              <a:t> to </a:t>
            </a:r>
            <a:r>
              <a:rPr lang="en-US" b="1" dirty="0"/>
              <a:t>temp → next</a:t>
            </a:r>
            <a:r>
              <a:rPr lang="en-US" dirty="0"/>
              <a:t> and </a:t>
            </a:r>
            <a:r>
              <a:rPr lang="en-US" b="1" dirty="0"/>
              <a:t>temp</a:t>
            </a:r>
            <a:r>
              <a:rPr lang="en-US" dirty="0"/>
              <a:t> to </a:t>
            </a:r>
            <a:r>
              <a:rPr lang="en-US" b="1" dirty="0" err="1"/>
              <a:t>newNode</a:t>
            </a:r>
            <a:r>
              <a:rPr lang="en-US" b="1" dirty="0"/>
              <a:t> → previous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315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Double Linked List</vt:lpstr>
      <vt:lpstr>Double Linked List</vt:lpstr>
      <vt:lpstr>operations on Double Linked List</vt:lpstr>
      <vt:lpstr>Insertion</vt:lpstr>
      <vt:lpstr>Node Structure</vt:lpstr>
      <vt:lpstr>Inserting at Begin</vt:lpstr>
      <vt:lpstr>Inserting At Beginning of the list</vt:lpstr>
      <vt:lpstr>Inserting at End</vt:lpstr>
      <vt:lpstr>Inserting at end</vt:lpstr>
      <vt:lpstr>Inserting at given position</vt:lpstr>
      <vt:lpstr>Inserting at given position</vt:lpstr>
      <vt:lpstr>Delete at begin</vt:lpstr>
      <vt:lpstr>Deletion at end</vt:lpstr>
      <vt:lpstr>Deleting at given position</vt:lpstr>
      <vt:lpstr>Displaying Double Linked List</vt:lpstr>
      <vt:lpstr>Trees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Tree Terminology</vt:lpstr>
      <vt:lpstr>Binary Tree </vt:lpstr>
      <vt:lpstr>Binary Search Tree</vt:lpstr>
      <vt:lpstr>Linked List Representation of BST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Linked List</dc:title>
  <dc:creator>Microsoft account</dc:creator>
  <cp:lastModifiedBy>Microsoft account</cp:lastModifiedBy>
  <cp:revision>61</cp:revision>
  <dcterms:created xsi:type="dcterms:W3CDTF">2022-08-13T02:06:06Z</dcterms:created>
  <dcterms:modified xsi:type="dcterms:W3CDTF">2022-08-13T03:22:33Z</dcterms:modified>
</cp:coreProperties>
</file>