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9" r:id="rId3"/>
    <p:sldId id="288" r:id="rId4"/>
    <p:sldId id="297" r:id="rId5"/>
    <p:sldId id="298" r:id="rId6"/>
    <p:sldId id="291" r:id="rId7"/>
    <p:sldId id="287" r:id="rId8"/>
    <p:sldId id="273" r:id="rId9"/>
    <p:sldId id="282" r:id="rId10"/>
    <p:sldId id="292" r:id="rId11"/>
    <p:sldId id="293" r:id="rId12"/>
    <p:sldId id="294" r:id="rId13"/>
    <p:sldId id="295" r:id="rId14"/>
    <p:sldId id="286" r:id="rId15"/>
    <p:sldId id="296" r:id="rId16"/>
    <p:sldId id="285" r:id="rId17"/>
    <p:sldId id="264" r:id="rId18"/>
    <p:sldId id="265" r:id="rId19"/>
    <p:sldId id="266" r:id="rId20"/>
    <p:sldId id="268" r:id="rId21"/>
    <p:sldId id="272" r:id="rId22"/>
    <p:sldId id="277" r:id="rId23"/>
    <p:sldId id="281" r:id="rId24"/>
    <p:sldId id="280" r:id="rId25"/>
    <p:sldId id="279" r:id="rId26"/>
    <p:sldId id="278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01D622-9BA3-4198-93C1-123FDA021E82}">
          <p14:sldIdLst>
            <p14:sldId id="256"/>
            <p14:sldId id="289"/>
            <p14:sldId id="288"/>
            <p14:sldId id="297"/>
            <p14:sldId id="298"/>
            <p14:sldId id="291"/>
            <p14:sldId id="287"/>
            <p14:sldId id="273"/>
            <p14:sldId id="282"/>
          </p14:sldIdLst>
        </p14:section>
        <p14:section name="Untitled Section" id="{48C33167-D626-430A-B018-671F3051FB53}">
          <p14:sldIdLst>
            <p14:sldId id="292"/>
            <p14:sldId id="293"/>
            <p14:sldId id="294"/>
            <p14:sldId id="295"/>
            <p14:sldId id="286"/>
            <p14:sldId id="296"/>
            <p14:sldId id="285"/>
          </p14:sldIdLst>
        </p14:section>
        <p14:section name="Untitled Section" id="{EC5C3417-9F95-4BF6-B3EB-19F0A0DA0FC0}">
          <p14:sldIdLst>
            <p14:sldId id="264"/>
            <p14:sldId id="265"/>
            <p14:sldId id="266"/>
            <p14:sldId id="268"/>
            <p14:sldId id="272"/>
            <p14:sldId id="277"/>
            <p14:sldId id="281"/>
            <p14:sldId id="280"/>
            <p14:sldId id="279"/>
            <p14:sldId id="278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953A8-B4E7-4765-9EA5-385AA97FEAED}" v="6" dt="2024-02-21T19:01:00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29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FFCC954-5938-4EF3-A9D6-C60E45AE6016}"/>
    <pc:docChg chg="delSld modSld">
      <pc:chgData name="Guest User" userId="" providerId="Windows Live" clId="Web-{1FFCC954-5938-4EF3-A9D6-C60E45AE6016}" dt="2024-01-30T03:17:12.808" v="8" actId="1076"/>
      <pc:docMkLst>
        <pc:docMk/>
      </pc:docMkLst>
      <pc:sldChg chg="modSp">
        <pc:chgData name="Guest User" userId="" providerId="Windows Live" clId="Web-{1FFCC954-5938-4EF3-A9D6-C60E45AE6016}" dt="2024-01-30T03:17:12.808" v="8" actId="1076"/>
        <pc:sldMkLst>
          <pc:docMk/>
          <pc:sldMk cId="283086270" sldId="264"/>
        </pc:sldMkLst>
        <pc:spChg chg="mod">
          <ac:chgData name="Guest User" userId="" providerId="Windows Live" clId="Web-{1FFCC954-5938-4EF3-A9D6-C60E45AE6016}" dt="2024-01-30T03:17:12.808" v="8" actId="1076"/>
          <ac:spMkLst>
            <pc:docMk/>
            <pc:sldMk cId="283086270" sldId="264"/>
            <ac:spMk id="4" creationId="{5296B14F-0A0B-A394-4145-7E8BCC8E9C4D}"/>
          </ac:spMkLst>
        </pc:spChg>
        <pc:graphicFrameChg chg="mod">
          <ac:chgData name="Guest User" userId="" providerId="Windows Live" clId="Web-{1FFCC954-5938-4EF3-A9D6-C60E45AE6016}" dt="2024-01-30T03:16:34.589" v="2" actId="1076"/>
          <ac:graphicFrameMkLst>
            <pc:docMk/>
            <pc:sldMk cId="283086270" sldId="264"/>
            <ac:graphicFrameMk id="2" creationId="{797394AB-A8D4-F8A5-13C6-2892FC27C87A}"/>
          </ac:graphicFrameMkLst>
        </pc:graphicFrameChg>
      </pc:sldChg>
      <pc:sldChg chg="del">
        <pc:chgData name="Guest User" userId="" providerId="Windows Live" clId="Web-{1FFCC954-5938-4EF3-A9D6-C60E45AE6016}" dt="2024-01-30T03:16:20.651" v="1"/>
        <pc:sldMkLst>
          <pc:docMk/>
          <pc:sldMk cId="3368940407" sldId="267"/>
        </pc:sldMkLst>
      </pc:sldChg>
    </pc:docChg>
  </pc:docChgLst>
  <pc:docChgLst>
    <pc:chgData name="kothamanikanta2@outlook.com" userId="fee3ba77f589661d" providerId="LiveId" clId="{C086426E-0C7D-42A7-A957-92C2176DB329}"/>
    <pc:docChg chg="undo custSel addSld delSld modSld sldOrd modMainMaster addSection delSection">
      <pc:chgData name="kothamanikanta2@outlook.com" userId="fee3ba77f589661d" providerId="LiveId" clId="{C086426E-0C7D-42A7-A957-92C2176DB329}" dt="2024-02-11T14:38:34.364" v="7933"/>
      <pc:docMkLst>
        <pc:docMk/>
      </pc:docMkLst>
      <pc:sldChg chg="addSp delSp modSp mod setBg">
        <pc:chgData name="kothamanikanta2@outlook.com" userId="fee3ba77f589661d" providerId="LiveId" clId="{C086426E-0C7D-42A7-A957-92C2176DB329}" dt="2024-02-01T15:47:28.926" v="5863" actId="20577"/>
        <pc:sldMkLst>
          <pc:docMk/>
          <pc:sldMk cId="4260394364" sldId="256"/>
        </pc:sldMkLst>
        <pc:spChg chg="add mod">
          <ac:chgData name="kothamanikanta2@outlook.com" userId="fee3ba77f589661d" providerId="LiveId" clId="{C086426E-0C7D-42A7-A957-92C2176DB329}" dt="2023-11-22T11:14:49.185" v="1854" actId="207"/>
          <ac:spMkLst>
            <pc:docMk/>
            <pc:sldMk cId="4260394364" sldId="256"/>
            <ac:spMk id="2" creationId="{9E424393-3437-30CD-A74B-5937D270E534}"/>
          </ac:spMkLst>
        </pc:spChg>
        <pc:spChg chg="add del mod">
          <ac:chgData name="kothamanikanta2@outlook.com" userId="fee3ba77f589661d" providerId="LiveId" clId="{C086426E-0C7D-42A7-A957-92C2176DB329}" dt="2023-11-26T13:08:38.538" v="3749" actId="478"/>
          <ac:spMkLst>
            <pc:docMk/>
            <pc:sldMk cId="4260394364" sldId="256"/>
            <ac:spMk id="5" creationId="{A5F72A42-D610-60EF-375C-3D045C609D1C}"/>
          </ac:spMkLst>
        </pc:spChg>
        <pc:spChg chg="add del mod">
          <ac:chgData name="kothamanikanta2@outlook.com" userId="fee3ba77f589661d" providerId="LiveId" clId="{C086426E-0C7D-42A7-A957-92C2176DB329}" dt="2023-11-27T14:49:10.938" v="4062" actId="478"/>
          <ac:spMkLst>
            <pc:docMk/>
            <pc:sldMk cId="4260394364" sldId="256"/>
            <ac:spMk id="5" creationId="{FF2006E6-1A5F-52E6-B7DC-D42E4BE1828D}"/>
          </ac:spMkLst>
        </pc:spChg>
        <pc:spChg chg="add del mod">
          <ac:chgData name="kothamanikanta2@outlook.com" userId="fee3ba77f589661d" providerId="LiveId" clId="{C086426E-0C7D-42A7-A957-92C2176DB329}" dt="2023-11-22T07:57:18.890" v="1008"/>
          <ac:spMkLst>
            <pc:docMk/>
            <pc:sldMk cId="4260394364" sldId="256"/>
            <ac:spMk id="6" creationId="{67DE599C-9E58-0DBD-654D-9E6D72635B82}"/>
          </ac:spMkLst>
        </pc:spChg>
        <pc:spChg chg="mod">
          <ac:chgData name="kothamanikanta2@outlook.com" userId="fee3ba77f589661d" providerId="LiveId" clId="{C086426E-0C7D-42A7-A957-92C2176DB329}" dt="2023-11-26T14:21:21.800" v="3776" actId="1076"/>
          <ac:spMkLst>
            <pc:docMk/>
            <pc:sldMk cId="4260394364" sldId="256"/>
            <ac:spMk id="44" creationId="{013AAACF-D639-04CE-E0A3-F5C2AF5D29BF}"/>
          </ac:spMkLst>
        </pc:spChg>
        <pc:spChg chg="mod">
          <ac:chgData name="kothamanikanta2@outlook.com" userId="fee3ba77f589661d" providerId="LiveId" clId="{C086426E-0C7D-42A7-A957-92C2176DB329}" dt="2024-02-01T15:47:28.926" v="5863" actId="20577"/>
          <ac:spMkLst>
            <pc:docMk/>
            <pc:sldMk cId="4260394364" sldId="256"/>
            <ac:spMk id="45" creationId="{E9B2F742-D846-388D-FC1E-89639D67AE9A}"/>
          </ac:spMkLst>
        </pc:spChg>
        <pc:picChg chg="add mod">
          <ac:chgData name="kothamanikanta2@outlook.com" userId="fee3ba77f589661d" providerId="LiveId" clId="{C086426E-0C7D-42A7-A957-92C2176DB329}" dt="2023-11-22T08:01:40.068" v="1020" actId="14100"/>
          <ac:picMkLst>
            <pc:docMk/>
            <pc:sldMk cId="4260394364" sldId="256"/>
            <ac:picMk id="3" creationId="{B80F0153-33BB-708A-1290-863FAEC7C274}"/>
          </ac:picMkLst>
        </pc:picChg>
        <pc:picChg chg="add del mod">
          <ac:chgData name="kothamanikanta2@outlook.com" userId="fee3ba77f589661d" providerId="LiveId" clId="{C086426E-0C7D-42A7-A957-92C2176DB329}" dt="2023-11-22T07:49:00.504" v="989" actId="478"/>
          <ac:picMkLst>
            <pc:docMk/>
            <pc:sldMk cId="4260394364" sldId="256"/>
            <ac:picMk id="5" creationId="{357FE99D-9FA6-E4B6-7704-C98CB58BE36C}"/>
          </ac:picMkLst>
        </pc:picChg>
        <pc:picChg chg="del mod">
          <ac:chgData name="kothamanikanta2@outlook.com" userId="fee3ba77f589661d" providerId="LiveId" clId="{C086426E-0C7D-42A7-A957-92C2176DB329}" dt="2024-02-01T15:39:56.620" v="5845" actId="478"/>
          <ac:picMkLst>
            <pc:docMk/>
            <pc:sldMk cId="4260394364" sldId="256"/>
            <ac:picMk id="6" creationId="{49B3D74A-416D-3A83-6B39-686109335AFA}"/>
          </ac:picMkLst>
        </pc:picChg>
        <pc:picChg chg="add mod">
          <ac:chgData name="kothamanikanta2@outlook.com" userId="fee3ba77f589661d" providerId="LiveId" clId="{C086426E-0C7D-42A7-A957-92C2176DB329}" dt="2024-02-01T15:42:59.461" v="5859" actId="14100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 del mod setBg">
        <pc:chgData name="kothamanikanta2@outlook.com" userId="fee3ba77f589661d" providerId="LiveId" clId="{C086426E-0C7D-42A7-A957-92C2176DB329}" dt="2024-02-01T15:47:00.828" v="5860" actId="47"/>
        <pc:sldMkLst>
          <pc:docMk/>
          <pc:sldMk cId="1694635106" sldId="257"/>
        </pc:sldMkLst>
        <pc:spChg chg="mod">
          <ac:chgData name="kothamanikanta2@outlook.com" userId="fee3ba77f589661d" providerId="LiveId" clId="{C086426E-0C7D-42A7-A957-92C2176DB329}" dt="2023-11-25T06:55:15.574" v="2933" actId="1036"/>
          <ac:spMkLst>
            <pc:docMk/>
            <pc:sldMk cId="1694635106" sldId="257"/>
            <ac:spMk id="2" creationId="{F1A022C9-F9BC-4B70-C9DA-2334BFA1EC5D}"/>
          </ac:spMkLst>
        </pc:spChg>
        <pc:spChg chg="mod">
          <ac:chgData name="kothamanikanta2@outlook.com" userId="fee3ba77f589661d" providerId="LiveId" clId="{C086426E-0C7D-42A7-A957-92C2176DB329}" dt="2023-11-25T10:04:00.633" v="3024"/>
          <ac:spMkLst>
            <pc:docMk/>
            <pc:sldMk cId="1694635106" sldId="257"/>
            <ac:spMk id="11" creationId="{3EDD9955-F0AE-8C45-01FC-AB3508484B08}"/>
          </ac:spMkLst>
        </pc:spChg>
        <pc:spChg chg="mod">
          <ac:chgData name="kothamanikanta2@outlook.com" userId="fee3ba77f589661d" providerId="LiveId" clId="{C086426E-0C7D-42A7-A957-92C2176DB329}" dt="2023-11-25T10:04:05.341" v="3025"/>
          <ac:spMkLst>
            <pc:docMk/>
            <pc:sldMk cId="1694635106" sldId="257"/>
            <ac:spMk id="15" creationId="{BEF52B5C-EB38-720E-D838-CEEB54EC5227}"/>
          </ac:spMkLst>
        </pc:spChg>
        <pc:spChg chg="mod">
          <ac:chgData name="kothamanikanta2@outlook.com" userId="fee3ba77f589661d" providerId="LiveId" clId="{C086426E-0C7D-42A7-A957-92C2176DB329}" dt="2023-11-25T10:04:07.861" v="3026"/>
          <ac:spMkLst>
            <pc:docMk/>
            <pc:sldMk cId="1694635106" sldId="257"/>
            <ac:spMk id="17" creationId="{AA0E5C5A-522F-7267-D1CC-3839098796EC}"/>
          </ac:spMkLst>
        </pc:spChg>
        <pc:picChg chg="mod">
          <ac:chgData name="kothamanikanta2@outlook.com" userId="fee3ba77f589661d" providerId="LiveId" clId="{C086426E-0C7D-42A7-A957-92C2176DB329}" dt="2023-11-26T13:02:49.108" v="3740" actId="1038"/>
          <ac:picMkLst>
            <pc:docMk/>
            <pc:sldMk cId="1694635106" sldId="257"/>
            <ac:picMk id="8" creationId="{9AC9EEEE-3469-3A78-E926-80F78042979F}"/>
          </ac:picMkLst>
        </pc:picChg>
      </pc:sldChg>
      <pc:sldChg chg="addSp delSp modSp new mod setBg modAnim">
        <pc:chgData name="kothamanikanta2@outlook.com" userId="fee3ba77f589661d" providerId="LiveId" clId="{C086426E-0C7D-42A7-A957-92C2176DB329}" dt="2024-01-24T15:57:07.846" v="4735" actId="14100"/>
        <pc:sldMkLst>
          <pc:docMk/>
          <pc:sldMk cId="180968550" sldId="258"/>
        </pc:sldMkLst>
        <pc:spChg chg="del">
          <ac:chgData name="kothamanikanta2@outlook.com" userId="fee3ba77f589661d" providerId="LiveId" clId="{C086426E-0C7D-42A7-A957-92C2176DB329}" dt="2023-10-16T11:24:04.705" v="7" actId="478"/>
          <ac:spMkLst>
            <pc:docMk/>
            <pc:sldMk cId="180968550" sldId="258"/>
            <ac:spMk id="2" creationId="{1C7FCCF5-C609-3680-3C24-5E80B4827F3F}"/>
          </ac:spMkLst>
        </pc:spChg>
        <pc:spChg chg="add mod">
          <ac:chgData name="kothamanikanta2@outlook.com" userId="fee3ba77f589661d" providerId="LiveId" clId="{C086426E-0C7D-42A7-A957-92C2176DB329}" dt="2023-11-01T07:37:20.485" v="91" actId="1076"/>
          <ac:spMkLst>
            <pc:docMk/>
            <pc:sldMk cId="180968550" sldId="258"/>
            <ac:spMk id="2" creationId="{24A63CF9-EEBF-BAEE-9253-FF792A2FFA85}"/>
          </ac:spMkLst>
        </pc:spChg>
        <pc:spChg chg="add del mod">
          <ac:chgData name="kothamanikanta2@outlook.com" userId="fee3ba77f589661d" providerId="LiveId" clId="{C086426E-0C7D-42A7-A957-92C2176DB329}" dt="2023-11-27T10:09:23.481" v="3979" actId="1076"/>
          <ac:spMkLst>
            <pc:docMk/>
            <pc:sldMk cId="180968550" sldId="258"/>
            <ac:spMk id="3" creationId="{D4C2CEBC-82CD-4EB8-4BEC-66BBD0779301}"/>
          </ac:spMkLst>
        </pc:spChg>
        <pc:spChg chg="del">
          <ac:chgData name="kothamanikanta2@outlook.com" userId="fee3ba77f589661d" providerId="LiveId" clId="{C086426E-0C7D-42A7-A957-92C2176DB329}" dt="2023-10-16T11:24:07.268" v="8" actId="478"/>
          <ac:spMkLst>
            <pc:docMk/>
            <pc:sldMk cId="180968550" sldId="258"/>
            <ac:spMk id="3" creationId="{E05652E2-A7D7-B310-B73E-4563C6ECC272}"/>
          </ac:spMkLst>
        </pc:spChg>
        <pc:spChg chg="add mod">
          <ac:chgData name="kothamanikanta2@outlook.com" userId="fee3ba77f589661d" providerId="LiveId" clId="{C086426E-0C7D-42A7-A957-92C2176DB329}" dt="2023-10-16T11:24:47.750" v="13" actId="14100"/>
          <ac:spMkLst>
            <pc:docMk/>
            <pc:sldMk cId="180968550" sldId="258"/>
            <ac:spMk id="4" creationId="{706CCC07-A8D3-F5BF-E990-3C5F8056BCF1}"/>
          </ac:spMkLst>
        </pc:spChg>
        <pc:spChg chg="add del mod">
          <ac:chgData name="kothamanikanta2@outlook.com" userId="fee3ba77f589661d" providerId="LiveId" clId="{C086426E-0C7D-42A7-A957-92C2176DB329}" dt="2023-10-16T11:25:57.074" v="19"/>
          <ac:spMkLst>
            <pc:docMk/>
            <pc:sldMk cId="180968550" sldId="258"/>
            <ac:spMk id="5" creationId="{69710FD6-E41C-D823-BE25-000484D91CC3}"/>
          </ac:spMkLst>
        </pc:spChg>
        <pc:spChg chg="add del mod">
          <ac:chgData name="kothamanikanta2@outlook.com" userId="fee3ba77f589661d" providerId="LiveId" clId="{C086426E-0C7D-42A7-A957-92C2176DB329}" dt="2023-10-17T04:45:37.114" v="50" actId="11529"/>
          <ac:spMkLst>
            <pc:docMk/>
            <pc:sldMk cId="180968550" sldId="258"/>
            <ac:spMk id="6" creationId="{3FABDA30-3C5F-3E20-885A-4AB432B8FED0}"/>
          </ac:spMkLst>
        </pc:spChg>
        <pc:spChg chg="add del mod">
          <ac:chgData name="kothamanikanta2@outlook.com" userId="fee3ba77f589661d" providerId="LiveId" clId="{C086426E-0C7D-42A7-A957-92C2176DB329}" dt="2023-10-17T04:45:35.478" v="43" actId="11529"/>
          <ac:spMkLst>
            <pc:docMk/>
            <pc:sldMk cId="180968550" sldId="258"/>
            <ac:spMk id="7" creationId="{5B66531D-C2AB-ABE7-93F1-BA29491E3672}"/>
          </ac:spMkLst>
        </pc:spChg>
        <pc:spChg chg="add mod">
          <ac:chgData name="kothamanikanta2@outlook.com" userId="fee3ba77f589661d" providerId="LiveId" clId="{C086426E-0C7D-42A7-A957-92C2176DB329}" dt="2023-10-17T04:46:22.473" v="56" actId="1076"/>
          <ac:spMkLst>
            <pc:docMk/>
            <pc:sldMk cId="180968550" sldId="258"/>
            <ac:spMk id="8" creationId="{A4E90743-BAA7-C286-5C23-6419DFDFA63E}"/>
          </ac:spMkLst>
        </pc:spChg>
        <pc:spChg chg="add del">
          <ac:chgData name="kothamanikanta2@outlook.com" userId="fee3ba77f589661d" providerId="LiveId" clId="{C086426E-0C7D-42A7-A957-92C2176DB329}" dt="2023-10-17T04:52:19.894" v="61" actId="11529"/>
          <ac:spMkLst>
            <pc:docMk/>
            <pc:sldMk cId="180968550" sldId="258"/>
            <ac:spMk id="9" creationId="{94319413-4C26-9646-20DA-E9D180B7218B}"/>
          </ac:spMkLst>
        </pc:spChg>
        <pc:spChg chg="add del">
          <ac:chgData name="kothamanikanta2@outlook.com" userId="fee3ba77f589661d" providerId="LiveId" clId="{C086426E-0C7D-42A7-A957-92C2176DB329}" dt="2023-10-17T04:52:58.812" v="63" actId="11529"/>
          <ac:spMkLst>
            <pc:docMk/>
            <pc:sldMk cId="180968550" sldId="258"/>
            <ac:spMk id="10" creationId="{65582F06-4E38-EE83-F6E7-462B39953829}"/>
          </ac:spMkLst>
        </pc:spChg>
        <pc:spChg chg="add del">
          <ac:chgData name="kothamanikanta2@outlook.com" userId="fee3ba77f589661d" providerId="LiveId" clId="{C086426E-0C7D-42A7-A957-92C2176DB329}" dt="2023-11-01T07:41:22.594" v="100" actId="21"/>
          <ac:spMkLst>
            <pc:docMk/>
            <pc:sldMk cId="180968550" sldId="258"/>
            <ac:spMk id="10" creationId="{A30EB5D7-9B42-2821-755F-E07C3F9C9DB3}"/>
          </ac:spMkLst>
        </pc:spChg>
        <pc:spChg chg="add del mod">
          <ac:chgData name="kothamanikanta2@outlook.com" userId="fee3ba77f589661d" providerId="LiveId" clId="{C086426E-0C7D-42A7-A957-92C2176DB329}" dt="2023-11-01T07:51:02.160" v="122" actId="478"/>
          <ac:spMkLst>
            <pc:docMk/>
            <pc:sldMk cId="180968550" sldId="258"/>
            <ac:spMk id="11" creationId="{EEB32028-BCEF-0653-10D4-61B415C44225}"/>
          </ac:spMkLst>
        </pc:spChg>
        <pc:spChg chg="add mod">
          <ac:chgData name="kothamanikanta2@outlook.com" userId="fee3ba77f589661d" providerId="LiveId" clId="{C086426E-0C7D-42A7-A957-92C2176DB329}" dt="2023-11-01T07:55:16.786" v="138" actId="1038"/>
          <ac:spMkLst>
            <pc:docMk/>
            <pc:sldMk cId="180968550" sldId="258"/>
            <ac:spMk id="13" creationId="{67C969EA-DFB6-E2F5-8E39-0E541FCFC802}"/>
          </ac:spMkLst>
        </pc:spChg>
        <pc:spChg chg="add mod">
          <ac:chgData name="kothamanikanta2@outlook.com" userId="fee3ba77f589661d" providerId="LiveId" clId="{C086426E-0C7D-42A7-A957-92C2176DB329}" dt="2023-11-27T10:08:22.700" v="3961" actId="1076"/>
          <ac:spMkLst>
            <pc:docMk/>
            <pc:sldMk cId="180968550" sldId="258"/>
            <ac:spMk id="14" creationId="{9B1BBA90-D3F1-DAF4-963E-C371007A7E17}"/>
          </ac:spMkLst>
        </pc:spChg>
        <pc:spChg chg="add mod">
          <ac:chgData name="kothamanikanta2@outlook.com" userId="fee3ba77f589661d" providerId="LiveId" clId="{C086426E-0C7D-42A7-A957-92C2176DB329}" dt="2023-11-01T07:57:01.239" v="170" actId="1036"/>
          <ac:spMkLst>
            <pc:docMk/>
            <pc:sldMk cId="180968550" sldId="258"/>
            <ac:spMk id="16" creationId="{98B41139-847A-6B37-EC35-EAFF588D86AD}"/>
          </ac:spMkLst>
        </pc:spChg>
        <pc:spChg chg="add mod">
          <ac:chgData name="kothamanikanta2@outlook.com" userId="fee3ba77f589661d" providerId="LiveId" clId="{C086426E-0C7D-42A7-A957-92C2176DB329}" dt="2024-01-24T15:57:07.846" v="4735" actId="14100"/>
          <ac:spMkLst>
            <pc:docMk/>
            <pc:sldMk cId="180968550" sldId="258"/>
            <ac:spMk id="24" creationId="{31025664-15FB-1222-061C-4E225885791E}"/>
          </ac:spMkLst>
        </pc:spChg>
        <pc:spChg chg="add del">
          <ac:chgData name="kothamanikanta2@outlook.com" userId="fee3ba77f589661d" providerId="LiveId" clId="{C086426E-0C7D-42A7-A957-92C2176DB329}" dt="2023-11-01T08:00:15.744" v="218" actId="11529"/>
          <ac:spMkLst>
            <pc:docMk/>
            <pc:sldMk cId="180968550" sldId="258"/>
            <ac:spMk id="26" creationId="{6A0319F2-881E-B9CF-862A-EF8BB58D7840}"/>
          </ac:spMkLst>
        </pc:spChg>
        <pc:spChg chg="add del">
          <ac:chgData name="kothamanikanta2@outlook.com" userId="fee3ba77f589661d" providerId="LiveId" clId="{C086426E-0C7D-42A7-A957-92C2176DB329}" dt="2023-11-01T08:00:15.303" v="217" actId="11529"/>
          <ac:spMkLst>
            <pc:docMk/>
            <pc:sldMk cId="180968550" sldId="258"/>
            <ac:spMk id="27" creationId="{848E7C9B-2AEB-9EC0-B2CD-855EEFC4B5FE}"/>
          </ac:spMkLst>
        </pc:spChg>
        <pc:spChg chg="add del">
          <ac:chgData name="kothamanikanta2@outlook.com" userId="fee3ba77f589661d" providerId="LiveId" clId="{C086426E-0C7D-42A7-A957-92C2176DB329}" dt="2023-11-01T08:00:15.005" v="216" actId="11529"/>
          <ac:spMkLst>
            <pc:docMk/>
            <pc:sldMk cId="180968550" sldId="258"/>
            <ac:spMk id="28" creationId="{F855592C-08D5-11BB-54C8-44B8304E383D}"/>
          </ac:spMkLst>
        </pc:spChg>
        <pc:spChg chg="add del">
          <ac:chgData name="kothamanikanta2@outlook.com" userId="fee3ba77f589661d" providerId="LiveId" clId="{C086426E-0C7D-42A7-A957-92C2176DB329}" dt="2023-11-01T08:00:14.403" v="214" actId="11529"/>
          <ac:spMkLst>
            <pc:docMk/>
            <pc:sldMk cId="180968550" sldId="258"/>
            <ac:spMk id="29" creationId="{EA491947-5C38-C827-C13C-39AEAD142169}"/>
          </ac:spMkLst>
        </pc:spChg>
        <pc:spChg chg="add del">
          <ac:chgData name="kothamanikanta2@outlook.com" userId="fee3ba77f589661d" providerId="LiveId" clId="{C086426E-0C7D-42A7-A957-92C2176DB329}" dt="2023-11-01T08:00:13.853" v="212" actId="11529"/>
          <ac:spMkLst>
            <pc:docMk/>
            <pc:sldMk cId="180968550" sldId="258"/>
            <ac:spMk id="30" creationId="{584E4401-5EED-458A-47BF-B389E784B810}"/>
          </ac:spMkLst>
        </pc:spChg>
        <pc:spChg chg="add del">
          <ac:chgData name="kothamanikanta2@outlook.com" userId="fee3ba77f589661d" providerId="LiveId" clId="{C086426E-0C7D-42A7-A957-92C2176DB329}" dt="2023-11-01T08:00:12.905" v="210" actId="11529"/>
          <ac:spMkLst>
            <pc:docMk/>
            <pc:sldMk cId="180968550" sldId="258"/>
            <ac:spMk id="31" creationId="{7ACBA5C7-A68D-2E9C-5682-13E913036497}"/>
          </ac:spMkLst>
        </pc:spChg>
        <pc:spChg chg="add del">
          <ac:chgData name="kothamanikanta2@outlook.com" userId="fee3ba77f589661d" providerId="LiveId" clId="{C086426E-0C7D-42A7-A957-92C2176DB329}" dt="2023-11-01T08:00:12.498" v="209" actId="11529"/>
          <ac:spMkLst>
            <pc:docMk/>
            <pc:sldMk cId="180968550" sldId="258"/>
            <ac:spMk id="32" creationId="{19F2FA6C-70B6-E2E6-5946-D83A1DFB365A}"/>
          </ac:spMkLst>
        </pc:spChg>
        <pc:spChg chg="add del">
          <ac:chgData name="kothamanikanta2@outlook.com" userId="fee3ba77f589661d" providerId="LiveId" clId="{C086426E-0C7D-42A7-A957-92C2176DB329}" dt="2023-11-01T07:59:59.131" v="200" actId="11529"/>
          <ac:spMkLst>
            <pc:docMk/>
            <pc:sldMk cId="180968550" sldId="258"/>
            <ac:spMk id="33" creationId="{95AF22ED-56FC-1AD1-D8F3-2CD64DD5FD80}"/>
          </ac:spMkLst>
        </pc:spChg>
        <pc:spChg chg="add del">
          <ac:chgData name="kothamanikanta2@outlook.com" userId="fee3ba77f589661d" providerId="LiveId" clId="{C086426E-0C7D-42A7-A957-92C2176DB329}" dt="2023-11-01T07:59:57.524" v="198" actId="11529"/>
          <ac:spMkLst>
            <pc:docMk/>
            <pc:sldMk cId="180968550" sldId="258"/>
            <ac:spMk id="34" creationId="{32D592F4-A5D9-CA27-583D-1519ECA22876}"/>
          </ac:spMkLst>
        </pc:spChg>
        <pc:spChg chg="add del">
          <ac:chgData name="kothamanikanta2@outlook.com" userId="fee3ba77f589661d" providerId="LiveId" clId="{C086426E-0C7D-42A7-A957-92C2176DB329}" dt="2023-11-01T07:59:56.269" v="196" actId="11529"/>
          <ac:spMkLst>
            <pc:docMk/>
            <pc:sldMk cId="180968550" sldId="258"/>
            <ac:spMk id="35" creationId="{EB7143E1-46D4-6360-0D58-FB674D4434C3}"/>
          </ac:spMkLst>
        </pc:spChg>
        <pc:spChg chg="add del">
          <ac:chgData name="kothamanikanta2@outlook.com" userId="fee3ba77f589661d" providerId="LiveId" clId="{C086426E-0C7D-42A7-A957-92C2176DB329}" dt="2023-11-01T08:00:12.215" v="208" actId="11529"/>
          <ac:spMkLst>
            <pc:docMk/>
            <pc:sldMk cId="180968550" sldId="258"/>
            <ac:spMk id="36" creationId="{21943A1D-456C-1ACD-2F55-3452CF6C22AA}"/>
          </ac:spMkLst>
        </pc:spChg>
        <pc:spChg chg="add del">
          <ac:chgData name="kothamanikanta2@outlook.com" userId="fee3ba77f589661d" providerId="LiveId" clId="{C086426E-0C7D-42A7-A957-92C2176DB329}" dt="2023-11-01T08:00:11.980" v="207" actId="11529"/>
          <ac:spMkLst>
            <pc:docMk/>
            <pc:sldMk cId="180968550" sldId="258"/>
            <ac:spMk id="37" creationId="{848F5D29-6C28-AED5-5E08-BC76CB250E43}"/>
          </ac:spMkLst>
        </pc:spChg>
        <pc:spChg chg="add del">
          <ac:chgData name="kothamanikanta2@outlook.com" userId="fee3ba77f589661d" providerId="LiveId" clId="{C086426E-0C7D-42A7-A957-92C2176DB329}" dt="2023-11-01T08:00:11.744" v="206" actId="11529"/>
          <ac:spMkLst>
            <pc:docMk/>
            <pc:sldMk cId="180968550" sldId="258"/>
            <ac:spMk id="38" creationId="{57AB94D7-0540-8BC2-46FF-B5B1BF5802FF}"/>
          </ac:spMkLst>
        </pc:spChg>
        <pc:spChg chg="add del">
          <ac:chgData name="kothamanikanta2@outlook.com" userId="fee3ba77f589661d" providerId="LiveId" clId="{C086426E-0C7D-42A7-A957-92C2176DB329}" dt="2023-11-01T08:00:11.493" v="205" actId="11529"/>
          <ac:spMkLst>
            <pc:docMk/>
            <pc:sldMk cId="180968550" sldId="258"/>
            <ac:spMk id="39" creationId="{9638C235-5728-9C59-00EB-16EBBC484978}"/>
          </ac:spMkLst>
        </pc:spChg>
        <pc:spChg chg="add del">
          <ac:chgData name="kothamanikanta2@outlook.com" userId="fee3ba77f589661d" providerId="LiveId" clId="{C086426E-0C7D-42A7-A957-92C2176DB329}" dt="2023-11-01T08:02:42.766" v="236" actId="11529"/>
          <ac:spMkLst>
            <pc:docMk/>
            <pc:sldMk cId="180968550" sldId="258"/>
            <ac:spMk id="40" creationId="{AD0D90E7-3252-9773-35D7-4B07446C5B99}"/>
          </ac:spMkLst>
        </pc:spChg>
        <pc:spChg chg="add del">
          <ac:chgData name="kothamanikanta2@outlook.com" userId="fee3ba77f589661d" providerId="LiveId" clId="{C086426E-0C7D-42A7-A957-92C2176DB329}" dt="2023-11-01T08:02:17.108" v="227" actId="11529"/>
          <ac:spMkLst>
            <pc:docMk/>
            <pc:sldMk cId="180968550" sldId="258"/>
            <ac:spMk id="41" creationId="{5F28F23B-D3D8-D14B-097D-13C81041D906}"/>
          </ac:spMkLst>
        </pc:spChg>
        <pc:spChg chg="add del">
          <ac:chgData name="kothamanikanta2@outlook.com" userId="fee3ba77f589661d" providerId="LiveId" clId="{C086426E-0C7D-42A7-A957-92C2176DB329}" dt="2023-11-01T08:02:16.855" v="226" actId="11529"/>
          <ac:spMkLst>
            <pc:docMk/>
            <pc:sldMk cId="180968550" sldId="258"/>
            <ac:spMk id="42" creationId="{2783FF19-9FB0-0265-B274-D04CC4B911DC}"/>
          </ac:spMkLst>
        </pc:spChg>
        <pc:spChg chg="add del">
          <ac:chgData name="kothamanikanta2@outlook.com" userId="fee3ba77f589661d" providerId="LiveId" clId="{C086426E-0C7D-42A7-A957-92C2176DB329}" dt="2023-11-01T08:02:16.603" v="225" actId="11529"/>
          <ac:spMkLst>
            <pc:docMk/>
            <pc:sldMk cId="180968550" sldId="258"/>
            <ac:spMk id="43" creationId="{F6876E66-A30D-09C6-C037-1D21825A8417}"/>
          </ac:spMkLst>
        </pc:spChg>
        <pc:spChg chg="add del">
          <ac:chgData name="kothamanikanta2@outlook.com" userId="fee3ba77f589661d" providerId="LiveId" clId="{C086426E-0C7D-42A7-A957-92C2176DB329}" dt="2023-11-01T08:02:26.239" v="231" actId="11529"/>
          <ac:spMkLst>
            <pc:docMk/>
            <pc:sldMk cId="180968550" sldId="258"/>
            <ac:spMk id="44" creationId="{9CC757DE-F391-16E5-960E-016468A5E802}"/>
          </ac:spMkLst>
        </pc:spChg>
        <pc:spChg chg="add del">
          <ac:chgData name="kothamanikanta2@outlook.com" userId="fee3ba77f589661d" providerId="LiveId" clId="{C086426E-0C7D-42A7-A957-92C2176DB329}" dt="2023-11-01T08:02:26.034" v="230" actId="11529"/>
          <ac:spMkLst>
            <pc:docMk/>
            <pc:sldMk cId="180968550" sldId="258"/>
            <ac:spMk id="45" creationId="{7F77778E-1FEE-5294-669B-A9D20B252A98}"/>
          </ac:spMkLst>
        </pc:spChg>
        <pc:spChg chg="add del mod">
          <ac:chgData name="kothamanikanta2@outlook.com" userId="fee3ba77f589661d" providerId="LiveId" clId="{C086426E-0C7D-42A7-A957-92C2176DB329}" dt="2023-11-01T08:02:42.437" v="235" actId="11529"/>
          <ac:spMkLst>
            <pc:docMk/>
            <pc:sldMk cId="180968550" sldId="258"/>
            <ac:spMk id="46" creationId="{7CEFB8FC-AD7B-FF8C-A266-90370847B2B5}"/>
          </ac:spMkLst>
        </pc:spChg>
        <pc:spChg chg="add del mod">
          <ac:chgData name="kothamanikanta2@outlook.com" userId="fee3ba77f589661d" providerId="LiveId" clId="{C086426E-0C7D-42A7-A957-92C2176DB329}" dt="2023-11-27T10:08:37.331" v="3965" actId="478"/>
          <ac:spMkLst>
            <pc:docMk/>
            <pc:sldMk cId="180968550" sldId="258"/>
            <ac:spMk id="47" creationId="{D0E4F81F-2EDD-CC9C-F3F2-001EE0D3C0D4}"/>
          </ac:spMkLst>
        </pc:spChg>
        <pc:cxnChg chg="add del">
          <ac:chgData name="kothamanikanta2@outlook.com" userId="fee3ba77f589661d" providerId="LiveId" clId="{C086426E-0C7D-42A7-A957-92C2176DB329}" dt="2023-11-01T07:36:56.598" v="89" actId="11529"/>
          <ac:cxnSpMkLst>
            <pc:docMk/>
            <pc:sldMk cId="180968550" sldId="258"/>
            <ac:cxnSpMk id="5" creationId="{4122DC3F-A1FD-E04C-6658-493DC08CC047}"/>
          </ac:cxnSpMkLst>
        </pc:cxnChg>
        <pc:cxnChg chg="add mod">
          <ac:chgData name="kothamanikanta2@outlook.com" userId="fee3ba77f589661d" providerId="LiveId" clId="{C086426E-0C7D-42A7-A957-92C2176DB329}" dt="2023-11-01T07:51:14.729" v="125" actId="14100"/>
          <ac:cxnSpMkLst>
            <pc:docMk/>
            <pc:sldMk cId="180968550" sldId="258"/>
            <ac:cxnSpMk id="7" creationId="{AE05F758-9F13-7257-BEEE-63CC13CB2EB4}"/>
          </ac:cxnSpMkLst>
        </pc:cxnChg>
        <pc:cxnChg chg="add mod">
          <ac:chgData name="kothamanikanta2@outlook.com" userId="fee3ba77f589661d" providerId="LiveId" clId="{C086426E-0C7D-42A7-A957-92C2176DB329}" dt="2023-10-17T04:54:44.220" v="77" actId="14100"/>
          <ac:cxnSpMkLst>
            <pc:docMk/>
            <pc:sldMk cId="180968550" sldId="258"/>
            <ac:cxnSpMk id="12" creationId="{2A4C3E25-3A2A-3DFF-42AB-2CCB4EF255FA}"/>
          </ac:cxnSpMkLst>
        </pc:cxnChg>
        <pc:cxnChg chg="add del">
          <ac:chgData name="kothamanikanta2@outlook.com" userId="fee3ba77f589661d" providerId="LiveId" clId="{C086426E-0C7D-42A7-A957-92C2176DB329}" dt="2023-11-01T07:57:24.890" v="172" actId="21"/>
          <ac:cxnSpMkLst>
            <pc:docMk/>
            <pc:sldMk cId="180968550" sldId="258"/>
            <ac:cxnSpMk id="18" creationId="{90A4315F-8C70-BB9A-B7FE-0FAC6DFAA889}"/>
          </ac:cxnSpMkLst>
        </pc:cxnChg>
        <pc:cxnChg chg="add del mod">
          <ac:chgData name="kothamanikanta2@outlook.com" userId="fee3ba77f589661d" providerId="LiveId" clId="{C086426E-0C7D-42A7-A957-92C2176DB329}" dt="2023-11-01T07:58:26.663" v="177" actId="21"/>
          <ac:cxnSpMkLst>
            <pc:docMk/>
            <pc:sldMk cId="180968550" sldId="258"/>
            <ac:cxnSpMk id="20" creationId="{6AD2FD79-F5A1-1C08-FB5A-970751A33099}"/>
          </ac:cxnSpMkLst>
        </pc:cxnChg>
        <pc:cxnChg chg="add">
          <ac:chgData name="kothamanikanta2@outlook.com" userId="fee3ba77f589661d" providerId="LiveId" clId="{C086426E-0C7D-42A7-A957-92C2176DB329}" dt="2023-11-01T07:58:38.527" v="178" actId="11529"/>
          <ac:cxnSpMkLst>
            <pc:docMk/>
            <pc:sldMk cId="180968550" sldId="258"/>
            <ac:cxnSpMk id="25" creationId="{CF551CC9-B2E5-DBE8-3E6A-2657F3EDEAB8}"/>
          </ac:cxnSpMkLst>
        </pc:cxnChg>
      </pc:sldChg>
      <pc:sldChg chg="addSp delSp modSp new del mod">
        <pc:chgData name="kothamanikanta2@outlook.com" userId="fee3ba77f589661d" providerId="LiveId" clId="{C086426E-0C7D-42A7-A957-92C2176DB329}" dt="2023-11-01T07:41:10.520" v="98" actId="2696"/>
        <pc:sldMkLst>
          <pc:docMk/>
          <pc:sldMk cId="1264477958" sldId="259"/>
        </pc:sldMkLst>
        <pc:picChg chg="add del mod">
          <ac:chgData name="kothamanikanta2@outlook.com" userId="fee3ba77f589661d" providerId="LiveId" clId="{C086426E-0C7D-42A7-A957-92C2176DB329}" dt="2023-11-01T07:40:53.611" v="97" actId="21"/>
          <ac:picMkLst>
            <pc:docMk/>
            <pc:sldMk cId="1264477958" sldId="259"/>
            <ac:picMk id="3" creationId="{7F888BEA-B15A-D7F0-19E2-D6154BEC00ED}"/>
          </ac:picMkLst>
        </pc:picChg>
      </pc:sldChg>
      <pc:sldChg chg="addSp delSp modSp new mod setBg">
        <pc:chgData name="kothamanikanta2@outlook.com" userId="fee3ba77f589661d" providerId="LiveId" clId="{C086426E-0C7D-42A7-A957-92C2176DB329}" dt="2023-11-26T14:26:50.865" v="3834"/>
        <pc:sldMkLst>
          <pc:docMk/>
          <pc:sldMk cId="3626822673" sldId="259"/>
        </pc:sldMkLst>
        <pc:spChg chg="mod">
          <ac:chgData name="kothamanikanta2@outlook.com" userId="fee3ba77f589661d" providerId="LiveId" clId="{C086426E-0C7D-42A7-A957-92C2176DB329}" dt="2023-11-25T10:06:49.521" v="3098" actId="1076"/>
          <ac:spMkLst>
            <pc:docMk/>
            <pc:sldMk cId="3626822673" sldId="259"/>
            <ac:spMk id="2" creationId="{BDC539D2-E360-890C-A2C2-78E6507FE0C6}"/>
          </ac:spMkLst>
        </pc:spChg>
        <pc:spChg chg="del">
          <ac:chgData name="kothamanikanta2@outlook.com" userId="fee3ba77f589661d" providerId="LiveId" clId="{C086426E-0C7D-42A7-A957-92C2176DB329}" dt="2023-11-01T08:13:45.537" v="280" actId="478"/>
          <ac:spMkLst>
            <pc:docMk/>
            <pc:sldMk cId="3626822673" sldId="259"/>
            <ac:spMk id="3" creationId="{96FA2E64-27C6-49EF-9CE4-69DA196E8384}"/>
          </ac:spMkLst>
        </pc:spChg>
        <pc:spChg chg="add del mod">
          <ac:chgData name="kothamanikanta2@outlook.com" userId="fee3ba77f589661d" providerId="LiveId" clId="{C086426E-0C7D-42A7-A957-92C2176DB329}" dt="2023-11-01T08:17:00.274" v="293" actId="767"/>
          <ac:spMkLst>
            <pc:docMk/>
            <pc:sldMk cId="3626822673" sldId="259"/>
            <ac:spMk id="6" creationId="{41B9D6CA-E1CF-0CBA-2529-C6D1B4BD2AC1}"/>
          </ac:spMkLst>
        </pc:spChg>
        <pc:spChg chg="add del mod">
          <ac:chgData name="kothamanikanta2@outlook.com" userId="fee3ba77f589661d" providerId="LiveId" clId="{C086426E-0C7D-42A7-A957-92C2176DB329}" dt="2023-11-01T08:17:13.141" v="297"/>
          <ac:spMkLst>
            <pc:docMk/>
            <pc:sldMk cId="3626822673" sldId="259"/>
            <ac:spMk id="7" creationId="{D2A86A5D-82E6-C367-FD82-4D384D939B39}"/>
          </ac:spMkLst>
        </pc:spChg>
        <pc:spChg chg="add mod">
          <ac:chgData name="kothamanikanta2@outlook.com" userId="fee3ba77f589661d" providerId="LiveId" clId="{C086426E-0C7D-42A7-A957-92C2176DB329}" dt="2023-11-01T08:28:10.992" v="338" actId="1076"/>
          <ac:spMkLst>
            <pc:docMk/>
            <pc:sldMk cId="3626822673" sldId="259"/>
            <ac:spMk id="8" creationId="{C098F6F1-40B3-04F7-C6AC-A399294C71CE}"/>
          </ac:spMkLst>
        </pc:spChg>
        <pc:spChg chg="add mod">
          <ac:chgData name="kothamanikanta2@outlook.com" userId="fee3ba77f589661d" providerId="LiveId" clId="{C086426E-0C7D-42A7-A957-92C2176DB329}" dt="2023-11-01T08:28:06.232" v="337" actId="1076"/>
          <ac:spMkLst>
            <pc:docMk/>
            <pc:sldMk cId="3626822673" sldId="259"/>
            <ac:spMk id="9" creationId="{BBE6DA4E-9AAF-E137-CC40-99A4375EA8B2}"/>
          </ac:spMkLst>
        </pc:spChg>
        <pc:spChg chg="add mod">
          <ac:chgData name="kothamanikanta2@outlook.com" userId="fee3ba77f589661d" providerId="LiveId" clId="{C086426E-0C7D-42A7-A957-92C2176DB329}" dt="2023-11-01T08:27:58.468" v="336" actId="1076"/>
          <ac:spMkLst>
            <pc:docMk/>
            <pc:sldMk cId="3626822673" sldId="259"/>
            <ac:spMk id="10" creationId="{888F456C-533E-9404-B704-4836F03030F5}"/>
          </ac:spMkLst>
        </pc:spChg>
        <pc:spChg chg="add del mod">
          <ac:chgData name="kothamanikanta2@outlook.com" userId="fee3ba77f589661d" providerId="LiveId" clId="{C086426E-0C7D-42A7-A957-92C2176DB329}" dt="2023-11-01T08:31:01.442" v="364"/>
          <ac:spMkLst>
            <pc:docMk/>
            <pc:sldMk cId="3626822673" sldId="259"/>
            <ac:spMk id="21" creationId="{78DA9B02-CB75-4691-89E4-BA978A9A6C25}"/>
          </ac:spMkLst>
        </pc:spChg>
        <pc:spChg chg="add del mod">
          <ac:chgData name="kothamanikanta2@outlook.com" userId="fee3ba77f589661d" providerId="LiveId" clId="{C086426E-0C7D-42A7-A957-92C2176DB329}" dt="2023-11-01T08:38:32.113" v="396" actId="478"/>
          <ac:spMkLst>
            <pc:docMk/>
            <pc:sldMk cId="3626822673" sldId="259"/>
            <ac:spMk id="22" creationId="{1E385A38-781C-00F5-6411-8826303D25A8}"/>
          </ac:spMkLst>
        </pc:spChg>
        <pc:spChg chg="add del mod">
          <ac:chgData name="kothamanikanta2@outlook.com" userId="fee3ba77f589661d" providerId="LiveId" clId="{C086426E-0C7D-42A7-A957-92C2176DB329}" dt="2023-11-01T08:38:37.116" v="398" actId="478"/>
          <ac:spMkLst>
            <pc:docMk/>
            <pc:sldMk cId="3626822673" sldId="259"/>
            <ac:spMk id="23" creationId="{CCB90077-5D58-1A3B-1F4C-0B7A8EEA0D04}"/>
          </ac:spMkLst>
        </pc:spChg>
        <pc:graphicFrameChg chg="add del mod modGraphic">
          <ac:chgData name="kothamanikanta2@outlook.com" userId="fee3ba77f589661d" providerId="LiveId" clId="{C086426E-0C7D-42A7-A957-92C2176DB329}" dt="2023-11-25T10:06:42.645" v="3097" actId="478"/>
          <ac:graphicFrameMkLst>
            <pc:docMk/>
            <pc:sldMk cId="3626822673" sldId="259"/>
            <ac:graphicFrameMk id="3" creationId="{9AD1A0DA-3EB9-1F24-16D8-69216B63887F}"/>
          </ac:graphicFrameMkLst>
        </pc:graphicFrameChg>
        <pc:graphicFrameChg chg="add mod modGraphic">
          <ac:chgData name="kothamanikanta2@outlook.com" userId="fee3ba77f589661d" providerId="LiveId" clId="{C086426E-0C7D-42A7-A957-92C2176DB329}" dt="2023-11-01T08:40:14.573" v="404"/>
          <ac:graphicFrameMkLst>
            <pc:docMk/>
            <pc:sldMk cId="3626822673" sldId="259"/>
            <ac:graphicFrameMk id="24" creationId="{651B8BFF-1481-B2AA-7335-67F27AB19E55}"/>
          </ac:graphicFrameMkLst>
        </pc:graphicFrameChg>
        <pc:graphicFrameChg chg="add mod">
          <ac:chgData name="kothamanikanta2@outlook.com" userId="fee3ba77f589661d" providerId="LiveId" clId="{C086426E-0C7D-42A7-A957-92C2176DB329}" dt="2023-11-26T14:26:50.865" v="3834"/>
          <ac:graphicFrameMkLst>
            <pc:docMk/>
            <pc:sldMk cId="3626822673" sldId="259"/>
            <ac:graphicFrameMk id="25" creationId="{5ED6DA4E-CE17-0763-ED5E-F812EF2BA642}"/>
          </ac:graphicFrameMkLst>
        </pc:graphicFrameChg>
        <pc:graphicFrameChg chg="add del mod">
          <ac:chgData name="kothamanikanta2@outlook.com" userId="fee3ba77f589661d" providerId="LiveId" clId="{C086426E-0C7D-42A7-A957-92C2176DB329}" dt="2023-11-01T08:40:35.223" v="415"/>
          <ac:graphicFrameMkLst>
            <pc:docMk/>
            <pc:sldMk cId="3626822673" sldId="259"/>
            <ac:graphicFrameMk id="26" creationId="{A222EB49-29AD-9B91-E10E-169E6FF6731E}"/>
          </ac:graphicFrameMkLst>
        </pc:graphicFrameChg>
        <pc:graphicFrameChg chg="add mod">
          <ac:chgData name="kothamanikanta2@outlook.com" userId="fee3ba77f589661d" providerId="LiveId" clId="{C086426E-0C7D-42A7-A957-92C2176DB329}" dt="2023-11-01T08:40:50.093" v="418" actId="1076"/>
          <ac:graphicFrameMkLst>
            <pc:docMk/>
            <pc:sldMk cId="3626822673" sldId="259"/>
            <ac:graphicFrameMk id="27" creationId="{8FE8FA55-DF66-2C06-1B66-6EA39BCC3A6C}"/>
          </ac:graphicFrameMkLst>
        </pc:graphicFrameChg>
        <pc:cxnChg chg="add mod">
          <ac:chgData name="kothamanikanta2@outlook.com" userId="fee3ba77f589661d" providerId="LiveId" clId="{C086426E-0C7D-42A7-A957-92C2176DB329}" dt="2023-11-01T08:18:01.303" v="302" actId="1582"/>
          <ac:cxnSpMkLst>
            <pc:docMk/>
            <pc:sldMk cId="3626822673" sldId="259"/>
            <ac:cxnSpMk id="5" creationId="{B55FDFE6-1381-F2FE-3FB4-93C042942877}"/>
          </ac:cxnSpMkLst>
        </pc:cxnChg>
        <pc:cxnChg chg="add del mod">
          <ac:chgData name="kothamanikanta2@outlook.com" userId="fee3ba77f589661d" providerId="LiveId" clId="{C086426E-0C7D-42A7-A957-92C2176DB329}" dt="2023-11-01T08:27:47.799" v="335" actId="478"/>
          <ac:cxnSpMkLst>
            <pc:docMk/>
            <pc:sldMk cId="3626822673" sldId="259"/>
            <ac:cxnSpMk id="12" creationId="{C294B91F-97E4-885D-4FF4-9956B2FCFB15}"/>
          </ac:cxnSpMkLst>
        </pc:cxnChg>
        <pc:cxnChg chg="add mod">
          <ac:chgData name="kothamanikanta2@outlook.com" userId="fee3ba77f589661d" providerId="LiveId" clId="{C086426E-0C7D-42A7-A957-92C2176DB329}" dt="2023-11-01T08:29:26.087" v="346" actId="1076"/>
          <ac:cxnSpMkLst>
            <pc:docMk/>
            <pc:sldMk cId="3626822673" sldId="259"/>
            <ac:cxnSpMk id="15" creationId="{A6FBFB8E-CA20-5F90-1C5B-029DEAA8A857}"/>
          </ac:cxnSpMkLst>
        </pc:cxnChg>
        <pc:cxnChg chg="add mod">
          <ac:chgData name="kothamanikanta2@outlook.com" userId="fee3ba77f589661d" providerId="LiveId" clId="{C086426E-0C7D-42A7-A957-92C2176DB329}" dt="2023-11-01T08:29:49.514" v="350" actId="1582"/>
          <ac:cxnSpMkLst>
            <pc:docMk/>
            <pc:sldMk cId="3626822673" sldId="259"/>
            <ac:cxnSpMk id="19" creationId="{3E9E3E3A-267A-7DAB-5714-2C7555F6F615}"/>
          </ac:cxnSpMkLst>
        </pc:cxnChg>
        <pc:cxnChg chg="add mod">
          <ac:chgData name="kothamanikanta2@outlook.com" userId="fee3ba77f589661d" providerId="LiveId" clId="{C086426E-0C7D-42A7-A957-92C2176DB329}" dt="2023-11-01T08:29:57.964" v="352" actId="1076"/>
          <ac:cxnSpMkLst>
            <pc:docMk/>
            <pc:sldMk cId="3626822673" sldId="259"/>
            <ac:cxnSpMk id="20" creationId="{E9FA9CCB-E6C1-9B8F-5A15-9BE1EE208042}"/>
          </ac:cxnSpMkLst>
        </pc:cxnChg>
      </pc:sldChg>
      <pc:sldChg chg="addSp delSp modSp new mod">
        <pc:chgData name="kothamanikanta2@outlook.com" userId="fee3ba77f589661d" providerId="LiveId" clId="{C086426E-0C7D-42A7-A957-92C2176DB329}" dt="2023-11-26T14:25:41.553" v="3831" actId="14100"/>
        <pc:sldMkLst>
          <pc:docMk/>
          <pc:sldMk cId="1026899388" sldId="260"/>
        </pc:sldMkLst>
        <pc:spChg chg="mod">
          <ac:chgData name="kothamanikanta2@outlook.com" userId="fee3ba77f589661d" providerId="LiveId" clId="{C086426E-0C7D-42A7-A957-92C2176DB329}" dt="2023-11-26T14:12:31.523" v="3769" actId="1076"/>
          <ac:spMkLst>
            <pc:docMk/>
            <pc:sldMk cId="1026899388" sldId="260"/>
            <ac:spMk id="2" creationId="{341FF71D-2EFF-6579-EC45-C39DE4603908}"/>
          </ac:spMkLst>
        </pc:spChg>
        <pc:spChg chg="del mod">
          <ac:chgData name="kothamanikanta2@outlook.com" userId="fee3ba77f589661d" providerId="LiveId" clId="{C086426E-0C7D-42A7-A957-92C2176DB329}" dt="2023-11-01T08:44:41.893" v="429" actId="478"/>
          <ac:spMkLst>
            <pc:docMk/>
            <pc:sldMk cId="1026899388" sldId="260"/>
            <ac:spMk id="3" creationId="{37367CDC-0BFF-20DB-A9DA-58B93BC29131}"/>
          </ac:spMkLst>
        </pc:spChg>
        <pc:spChg chg="add del mod">
          <ac:chgData name="kothamanikanta2@outlook.com" userId="fee3ba77f589661d" providerId="LiveId" clId="{C086426E-0C7D-42A7-A957-92C2176DB329}" dt="2023-11-01T08:44:48.838" v="430" actId="478"/>
          <ac:spMkLst>
            <pc:docMk/>
            <pc:sldMk cId="1026899388" sldId="260"/>
            <ac:spMk id="5" creationId="{B6A42970-C232-4493-181A-3C3AC700FE7A}"/>
          </ac:spMkLst>
        </pc:spChg>
        <pc:spChg chg="add del mod">
          <ac:chgData name="kothamanikanta2@outlook.com" userId="fee3ba77f589661d" providerId="LiveId" clId="{C086426E-0C7D-42A7-A957-92C2176DB329}" dt="2023-11-01T08:53:15.385" v="461" actId="12084"/>
          <ac:spMkLst>
            <pc:docMk/>
            <pc:sldMk cId="1026899388" sldId="260"/>
            <ac:spMk id="7" creationId="{2C6ED345-80B3-9ABE-0130-CEC719695482}"/>
          </ac:spMkLst>
        </pc:spChg>
        <pc:spChg chg="add del mod">
          <ac:chgData name="kothamanikanta2@outlook.com" userId="fee3ba77f589661d" providerId="LiveId" clId="{C086426E-0C7D-42A7-A957-92C2176DB329}" dt="2023-11-01T08:53:07.202" v="460" actId="12084"/>
          <ac:spMkLst>
            <pc:docMk/>
            <pc:sldMk cId="1026899388" sldId="260"/>
            <ac:spMk id="8" creationId="{3DA01506-A177-A087-C94E-E88548A48AFA}"/>
          </ac:spMkLst>
        </pc:spChg>
        <pc:spChg chg="add del mod">
          <ac:chgData name="kothamanikanta2@outlook.com" userId="fee3ba77f589661d" providerId="LiveId" clId="{C086426E-0C7D-42A7-A957-92C2176DB329}" dt="2023-11-01T09:00:43.077" v="532" actId="478"/>
          <ac:spMkLst>
            <pc:docMk/>
            <pc:sldMk cId="1026899388" sldId="260"/>
            <ac:spMk id="9" creationId="{3B30EAB8-25D6-992E-2D71-937149BCDBC3}"/>
          </ac:spMkLst>
        </pc:spChg>
        <pc:spChg chg="add del mod topLvl">
          <ac:chgData name="kothamanikanta2@outlook.com" userId="fee3ba77f589661d" providerId="LiveId" clId="{C086426E-0C7D-42A7-A957-92C2176DB329}" dt="2023-11-01T09:11:36.431" v="604" actId="478"/>
          <ac:spMkLst>
            <pc:docMk/>
            <pc:sldMk cId="1026899388" sldId="260"/>
            <ac:spMk id="18" creationId="{D34E90AC-E14F-CC54-F804-FD03D5555262}"/>
          </ac:spMkLst>
        </pc:spChg>
        <pc:spChg chg="add del mod topLvl">
          <ac:chgData name="kothamanikanta2@outlook.com" userId="fee3ba77f589661d" providerId="LiveId" clId="{C086426E-0C7D-42A7-A957-92C2176DB329}" dt="2023-11-01T09:09:27.068" v="585" actId="478"/>
          <ac:spMkLst>
            <pc:docMk/>
            <pc:sldMk cId="1026899388" sldId="260"/>
            <ac:spMk id="19" creationId="{BA9AA506-6556-0F8F-AAE8-C2E62F055091}"/>
          </ac:spMkLst>
        </pc:spChg>
        <pc:spChg chg="add del mod">
          <ac:chgData name="kothamanikanta2@outlook.com" userId="fee3ba77f589661d" providerId="LiveId" clId="{C086426E-0C7D-42A7-A957-92C2176DB329}" dt="2023-11-01T09:11:38.283" v="605" actId="478"/>
          <ac:spMkLst>
            <pc:docMk/>
            <pc:sldMk cId="1026899388" sldId="260"/>
            <ac:spMk id="20" creationId="{82ADF30D-6B83-514E-84CB-E0753C6EE999}"/>
          </ac:spMkLst>
        </pc:spChg>
        <pc:spChg chg="add del mod">
          <ac:chgData name="kothamanikanta2@outlook.com" userId="fee3ba77f589661d" providerId="LiveId" clId="{C086426E-0C7D-42A7-A957-92C2176DB329}" dt="2023-11-01T09:11:49.623" v="609" actId="478"/>
          <ac:spMkLst>
            <pc:docMk/>
            <pc:sldMk cId="1026899388" sldId="260"/>
            <ac:spMk id="21" creationId="{A418C43D-5EA1-C952-7815-900F396F4068}"/>
          </ac:spMkLst>
        </pc:spChg>
        <pc:grpChg chg="add del mod">
          <ac:chgData name="kothamanikanta2@outlook.com" userId="fee3ba77f589661d" providerId="LiveId" clId="{C086426E-0C7D-42A7-A957-92C2176DB329}" dt="2023-11-01T09:09:27.068" v="585" actId="478"/>
          <ac:grpSpMkLst>
            <pc:docMk/>
            <pc:sldMk cId="1026899388" sldId="260"/>
            <ac:grpSpMk id="17" creationId="{92261247-2995-ED10-20C0-845FB8F18056}"/>
          </ac:grpSpMkLst>
        </pc:grpChg>
        <pc:graphicFrameChg chg="add del modGraphic">
          <ac:chgData name="kothamanikanta2@outlook.com" userId="fee3ba77f589661d" providerId="LiveId" clId="{C086426E-0C7D-42A7-A957-92C2176DB329}" dt="2023-11-01T08:45:34.041" v="432" actId="1032"/>
          <ac:graphicFrameMkLst>
            <pc:docMk/>
            <pc:sldMk cId="1026899388" sldId="260"/>
            <ac:graphicFrameMk id="6" creationId="{C62F8634-1B33-50A5-33F4-2AD55DB79BE4}"/>
          </ac:graphicFrameMkLst>
        </pc:graphicFrameChg>
        <pc:graphicFrameChg chg="add mod">
          <ac:chgData name="kothamanikanta2@outlook.com" userId="fee3ba77f589661d" providerId="LiveId" clId="{C086426E-0C7D-42A7-A957-92C2176DB329}" dt="2023-11-01T09:09:59.646" v="591" actId="478"/>
          <ac:graphicFrameMkLst>
            <pc:docMk/>
            <pc:sldMk cId="1026899388" sldId="260"/>
            <ac:graphicFrameMk id="10" creationId="{98AB9E7B-DA1F-88B2-6239-847C8F9EE332}"/>
          </ac:graphicFrameMkLst>
        </pc:graphicFrameChg>
        <pc:graphicFrameChg chg="add mod">
          <ac:chgData name="kothamanikanta2@outlook.com" userId="fee3ba77f589661d" providerId="LiveId" clId="{C086426E-0C7D-42A7-A957-92C2176DB329}" dt="2023-11-01T09:11:45.598" v="607" actId="478"/>
          <ac:graphicFrameMkLst>
            <pc:docMk/>
            <pc:sldMk cId="1026899388" sldId="260"/>
            <ac:graphicFrameMk id="11" creationId="{264F5B21-7C16-DC96-4F25-F073C4CBD56C}"/>
          </ac:graphicFrameMkLst>
        </pc:graphicFrameChg>
        <pc:graphicFrameChg chg="add del mod">
          <ac:chgData name="kothamanikanta2@outlook.com" userId="fee3ba77f589661d" providerId="LiveId" clId="{C086426E-0C7D-42A7-A957-92C2176DB329}" dt="2023-11-01T09:11:35.078" v="603" actId="478"/>
          <ac:graphicFrameMkLst>
            <pc:docMk/>
            <pc:sldMk cId="1026899388" sldId="260"/>
            <ac:graphicFrameMk id="12" creationId="{D3D32BBE-90B1-3799-E427-BCDF3D2DDBFE}"/>
          </ac:graphicFrameMkLst>
        </pc:graphicFrameChg>
        <pc:graphicFrameChg chg="add mod">
          <ac:chgData name="kothamanikanta2@outlook.com" userId="fee3ba77f589661d" providerId="LiveId" clId="{C086426E-0C7D-42A7-A957-92C2176DB329}" dt="2023-11-01T09:11:41.881" v="606" actId="478"/>
          <ac:graphicFrameMkLst>
            <pc:docMk/>
            <pc:sldMk cId="1026899388" sldId="260"/>
            <ac:graphicFrameMk id="13" creationId="{89BDB94B-6932-3DD5-6BF9-01585573D47B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01T09:06:16.758" v="560" actId="1032"/>
          <ac:graphicFrameMkLst>
            <pc:docMk/>
            <pc:sldMk cId="1026899388" sldId="260"/>
            <ac:graphicFrameMk id="16" creationId="{34B56795-7A5F-A41E-7308-561CD6527BD7}"/>
          </ac:graphicFrameMkLst>
        </pc:graphicFrameChg>
        <pc:graphicFrameChg chg="add mod modGraphic">
          <ac:chgData name="kothamanikanta2@outlook.com" userId="fee3ba77f589661d" providerId="LiveId" clId="{C086426E-0C7D-42A7-A957-92C2176DB329}" dt="2023-11-26T14:25:41.553" v="3831" actId="14100"/>
          <ac:graphicFrameMkLst>
            <pc:docMk/>
            <pc:sldMk cId="1026899388" sldId="260"/>
            <ac:graphicFrameMk id="22" creationId="{2901CA78-A776-AF7F-3647-9BB478F84A85}"/>
          </ac:graphicFrameMkLst>
        </pc:graphicFrameChg>
        <pc:graphicFrameChg chg="add mod">
          <ac:chgData name="kothamanikanta2@outlook.com" userId="fee3ba77f589661d" providerId="LiveId" clId="{C086426E-0C7D-42A7-A957-92C2176DB329}" dt="2023-11-01T09:16:38.470" v="642"/>
          <ac:graphicFrameMkLst>
            <pc:docMk/>
            <pc:sldMk cId="1026899388" sldId="260"/>
            <ac:graphicFrameMk id="23" creationId="{2FC19868-F769-99A3-B393-FAD22FA2B269}"/>
          </ac:graphicFrameMkLst>
        </pc:graphicFrameChg>
        <pc:graphicFrameChg chg="add mod">
          <ac:chgData name="kothamanikanta2@outlook.com" userId="fee3ba77f589661d" providerId="LiveId" clId="{C086426E-0C7D-42A7-A957-92C2176DB329}" dt="2023-11-01T09:17:08.085" v="647"/>
          <ac:graphicFrameMkLst>
            <pc:docMk/>
            <pc:sldMk cId="1026899388" sldId="260"/>
            <ac:graphicFrameMk id="24" creationId="{0733D929-AA54-5B0C-3104-51D8E3822328}"/>
          </ac:graphicFrameMkLst>
        </pc:graphicFrameChg>
        <pc:picChg chg="add del mod">
          <ac:chgData name="kothamanikanta2@outlook.com" userId="fee3ba77f589661d" providerId="LiveId" clId="{C086426E-0C7D-42A7-A957-92C2176DB329}" dt="2023-11-01T09:05:10.840" v="554" actId="931"/>
          <ac:picMkLst>
            <pc:docMk/>
            <pc:sldMk cId="1026899388" sldId="260"/>
            <ac:picMk id="15" creationId="{FCAA9C0E-DB48-6FD5-FB96-465E6E114EA1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7T10:09:53.058" v="3980" actId="47"/>
        <pc:sldMkLst>
          <pc:docMk/>
          <pc:sldMk cId="760823331" sldId="261"/>
        </pc:sldMkLst>
        <pc:spChg chg="mod">
          <ac:chgData name="kothamanikanta2@outlook.com" userId="fee3ba77f589661d" providerId="LiveId" clId="{C086426E-0C7D-42A7-A957-92C2176DB329}" dt="2023-11-26T14:25:57.138" v="3832" actId="1076"/>
          <ac:spMkLst>
            <pc:docMk/>
            <pc:sldMk cId="760823331" sldId="261"/>
            <ac:spMk id="2" creationId="{A864E670-36A9-200B-CA60-5F662C3F03E7}"/>
          </ac:spMkLst>
        </pc:spChg>
        <pc:spChg chg="del">
          <ac:chgData name="kothamanikanta2@outlook.com" userId="fee3ba77f589661d" providerId="LiveId" clId="{C086426E-0C7D-42A7-A957-92C2176DB329}" dt="2023-11-01T09:18:36.085" v="651" actId="478"/>
          <ac:spMkLst>
            <pc:docMk/>
            <pc:sldMk cId="760823331" sldId="261"/>
            <ac:spMk id="3" creationId="{FF54781D-53BE-60C5-0D7E-78647BCC5A10}"/>
          </ac:spMkLst>
        </pc:spChg>
        <pc:spChg chg="add mod">
          <ac:chgData name="kothamanikanta2@outlook.com" userId="fee3ba77f589661d" providerId="LiveId" clId="{C086426E-0C7D-42A7-A957-92C2176DB329}" dt="2023-11-01T10:20:06.224" v="867" actId="1076"/>
          <ac:spMkLst>
            <pc:docMk/>
            <pc:sldMk cId="760823331" sldId="261"/>
            <ac:spMk id="13" creationId="{126E1AA7-42DC-FC1F-26F8-9C49EC025FE0}"/>
          </ac:spMkLst>
        </pc:spChg>
        <pc:spChg chg="add mod">
          <ac:chgData name="kothamanikanta2@outlook.com" userId="fee3ba77f589661d" providerId="LiveId" clId="{C086426E-0C7D-42A7-A957-92C2176DB329}" dt="2023-11-01T10:20:01.963" v="866" actId="1076"/>
          <ac:spMkLst>
            <pc:docMk/>
            <pc:sldMk cId="760823331" sldId="261"/>
            <ac:spMk id="14" creationId="{BBD1DC52-2A89-1012-F021-C424AC44386E}"/>
          </ac:spMkLst>
        </pc:spChg>
        <pc:graphicFrameChg chg="add del mod modGraphic">
          <ac:chgData name="kothamanikanta2@outlook.com" userId="fee3ba77f589661d" providerId="LiveId" clId="{C086426E-0C7D-42A7-A957-92C2176DB329}" dt="2023-11-01T10:18:50.976" v="828" actId="478"/>
          <ac:graphicFrameMkLst>
            <pc:docMk/>
            <pc:sldMk cId="760823331" sldId="261"/>
            <ac:graphicFrameMk id="10" creationId="{5DB8FD55-8C03-A1AC-038C-A9F74CC37835}"/>
          </ac:graphicFrameMkLst>
        </pc:graphicFrameChg>
        <pc:graphicFrameChg chg="add del mod">
          <ac:chgData name="kothamanikanta2@outlook.com" userId="fee3ba77f589661d" providerId="LiveId" clId="{C086426E-0C7D-42A7-A957-92C2176DB329}" dt="2023-11-01T10:17:15.077" v="794" actId="478"/>
          <ac:graphicFrameMkLst>
            <pc:docMk/>
            <pc:sldMk cId="760823331" sldId="261"/>
            <ac:graphicFrameMk id="11" creationId="{5AC47DB8-DF96-1A4C-312E-604A21CC8EF2}"/>
          </ac:graphicFrameMkLst>
        </pc:graphicFrameChg>
        <pc:graphicFrameChg chg="add del mod">
          <ac:chgData name="kothamanikanta2@outlook.com" userId="fee3ba77f589661d" providerId="LiveId" clId="{C086426E-0C7D-42A7-A957-92C2176DB329}" dt="2023-11-01T10:17:22.191" v="801" actId="478"/>
          <ac:graphicFrameMkLst>
            <pc:docMk/>
            <pc:sldMk cId="760823331" sldId="261"/>
            <ac:graphicFrameMk id="12" creationId="{60E0FF33-B14B-B88C-CB2B-4B29E86C35A4}"/>
          </ac:graphicFrameMkLst>
        </pc:graphicFrameChg>
        <pc:picChg chg="add mod">
          <ac:chgData name="kothamanikanta2@outlook.com" userId="fee3ba77f589661d" providerId="LiveId" clId="{C086426E-0C7D-42A7-A957-92C2176DB329}" dt="2023-11-23T03:30:20.903" v="1949" actId="1076"/>
          <ac:picMkLst>
            <pc:docMk/>
            <pc:sldMk cId="760823331" sldId="261"/>
            <ac:picMk id="5" creationId="{F157B429-89F6-7387-DD52-157DAF476E3D}"/>
          </ac:picMkLst>
        </pc:picChg>
        <pc:picChg chg="add del mod">
          <ac:chgData name="kothamanikanta2@outlook.com" userId="fee3ba77f589661d" providerId="LiveId" clId="{C086426E-0C7D-42A7-A957-92C2176DB329}" dt="2023-11-01T10:17:10.931" v="791" actId="478"/>
          <ac:picMkLst>
            <pc:docMk/>
            <pc:sldMk cId="760823331" sldId="261"/>
            <ac:picMk id="7" creationId="{172EDA95-EA23-E462-073B-1D12A2978E47}"/>
          </ac:picMkLst>
        </pc:picChg>
        <pc:picChg chg="add del mod">
          <ac:chgData name="kothamanikanta2@outlook.com" userId="fee3ba77f589661d" providerId="LiveId" clId="{C086426E-0C7D-42A7-A957-92C2176DB329}" dt="2023-11-01T10:17:24.671" v="802" actId="478"/>
          <ac:picMkLst>
            <pc:docMk/>
            <pc:sldMk cId="760823331" sldId="261"/>
            <ac:picMk id="9" creationId="{7D8C2DD0-1A50-3CCF-4EFA-F38A12E9890D}"/>
          </ac:picMkLst>
        </pc:picChg>
      </pc:sldChg>
      <pc:sldChg chg="addSp delSp modSp new mod">
        <pc:chgData name="kothamanikanta2@outlook.com" userId="fee3ba77f589661d" providerId="LiveId" clId="{C086426E-0C7D-42A7-A957-92C2176DB329}" dt="2023-11-01T10:14:19.276" v="742" actId="478"/>
        <pc:sldMkLst>
          <pc:docMk/>
          <pc:sldMk cId="1153978083" sldId="262"/>
        </pc:sldMkLst>
        <pc:spChg chg="del">
          <ac:chgData name="kothamanikanta2@outlook.com" userId="fee3ba77f589661d" providerId="LiveId" clId="{C086426E-0C7D-42A7-A957-92C2176DB329}" dt="2023-11-01T10:00:57.165" v="690" actId="478"/>
          <ac:spMkLst>
            <pc:docMk/>
            <pc:sldMk cId="1153978083" sldId="262"/>
            <ac:spMk id="2" creationId="{6D1F0360-24A8-29C7-42F1-0ACD1D900644}"/>
          </ac:spMkLst>
        </pc:spChg>
        <pc:spChg chg="del">
          <ac:chgData name="kothamanikanta2@outlook.com" userId="fee3ba77f589661d" providerId="LiveId" clId="{C086426E-0C7D-42A7-A957-92C2176DB329}" dt="2023-11-01T10:00:51.087" v="689"/>
          <ac:spMkLst>
            <pc:docMk/>
            <pc:sldMk cId="1153978083" sldId="262"/>
            <ac:spMk id="3" creationId="{265D1BC6-EC33-40EA-DACD-E2B34CEEBBA8}"/>
          </ac:spMkLst>
        </pc:spChg>
        <pc:spChg chg="add mod">
          <ac:chgData name="kothamanikanta2@outlook.com" userId="fee3ba77f589661d" providerId="LiveId" clId="{C086426E-0C7D-42A7-A957-92C2176DB329}" dt="2023-11-01T10:06:49.713" v="712" actId="2711"/>
          <ac:spMkLst>
            <pc:docMk/>
            <pc:sldMk cId="1153978083" sldId="262"/>
            <ac:spMk id="5" creationId="{560BABC1-D1D9-CD29-02D5-F80142BF4164}"/>
          </ac:spMkLst>
        </pc:spChg>
        <pc:spChg chg="add mod">
          <ac:chgData name="kothamanikanta2@outlook.com" userId="fee3ba77f589661d" providerId="LiveId" clId="{C086426E-0C7D-42A7-A957-92C2176DB329}" dt="2023-11-01T10:06:15.425" v="711" actId="12"/>
          <ac:spMkLst>
            <pc:docMk/>
            <pc:sldMk cId="1153978083" sldId="262"/>
            <ac:spMk id="6" creationId="{74F3778F-29B0-1B7A-A183-CE6CF487BE5A}"/>
          </ac:spMkLst>
        </pc:spChg>
        <pc:spChg chg="add del mod">
          <ac:chgData name="kothamanikanta2@outlook.com" userId="fee3ba77f589661d" providerId="LiveId" clId="{C086426E-0C7D-42A7-A957-92C2176DB329}" dt="2023-11-01T10:14:19.276" v="742" actId="478"/>
          <ac:spMkLst>
            <pc:docMk/>
            <pc:sldMk cId="1153978083" sldId="262"/>
            <ac:spMk id="9" creationId="{26B1AC8E-EDEE-628C-FDB7-D0CF08D54EA5}"/>
          </ac:spMkLst>
        </pc:spChg>
        <pc:picChg chg="add mod">
          <ac:chgData name="kothamanikanta2@outlook.com" userId="fee3ba77f589661d" providerId="LiveId" clId="{C086426E-0C7D-42A7-A957-92C2176DB329}" dt="2023-11-01T10:02:17.914" v="702" actId="1076"/>
          <ac:picMkLst>
            <pc:docMk/>
            <pc:sldMk cId="1153978083" sldId="262"/>
            <ac:picMk id="4" creationId="{96ADB908-2AB1-AF68-CB3F-BCB97F8BCF34}"/>
          </ac:picMkLst>
        </pc:picChg>
        <pc:picChg chg="add del mod">
          <ac:chgData name="kothamanikanta2@outlook.com" userId="fee3ba77f589661d" providerId="LiveId" clId="{C086426E-0C7D-42A7-A957-92C2176DB329}" dt="2023-11-01T10:10:21.596" v="737" actId="478"/>
          <ac:picMkLst>
            <pc:docMk/>
            <pc:sldMk cId="1153978083" sldId="262"/>
            <ac:picMk id="8" creationId="{1753A610-3D5A-715C-E70B-434795162490}"/>
          </ac:picMkLst>
        </pc:picChg>
      </pc:sldChg>
      <pc:sldChg chg="new del">
        <pc:chgData name="kothamanikanta2@outlook.com" userId="fee3ba77f589661d" providerId="LiveId" clId="{C086426E-0C7D-42A7-A957-92C2176DB329}" dt="2023-11-01T10:07:22.064" v="714" actId="47"/>
        <pc:sldMkLst>
          <pc:docMk/>
          <pc:sldMk cId="1799128385" sldId="263"/>
        </pc:sldMkLst>
      </pc:sldChg>
      <pc:sldChg chg="addSp delSp modSp new mod ord">
        <pc:chgData name="kothamanikanta2@outlook.com" userId="fee3ba77f589661d" providerId="LiveId" clId="{C086426E-0C7D-42A7-A957-92C2176DB329}" dt="2023-11-01T10:17:01.798" v="790" actId="1076"/>
        <pc:sldMkLst>
          <pc:docMk/>
          <pc:sldMk cId="2861336507" sldId="263"/>
        </pc:sldMkLst>
        <pc:spChg chg="del">
          <ac:chgData name="kothamanikanta2@outlook.com" userId="fee3ba77f589661d" providerId="LiveId" clId="{C086426E-0C7D-42A7-A957-92C2176DB329}" dt="2023-11-01T10:07:34.268" v="718" actId="478"/>
          <ac:spMkLst>
            <pc:docMk/>
            <pc:sldMk cId="2861336507" sldId="263"/>
            <ac:spMk id="2" creationId="{BBD147EC-F04F-7A93-5422-AC8516238146}"/>
          </ac:spMkLst>
        </pc:spChg>
        <pc:spChg chg="del">
          <ac:chgData name="kothamanikanta2@outlook.com" userId="fee3ba77f589661d" providerId="LiveId" clId="{C086426E-0C7D-42A7-A957-92C2176DB329}" dt="2023-11-01T10:07:31.789" v="717" actId="478"/>
          <ac:spMkLst>
            <pc:docMk/>
            <pc:sldMk cId="2861336507" sldId="263"/>
            <ac:spMk id="3" creationId="{614556E2-E571-44D0-5C02-CA882F690E9D}"/>
          </ac:spMkLst>
        </pc:spChg>
        <pc:spChg chg="add del mod">
          <ac:chgData name="kothamanikanta2@outlook.com" userId="fee3ba77f589661d" providerId="LiveId" clId="{C086426E-0C7D-42A7-A957-92C2176DB329}" dt="2023-11-01T10:14:55.108" v="773"/>
          <ac:spMkLst>
            <pc:docMk/>
            <pc:sldMk cId="2861336507" sldId="263"/>
            <ac:spMk id="5" creationId="{A28C7747-AC1B-59AF-F027-9F47AB008514}"/>
          </ac:spMkLst>
        </pc:spChg>
        <pc:spChg chg="add del mod">
          <ac:chgData name="kothamanikanta2@outlook.com" userId="fee3ba77f589661d" providerId="LiveId" clId="{C086426E-0C7D-42A7-A957-92C2176DB329}" dt="2023-11-01T10:14:55.108" v="771"/>
          <ac:spMkLst>
            <pc:docMk/>
            <pc:sldMk cId="2861336507" sldId="263"/>
            <ac:spMk id="6" creationId="{240C33E7-81F6-C76A-4DE7-0EB24D65E4C5}"/>
          </ac:spMkLst>
        </pc:spChg>
        <pc:spChg chg="add mod">
          <ac:chgData name="kothamanikanta2@outlook.com" userId="fee3ba77f589661d" providerId="LiveId" clId="{C086426E-0C7D-42A7-A957-92C2176DB329}" dt="2023-11-01T10:16:56.318" v="789" actId="1076"/>
          <ac:spMkLst>
            <pc:docMk/>
            <pc:sldMk cId="2861336507" sldId="263"/>
            <ac:spMk id="7" creationId="{C30F21A3-F198-166D-EC7D-C9DA7646037C}"/>
          </ac:spMkLst>
        </pc:spChg>
        <pc:spChg chg="add mod">
          <ac:chgData name="kothamanikanta2@outlook.com" userId="fee3ba77f589661d" providerId="LiveId" clId="{C086426E-0C7D-42A7-A957-92C2176DB329}" dt="2023-11-01T10:17:01.798" v="790" actId="1076"/>
          <ac:spMkLst>
            <pc:docMk/>
            <pc:sldMk cId="2861336507" sldId="263"/>
            <ac:spMk id="8" creationId="{D91C30EF-9203-F92F-9BDC-BDEAA1F07883}"/>
          </ac:spMkLst>
        </pc:spChg>
        <pc:picChg chg="add mod">
          <ac:chgData name="kothamanikanta2@outlook.com" userId="fee3ba77f589661d" providerId="LiveId" clId="{C086426E-0C7D-42A7-A957-92C2176DB329}" dt="2023-11-01T10:16:52.279" v="788" actId="1076"/>
          <ac:picMkLst>
            <pc:docMk/>
            <pc:sldMk cId="2861336507" sldId="263"/>
            <ac:picMk id="4" creationId="{E22BB2DF-AD4E-E11B-18A5-8FE2EF0F2C8E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9:16.017" v="6007" actId="12385"/>
        <pc:sldMkLst>
          <pc:docMk/>
          <pc:sldMk cId="283086270" sldId="264"/>
        </pc:sldMkLst>
        <pc:spChg chg="del mod">
          <ac:chgData name="kothamanikanta2@outlook.com" userId="fee3ba77f589661d" providerId="LiveId" clId="{C086426E-0C7D-42A7-A957-92C2176DB329}" dt="2023-11-22T08:47:13.357" v="1181" actId="478"/>
          <ac:spMkLst>
            <pc:docMk/>
            <pc:sldMk cId="283086270" sldId="264"/>
            <ac:spMk id="2" creationId="{C2D397A9-9930-6CB0-DA8F-CEF5092AF5C2}"/>
          </ac:spMkLst>
        </pc:spChg>
        <pc:spChg chg="del mod">
          <ac:chgData name="kothamanikanta2@outlook.com" userId="fee3ba77f589661d" providerId="LiveId" clId="{C086426E-0C7D-42A7-A957-92C2176DB329}" dt="2023-11-01T10:26:45.731" v="877" actId="478"/>
          <ac:spMkLst>
            <pc:docMk/>
            <pc:sldMk cId="283086270" sldId="264"/>
            <ac:spMk id="3" creationId="{34B8F091-F396-1DCF-5699-69FBF870E406}"/>
          </ac:spMkLst>
        </pc:spChg>
        <pc:spChg chg="add mod">
          <ac:chgData name="kothamanikanta2@outlook.com" userId="fee3ba77f589661d" providerId="LiveId" clId="{C086426E-0C7D-42A7-A957-92C2176DB329}" dt="2024-02-01T15:58:08.761" v="5999" actId="1076"/>
          <ac:spMkLst>
            <pc:docMk/>
            <pc:sldMk cId="283086270" sldId="264"/>
            <ac:spMk id="4" creationId="{5296B14F-0A0B-A394-4145-7E8BCC8E9C4D}"/>
          </ac:spMkLst>
        </pc:spChg>
        <pc:spChg chg="add del mod">
          <ac:chgData name="kothamanikanta2@outlook.com" userId="fee3ba77f589661d" providerId="LiveId" clId="{C086426E-0C7D-42A7-A957-92C2176DB329}" dt="2023-11-26T14:00:41.714" v="3753" actId="478"/>
          <ac:spMkLst>
            <pc:docMk/>
            <pc:sldMk cId="283086270" sldId="264"/>
            <ac:spMk id="5" creationId="{5DAFCEFB-FAEF-A399-1DB1-B5EEB3585ACB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83086270" sldId="264"/>
            <ac:spMk id="5" creationId="{8613FF2F-2C0F-1E93-42D0-7DCD5666DCAE}"/>
          </ac:spMkLst>
        </pc:spChg>
        <pc:spChg chg="add del mod">
          <ac:chgData name="kothamanikanta2@outlook.com" userId="fee3ba77f589661d" providerId="LiveId" clId="{C086426E-0C7D-42A7-A957-92C2176DB329}" dt="2023-11-22T08:47:17.169" v="1182" actId="478"/>
          <ac:spMkLst>
            <pc:docMk/>
            <pc:sldMk cId="283086270" sldId="264"/>
            <ac:spMk id="7" creationId="{3D18ED57-8CBD-6837-D7D6-3C6CF7FF0763}"/>
          </ac:spMkLst>
        </pc:spChg>
        <pc:grpChg chg="mod">
          <ac:chgData name="kothamanikanta2@outlook.com" userId="fee3ba77f589661d" providerId="LiveId" clId="{C086426E-0C7D-42A7-A957-92C2176DB329}" dt="2023-11-01T10:48:49.091" v="963"/>
          <ac:grpSpMkLst>
            <pc:docMk/>
            <pc:sldMk cId="283086270" sldId="264"/>
            <ac:grpSpMk id="8" creationId="{5E7F078F-DB8C-BD51-C46D-83CF5CFAC71F}"/>
          </ac:grpSpMkLst>
        </pc:grpChg>
        <pc:graphicFrameChg chg="add mod modGraphic">
          <ac:chgData name="kothamanikanta2@outlook.com" userId="fee3ba77f589661d" providerId="LiveId" clId="{C086426E-0C7D-42A7-A957-92C2176DB329}" dt="2024-02-01T15:59:16.017" v="6007" actId="12385"/>
          <ac:graphicFrameMkLst>
            <pc:docMk/>
            <pc:sldMk cId="283086270" sldId="264"/>
            <ac:graphicFrameMk id="2" creationId="{797394AB-A8D4-F8A5-13C6-2892FC27C87A}"/>
          </ac:graphicFrameMkLst>
        </pc:graphicFrameChg>
        <pc:picChg chg="add del mod">
          <ac:chgData name="kothamanikanta2@outlook.com" userId="fee3ba77f589661d" providerId="LiveId" clId="{C086426E-0C7D-42A7-A957-92C2176DB329}" dt="2023-11-28T15:53:36.001" v="4299" actId="478"/>
          <ac:picMkLst>
            <pc:docMk/>
            <pc:sldMk cId="283086270" sldId="264"/>
            <ac:picMk id="3" creationId="{D5258182-EC62-FF31-36EC-BC38DC582278}"/>
          </ac:picMkLst>
        </pc:picChg>
        <pc:inkChg chg="add del mod">
          <ac:chgData name="kothamanikanta2@outlook.com" userId="fee3ba77f589661d" providerId="LiveId" clId="{C086426E-0C7D-42A7-A957-92C2176DB329}" dt="2023-11-01T10:48:49.452" v="964" actId="9405"/>
          <ac:inkMkLst>
            <pc:docMk/>
            <pc:sldMk cId="283086270" sldId="264"/>
            <ac:inkMk id="6" creationId="{6CDEA6A0-7B85-B65B-28C9-A74E5BCA1C6D}"/>
          </ac:inkMkLst>
        </pc:inkChg>
        <pc:inkChg chg="add del mod">
          <ac:chgData name="kothamanikanta2@outlook.com" userId="fee3ba77f589661d" providerId="LiveId" clId="{C086426E-0C7D-42A7-A957-92C2176DB329}" dt="2023-11-01T10:48:49.091" v="963"/>
          <ac:inkMkLst>
            <pc:docMk/>
            <pc:sldMk cId="283086270" sldId="264"/>
            <ac:inkMk id="7" creationId="{3DD911F8-1B9B-D6AE-0B39-54142698606E}"/>
          </ac:inkMkLst>
        </pc:inkChg>
      </pc:sldChg>
      <pc:sldChg chg="addSp delSp modSp new mod">
        <pc:chgData name="kothamanikanta2@outlook.com" userId="fee3ba77f589661d" providerId="LiveId" clId="{C086426E-0C7D-42A7-A957-92C2176DB329}" dt="2024-02-01T15:59:27.844" v="6008" actId="12385"/>
        <pc:sldMkLst>
          <pc:docMk/>
          <pc:sldMk cId="2547628497" sldId="265"/>
        </pc:sldMkLst>
        <pc:spChg chg="mod">
          <ac:chgData name="kothamanikanta2@outlook.com" userId="fee3ba77f589661d" providerId="LiveId" clId="{C086426E-0C7D-42A7-A957-92C2176DB329}" dt="2023-11-26T06:09:24.912" v="3690" actId="27636"/>
          <ac:spMkLst>
            <pc:docMk/>
            <pc:sldMk cId="2547628497" sldId="265"/>
            <ac:spMk id="2" creationId="{526C7C04-38B3-27EB-B2DD-39E016715DE3}"/>
          </ac:spMkLst>
        </pc:spChg>
        <pc:spChg chg="del mod">
          <ac:chgData name="kothamanikanta2@outlook.com" userId="fee3ba77f589661d" providerId="LiveId" clId="{C086426E-0C7D-42A7-A957-92C2176DB329}" dt="2023-11-22T08:17:15.988" v="1045" actId="478"/>
          <ac:spMkLst>
            <pc:docMk/>
            <pc:sldMk cId="2547628497" sldId="265"/>
            <ac:spMk id="3" creationId="{8BFA3353-B359-A8FA-CB3A-B8DA1D05A358}"/>
          </ac:spMkLst>
        </pc:spChg>
        <pc:spChg chg="add del mod">
          <ac:chgData name="kothamanikanta2@outlook.com" userId="fee3ba77f589661d" providerId="LiveId" clId="{C086426E-0C7D-42A7-A957-92C2176DB329}" dt="2023-11-26T14:00:33.346" v="3752" actId="478"/>
          <ac:spMkLst>
            <pc:docMk/>
            <pc:sldMk cId="2547628497" sldId="265"/>
            <ac:spMk id="4" creationId="{0927EF5D-D15A-4F29-1171-8F969BD31742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547628497" sldId="265"/>
            <ac:spMk id="4" creationId="{AFCDAAE7-1A53-DB1C-5447-0BBE3D5E975A}"/>
          </ac:spMkLst>
        </pc:spChg>
        <pc:graphicFrameChg chg="add mod modGraphic">
          <ac:chgData name="kothamanikanta2@outlook.com" userId="fee3ba77f589661d" providerId="LiveId" clId="{C086426E-0C7D-42A7-A957-92C2176DB329}" dt="2024-02-01T15:59:27.844" v="6008" actId="12385"/>
          <ac:graphicFrameMkLst>
            <pc:docMk/>
            <pc:sldMk cId="2547628497" sldId="265"/>
            <ac:graphicFrameMk id="3" creationId="{98AC2847-1574-CECA-4B32-902A701638B6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8T15:53:06.365" v="4291"/>
          <ac:graphicFrameMkLst>
            <pc:docMk/>
            <pc:sldMk cId="2547628497" sldId="265"/>
            <ac:graphicFrameMk id="3" creationId="{D6813765-9C6B-E528-7A27-CB535665F8F5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2T08:54:39.915" v="1249" actId="478"/>
          <ac:graphicFrameMkLst>
            <pc:docMk/>
            <pc:sldMk cId="2547628497" sldId="265"/>
            <ac:graphicFrameMk id="6" creationId="{5E5F97FB-68D5-DDCD-F132-BAC6D0440232}"/>
          </ac:graphicFrameMkLst>
        </pc:graphicFrameChg>
        <pc:graphicFrameChg chg="add del mod">
          <ac:chgData name="kothamanikanta2@outlook.com" userId="fee3ba77f589661d" providerId="LiveId" clId="{C086426E-0C7D-42A7-A957-92C2176DB329}" dt="2023-11-28T15:53:04.967" v="4280"/>
          <ac:graphicFrameMkLst>
            <pc:docMk/>
            <pc:sldMk cId="2547628497" sldId="265"/>
            <ac:graphicFrameMk id="6" creationId="{F450D497-2CF3-2EE2-695B-382217A48DE4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4-01-27T14:23:10.069" v="5050" actId="478"/>
          <ac:graphicFrameMkLst>
            <pc:docMk/>
            <pc:sldMk cId="2547628497" sldId="265"/>
            <ac:graphicFrameMk id="7" creationId="{76AD8044-872F-63D5-6914-1EBAEF091141}"/>
          </ac:graphicFrameMkLst>
        </pc:graphicFrameChg>
        <pc:picChg chg="add del mod">
          <ac:chgData name="kothamanikanta2@outlook.com" userId="fee3ba77f589661d" providerId="LiveId" clId="{C086426E-0C7D-42A7-A957-92C2176DB329}" dt="2023-11-28T15:53:39.199" v="4300" actId="478"/>
          <ac:picMkLst>
            <pc:docMk/>
            <pc:sldMk cId="2547628497" sldId="265"/>
            <ac:picMk id="5" creationId="{6DFEECCA-1DD8-513D-1498-624A8D92E00F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9:32.610" v="6009" actId="12385"/>
        <pc:sldMkLst>
          <pc:docMk/>
          <pc:sldMk cId="1958361094" sldId="266"/>
        </pc:sldMkLst>
        <pc:spChg chg="mod">
          <ac:chgData name="kothamanikanta2@outlook.com" userId="fee3ba77f589661d" providerId="LiveId" clId="{C086426E-0C7D-42A7-A957-92C2176DB329}" dt="2023-11-26T04:19:46.633" v="3225" actId="14100"/>
          <ac:spMkLst>
            <pc:docMk/>
            <pc:sldMk cId="1958361094" sldId="266"/>
            <ac:spMk id="2" creationId="{BD7918D0-2AF6-74B2-32AC-4B6385FE6F09}"/>
          </ac:spMkLst>
        </pc:spChg>
        <pc:spChg chg="del mod">
          <ac:chgData name="kothamanikanta2@outlook.com" userId="fee3ba77f589661d" providerId="LiveId" clId="{C086426E-0C7D-42A7-A957-92C2176DB329}" dt="2023-11-22T08:52:36.473" v="1245" actId="478"/>
          <ac:spMkLst>
            <pc:docMk/>
            <pc:sldMk cId="1958361094" sldId="266"/>
            <ac:spMk id="3" creationId="{E226F266-005C-4CF9-D596-4E0C095E2776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1958361094" sldId="266"/>
            <ac:spMk id="5" creationId="{E6326DF7-5EF9-F659-2805-68AF0BC5CEEE}"/>
          </ac:spMkLst>
        </pc:spChg>
        <pc:graphicFrameChg chg="add del mod modGraphic">
          <ac:chgData name="kothamanikanta2@outlook.com" userId="fee3ba77f589661d" providerId="LiveId" clId="{C086426E-0C7D-42A7-A957-92C2176DB329}" dt="2023-11-28T15:55:10.841" v="4345" actId="478"/>
          <ac:graphicFrameMkLst>
            <pc:docMk/>
            <pc:sldMk cId="1958361094" sldId="266"/>
            <ac:graphicFrameMk id="3" creationId="{1ADCA8FD-C8BD-408B-716A-82C250810F52}"/>
          </ac:graphicFrameMkLst>
        </pc:graphicFrameChg>
        <pc:graphicFrameChg chg="add mod modGraphic">
          <ac:chgData name="kothamanikanta2@outlook.com" userId="fee3ba77f589661d" providerId="LiveId" clId="{C086426E-0C7D-42A7-A957-92C2176DB329}" dt="2024-02-01T15:59:32.610" v="6009" actId="12385"/>
          <ac:graphicFrameMkLst>
            <pc:docMk/>
            <pc:sldMk cId="1958361094" sldId="266"/>
            <ac:graphicFrameMk id="3" creationId="{D6CD445F-5322-EA82-009C-09F575F09809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4-01-27T14:29:32.350" v="5241" actId="478"/>
          <ac:graphicFrameMkLst>
            <pc:docMk/>
            <pc:sldMk cId="1958361094" sldId="266"/>
            <ac:graphicFrameMk id="6" creationId="{4A489244-76AC-69B7-E5FD-7BD0FD1FA9AB}"/>
          </ac:graphicFrameMkLst>
        </pc:graphicFrameChg>
        <pc:picChg chg="add del mod ord">
          <ac:chgData name="kothamanikanta2@outlook.com" userId="fee3ba77f589661d" providerId="LiveId" clId="{C086426E-0C7D-42A7-A957-92C2176DB329}" dt="2023-11-28T15:58:12.484" v="4414" actId="478"/>
          <ac:picMkLst>
            <pc:docMk/>
            <pc:sldMk cId="1958361094" sldId="266"/>
            <ac:picMk id="4" creationId="{6E5DE524-7629-2B03-2BFF-7ECE4EE2D41F}"/>
          </ac:picMkLst>
        </pc:picChg>
      </pc:sldChg>
      <pc:sldChg chg="addSp delSp modSp new mod setBg delAnim modAnim">
        <pc:chgData name="kothamanikanta2@outlook.com" userId="fee3ba77f589661d" providerId="LiveId" clId="{C086426E-0C7D-42A7-A957-92C2176DB329}" dt="2023-11-27T14:47:00.522" v="4056"/>
        <pc:sldMkLst>
          <pc:docMk/>
          <pc:sldMk cId="3368940407" sldId="267"/>
        </pc:sldMkLst>
        <pc:spChg chg="mod">
          <ac:chgData name="kothamanikanta2@outlook.com" userId="fee3ba77f589661d" providerId="LiveId" clId="{C086426E-0C7D-42A7-A957-92C2176DB329}" dt="2023-11-27T14:41:12.297" v="4045" actId="1076"/>
          <ac:spMkLst>
            <pc:docMk/>
            <pc:sldMk cId="3368940407" sldId="267"/>
            <ac:spMk id="2" creationId="{B3938F9E-7254-F384-7D48-FD09554572CF}"/>
          </ac:spMkLst>
        </pc:spChg>
        <pc:spChg chg="del">
          <ac:chgData name="kothamanikanta2@outlook.com" userId="fee3ba77f589661d" providerId="LiveId" clId="{C086426E-0C7D-42A7-A957-92C2176DB329}" dt="2023-11-22T08:40:49.867" v="1103" actId="478"/>
          <ac:spMkLst>
            <pc:docMk/>
            <pc:sldMk cId="3368940407" sldId="267"/>
            <ac:spMk id="3" creationId="{C63D57C3-F7D4-5C3B-110B-D78941D16B3F}"/>
          </ac:spMkLst>
        </pc:spChg>
        <pc:graphicFrameChg chg="add del mod modGraphic">
          <ac:chgData name="kothamanikanta2@outlook.com" userId="fee3ba77f589661d" providerId="LiveId" clId="{C086426E-0C7D-42A7-A957-92C2176DB329}" dt="2023-11-22T08:46:55.486" v="1177" actId="478"/>
          <ac:graphicFrameMkLst>
            <pc:docMk/>
            <pc:sldMk cId="3368940407" sldId="267"/>
            <ac:graphicFrameMk id="8" creationId="{8C0909D4-138C-5E07-C696-920410B44D3F}"/>
          </ac:graphicFrameMkLst>
        </pc:graphicFrameChg>
        <pc:graphicFrameChg chg="add del mod">
          <ac:chgData name="kothamanikanta2@outlook.com" userId="fee3ba77f589661d" providerId="LiveId" clId="{C086426E-0C7D-42A7-A957-92C2176DB329}" dt="2023-11-22T08:46:53.553" v="1176" actId="478"/>
          <ac:graphicFrameMkLst>
            <pc:docMk/>
            <pc:sldMk cId="3368940407" sldId="267"/>
            <ac:graphicFrameMk id="9" creationId="{AAF64153-A2CA-42A8-E7D4-E2192F29680F}"/>
          </ac:graphicFrameMkLst>
        </pc:graphicFrameChg>
        <pc:picChg chg="add del mod">
          <ac:chgData name="kothamanikanta2@outlook.com" userId="fee3ba77f589661d" providerId="LiveId" clId="{C086426E-0C7D-42A7-A957-92C2176DB329}" dt="2023-11-22T08:45:04.447" v="1112" actId="478"/>
          <ac:picMkLst>
            <pc:docMk/>
            <pc:sldMk cId="3368940407" sldId="267"/>
            <ac:picMk id="5" creationId="{9A98754D-DC5D-BD8D-4162-B8BDFBC7AE94}"/>
          </ac:picMkLst>
        </pc:picChg>
        <pc:picChg chg="add del mod">
          <ac:chgData name="kothamanikanta2@outlook.com" userId="fee3ba77f589661d" providerId="LiveId" clId="{C086426E-0C7D-42A7-A957-92C2176DB329}" dt="2023-11-22T08:43:43.357" v="1110" actId="478"/>
          <ac:picMkLst>
            <pc:docMk/>
            <pc:sldMk cId="3368940407" sldId="267"/>
            <ac:picMk id="7" creationId="{680AED40-ED73-0A07-08FA-F034DA95AE51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9:36.766" v="6010" actId="12385"/>
        <pc:sldMkLst>
          <pc:docMk/>
          <pc:sldMk cId="230552811" sldId="268"/>
        </pc:sldMkLst>
        <pc:spChg chg="mod">
          <ac:chgData name="kothamanikanta2@outlook.com" userId="fee3ba77f589661d" providerId="LiveId" clId="{C086426E-0C7D-42A7-A957-92C2176DB329}" dt="2023-11-26T14:01:10.111" v="3755" actId="1076"/>
          <ac:spMkLst>
            <pc:docMk/>
            <pc:sldMk cId="230552811" sldId="268"/>
            <ac:spMk id="2" creationId="{9BA66BEA-8D44-450C-721A-DED07F295069}"/>
          </ac:spMkLst>
        </pc:spChg>
        <pc:spChg chg="del">
          <ac:chgData name="kothamanikanta2@outlook.com" userId="fee3ba77f589661d" providerId="LiveId" clId="{C086426E-0C7D-42A7-A957-92C2176DB329}" dt="2023-11-22T09:06:33.628" v="1327"/>
          <ac:spMkLst>
            <pc:docMk/>
            <pc:sldMk cId="230552811" sldId="268"/>
            <ac:spMk id="3" creationId="{AE15278F-EC00-2C2D-537C-A2B1D2EBC3B9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30552811" sldId="268"/>
            <ac:spMk id="5" creationId="{97227567-3119-A001-071A-2862377A2DEA}"/>
          </ac:spMkLst>
        </pc:spChg>
        <pc:spChg chg="add del mod">
          <ac:chgData name="kothamanikanta2@outlook.com" userId="fee3ba77f589661d" providerId="LiveId" clId="{C086426E-0C7D-42A7-A957-92C2176DB329}" dt="2023-11-28T16:00:49.931" v="4496" actId="478"/>
          <ac:spMkLst>
            <pc:docMk/>
            <pc:sldMk cId="230552811" sldId="268"/>
            <ac:spMk id="7" creationId="{66C2759F-0D08-C08A-0271-45AE69822B1E}"/>
          </ac:spMkLst>
        </pc:spChg>
        <pc:graphicFrameChg chg="add del mod modGraphic">
          <ac:chgData name="kothamanikanta2@outlook.com" userId="fee3ba77f589661d" providerId="LiveId" clId="{C086426E-0C7D-42A7-A957-92C2176DB329}" dt="2024-01-27T14:47:32.416" v="5450" actId="478"/>
          <ac:graphicFrameMkLst>
            <pc:docMk/>
            <pc:sldMk cId="230552811" sldId="268"/>
            <ac:graphicFrameMk id="3" creationId="{904AFC29-CC8B-373B-5C06-5F1B88833125}"/>
          </ac:graphicFrameMkLst>
        </pc:graphicFrameChg>
        <pc:graphicFrameChg chg="add mod modGraphic">
          <ac:chgData name="kothamanikanta2@outlook.com" userId="fee3ba77f589661d" providerId="LiveId" clId="{C086426E-0C7D-42A7-A957-92C2176DB329}" dt="2024-02-01T15:59:36.766" v="6010" actId="12385"/>
          <ac:graphicFrameMkLst>
            <pc:docMk/>
            <pc:sldMk cId="230552811" sldId="268"/>
            <ac:graphicFrameMk id="4" creationId="{F3319CFA-2467-FEF6-A70F-651F8BF7C14E}"/>
          </ac:graphicFrameMkLst>
        </pc:graphicFrameChg>
        <pc:picChg chg="add del mod ord">
          <ac:chgData name="kothamanikanta2@outlook.com" userId="fee3ba77f589661d" providerId="LiveId" clId="{C086426E-0C7D-42A7-A957-92C2176DB329}" dt="2023-11-28T16:00:46.884" v="4495" actId="478"/>
          <ac:picMkLst>
            <pc:docMk/>
            <pc:sldMk cId="230552811" sldId="268"/>
            <ac:picMk id="4" creationId="{14F60DD2-6C1F-383D-6D67-9D5947BED77E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6T14:22:40.637" v="3779" actId="47"/>
        <pc:sldMkLst>
          <pc:docMk/>
          <pc:sldMk cId="1833674735" sldId="269"/>
        </pc:sldMkLst>
        <pc:spChg chg="mod">
          <ac:chgData name="kothamanikanta2@outlook.com" userId="fee3ba77f589661d" providerId="LiveId" clId="{C086426E-0C7D-42A7-A957-92C2176DB329}" dt="2023-11-26T04:21:47.524" v="3484" actId="14100"/>
          <ac:spMkLst>
            <pc:docMk/>
            <pc:sldMk cId="1833674735" sldId="269"/>
            <ac:spMk id="2" creationId="{7F375BF7-FA6B-9AC6-63EF-FE79B5058916}"/>
          </ac:spMkLst>
        </pc:spChg>
        <pc:spChg chg="del">
          <ac:chgData name="kothamanikanta2@outlook.com" userId="fee3ba77f589661d" providerId="LiveId" clId="{C086426E-0C7D-42A7-A957-92C2176DB329}" dt="2023-11-22T09:14:40.804" v="1514"/>
          <ac:spMkLst>
            <pc:docMk/>
            <pc:sldMk cId="1833674735" sldId="269"/>
            <ac:spMk id="3" creationId="{9D971B7D-9894-62D0-1C40-1D0A1FF6CF5B}"/>
          </ac:spMkLst>
        </pc:spChg>
        <pc:picChg chg="add mod">
          <ac:chgData name="kothamanikanta2@outlook.com" userId="fee3ba77f589661d" providerId="LiveId" clId="{C086426E-0C7D-42A7-A957-92C2176DB329}" dt="2023-11-26T04:21:54.361" v="3488" actId="14100"/>
          <ac:picMkLst>
            <pc:docMk/>
            <pc:sldMk cId="1833674735" sldId="269"/>
            <ac:picMk id="4" creationId="{3B841555-9837-D540-09E7-21F79E1D6DBD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6T14:22:31.670" v="3778" actId="47"/>
        <pc:sldMkLst>
          <pc:docMk/>
          <pc:sldMk cId="3633643091" sldId="270"/>
        </pc:sldMkLst>
        <pc:spChg chg="mod">
          <ac:chgData name="kothamanikanta2@outlook.com" userId="fee3ba77f589661d" providerId="LiveId" clId="{C086426E-0C7D-42A7-A957-92C2176DB329}" dt="2023-11-26T04:23:01.237" v="3595" actId="14100"/>
          <ac:spMkLst>
            <pc:docMk/>
            <pc:sldMk cId="3633643091" sldId="270"/>
            <ac:spMk id="2" creationId="{D2213C0A-CED8-3DDF-5798-9118403295F4}"/>
          </ac:spMkLst>
        </pc:spChg>
        <pc:spChg chg="del">
          <ac:chgData name="kothamanikanta2@outlook.com" userId="fee3ba77f589661d" providerId="LiveId" clId="{C086426E-0C7D-42A7-A957-92C2176DB329}" dt="2023-11-22T09:17:20.032" v="1524"/>
          <ac:spMkLst>
            <pc:docMk/>
            <pc:sldMk cId="3633643091" sldId="270"/>
            <ac:spMk id="3" creationId="{461CAF57-4C14-8DCB-2538-C757B4F0FA9E}"/>
          </ac:spMkLst>
        </pc:spChg>
        <pc:picChg chg="add mod">
          <ac:chgData name="kothamanikanta2@outlook.com" userId="fee3ba77f589661d" providerId="LiveId" clId="{C086426E-0C7D-42A7-A957-92C2176DB329}" dt="2023-11-26T04:23:22.888" v="3603" actId="1076"/>
          <ac:picMkLst>
            <pc:docMk/>
            <pc:sldMk cId="3633643091" sldId="270"/>
            <ac:picMk id="4" creationId="{67D83E0B-8E92-379A-F509-37E9A8A97C52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6T14:22:26.462" v="3777" actId="47"/>
        <pc:sldMkLst>
          <pc:docMk/>
          <pc:sldMk cId="2936763220" sldId="271"/>
        </pc:sldMkLst>
        <pc:spChg chg="mod">
          <ac:chgData name="kothamanikanta2@outlook.com" userId="fee3ba77f589661d" providerId="LiveId" clId="{C086426E-0C7D-42A7-A957-92C2176DB329}" dt="2023-11-26T04:23:55.658" v="3618" actId="1076"/>
          <ac:spMkLst>
            <pc:docMk/>
            <pc:sldMk cId="2936763220" sldId="271"/>
            <ac:spMk id="2" creationId="{83015288-2CBA-56A3-9DB8-F4444C54C382}"/>
          </ac:spMkLst>
        </pc:spChg>
        <pc:spChg chg="del mod">
          <ac:chgData name="kothamanikanta2@outlook.com" userId="fee3ba77f589661d" providerId="LiveId" clId="{C086426E-0C7D-42A7-A957-92C2176DB329}" dt="2023-11-25T06:39:38.487" v="2685" actId="478"/>
          <ac:spMkLst>
            <pc:docMk/>
            <pc:sldMk cId="2936763220" sldId="271"/>
            <ac:spMk id="3" creationId="{5773EE55-5AC3-DAFB-C9BB-291ED254DD3A}"/>
          </ac:spMkLst>
        </pc:spChg>
        <pc:spChg chg="add del mod">
          <ac:chgData name="kothamanikanta2@outlook.com" userId="fee3ba77f589661d" providerId="LiveId" clId="{C086426E-0C7D-42A7-A957-92C2176DB329}" dt="2023-11-22T09:18:45.580" v="1547"/>
          <ac:spMkLst>
            <pc:docMk/>
            <pc:sldMk cId="2936763220" sldId="271"/>
            <ac:spMk id="5" creationId="{E42EE17B-1CBB-C2EE-B5DE-2930D630854B}"/>
          </ac:spMkLst>
        </pc:spChg>
        <pc:picChg chg="add mod">
          <ac:chgData name="kothamanikanta2@outlook.com" userId="fee3ba77f589661d" providerId="LiveId" clId="{C086426E-0C7D-42A7-A957-92C2176DB329}" dt="2023-11-26T04:23:58.394" v="3619" actId="14100"/>
          <ac:picMkLst>
            <pc:docMk/>
            <pc:sldMk cId="2936763220" sldId="271"/>
            <ac:picMk id="6" creationId="{79C019A8-012A-4940-FAD6-B2811E4D855E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9:41.170" v="6011" actId="12385"/>
        <pc:sldMkLst>
          <pc:docMk/>
          <pc:sldMk cId="3292129419" sldId="272"/>
        </pc:sldMkLst>
        <pc:spChg chg="mod">
          <ac:chgData name="kothamanikanta2@outlook.com" userId="fee3ba77f589661d" providerId="LiveId" clId="{C086426E-0C7D-42A7-A957-92C2176DB329}" dt="2023-11-26T04:25:03.341" v="3636" actId="1076"/>
          <ac:spMkLst>
            <pc:docMk/>
            <pc:sldMk cId="3292129419" sldId="272"/>
            <ac:spMk id="2" creationId="{A99682E7-16C1-460B-75A4-F360E278C345}"/>
          </ac:spMkLst>
        </pc:spChg>
        <pc:spChg chg="del">
          <ac:chgData name="kothamanikanta2@outlook.com" userId="fee3ba77f589661d" providerId="LiveId" clId="{C086426E-0C7D-42A7-A957-92C2176DB329}" dt="2023-11-23T03:57:53.359" v="2305" actId="478"/>
          <ac:spMkLst>
            <pc:docMk/>
            <pc:sldMk cId="3292129419" sldId="272"/>
            <ac:spMk id="3" creationId="{1118B277-9A00-FEE9-16A1-EC4A0742F695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292129419" sldId="272"/>
            <ac:spMk id="4" creationId="{BB575AF9-6889-4C43-6349-B5275FD405FA}"/>
          </ac:spMkLst>
        </pc:spChg>
        <pc:graphicFrameChg chg="add mod modGraphic">
          <ac:chgData name="kothamanikanta2@outlook.com" userId="fee3ba77f589661d" providerId="LiveId" clId="{C086426E-0C7D-42A7-A957-92C2176DB329}" dt="2024-02-01T15:59:41.170" v="6011" actId="12385"/>
          <ac:graphicFrameMkLst>
            <pc:docMk/>
            <pc:sldMk cId="3292129419" sldId="272"/>
            <ac:graphicFrameMk id="3" creationId="{28ACCF4B-81CA-E474-44AB-8AA8F3BE9E86}"/>
          </ac:graphicFrameMkLst>
        </pc:graphicFrameChg>
        <pc:picChg chg="add del mod">
          <ac:chgData name="kothamanikanta2@outlook.com" userId="fee3ba77f589661d" providerId="LiveId" clId="{C086426E-0C7D-42A7-A957-92C2176DB329}" dt="2023-11-26T14:23:18.685" v="3781" actId="478"/>
          <ac:picMkLst>
            <pc:docMk/>
            <pc:sldMk cId="3292129419" sldId="272"/>
            <ac:picMk id="4" creationId="{B38575A8-E359-5F95-39A7-A06C666801DC}"/>
          </ac:picMkLst>
        </pc:picChg>
        <pc:picChg chg="add del mod">
          <ac:chgData name="kothamanikanta2@outlook.com" userId="fee3ba77f589661d" providerId="LiveId" clId="{C086426E-0C7D-42A7-A957-92C2176DB329}" dt="2023-11-28T16:05:36.423" v="4668" actId="478"/>
          <ac:picMkLst>
            <pc:docMk/>
            <pc:sldMk cId="3292129419" sldId="272"/>
            <ac:picMk id="5" creationId="{8086F2F9-3AAC-15E9-7C60-FD49C1A0A8A8}"/>
          </ac:picMkLst>
        </pc:picChg>
      </pc:sldChg>
      <pc:sldChg chg="addSp delSp modSp new mod ord">
        <pc:chgData name="kothamanikanta2@outlook.com" userId="fee3ba77f589661d" providerId="LiveId" clId="{C086426E-0C7D-42A7-A957-92C2176DB329}" dt="2024-02-01T15:57:35.599" v="5998"/>
        <pc:sldMkLst>
          <pc:docMk/>
          <pc:sldMk cId="3023639347" sldId="273"/>
        </pc:sldMkLst>
        <pc:spChg chg="mod">
          <ac:chgData name="kothamanikanta2@outlook.com" userId="fee3ba77f589661d" providerId="LiveId" clId="{C086426E-0C7D-42A7-A957-92C2176DB329}" dt="2023-11-26T14:46:58.224" v="3957" actId="1076"/>
          <ac:spMkLst>
            <pc:docMk/>
            <pc:sldMk cId="3023639347" sldId="273"/>
            <ac:spMk id="2" creationId="{412598FA-CD78-833D-772D-61C605DFAAA6}"/>
          </ac:spMkLst>
        </pc:spChg>
        <pc:spChg chg="del">
          <ac:chgData name="kothamanikanta2@outlook.com" userId="fee3ba77f589661d" providerId="LiveId" clId="{C086426E-0C7D-42A7-A957-92C2176DB329}" dt="2023-11-22T09:24:01.575" v="1601"/>
          <ac:spMkLst>
            <pc:docMk/>
            <pc:sldMk cId="3023639347" sldId="273"/>
            <ac:spMk id="3" creationId="{50E5C6D0-3054-97C1-FF84-32E705B6B0DA}"/>
          </ac:spMkLst>
        </pc:spChg>
        <pc:spChg chg="add del mod">
          <ac:chgData name="kothamanikanta2@outlook.com" userId="fee3ba77f589661d" providerId="LiveId" clId="{C086426E-0C7D-42A7-A957-92C2176DB329}" dt="2023-11-23T03:21:06.244" v="1918" actId="478"/>
          <ac:spMkLst>
            <pc:docMk/>
            <pc:sldMk cId="3023639347" sldId="273"/>
            <ac:spMk id="4" creationId="{9C2ADFE4-51B8-C1FF-28FE-6707108D63F6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023639347" sldId="273"/>
            <ac:spMk id="4" creationId="{A758DF46-5C93-6CD2-729F-CBA56082E7A5}"/>
          </ac:spMkLst>
        </pc:spChg>
        <pc:spChg chg="add del">
          <ac:chgData name="kothamanikanta2@outlook.com" userId="fee3ba77f589661d" providerId="LiveId" clId="{C086426E-0C7D-42A7-A957-92C2176DB329}" dt="2023-11-22T09:23:14.642" v="1585" actId="22"/>
          <ac:spMkLst>
            <pc:docMk/>
            <pc:sldMk cId="3023639347" sldId="273"/>
            <ac:spMk id="5" creationId="{B51D775E-A54B-05C7-BB64-8D0A9943D927}"/>
          </ac:spMkLst>
        </pc:spChg>
        <pc:spChg chg="add mod">
          <ac:chgData name="kothamanikanta2@outlook.com" userId="fee3ba77f589661d" providerId="LiveId" clId="{C086426E-0C7D-42A7-A957-92C2176DB329}" dt="2023-11-22T09:30:55.486" v="1636" actId="1076"/>
          <ac:spMkLst>
            <pc:docMk/>
            <pc:sldMk cId="3023639347" sldId="273"/>
            <ac:spMk id="7" creationId="{43791EDA-CA57-F223-1164-032D49E67AF4}"/>
          </ac:spMkLst>
        </pc:spChg>
        <pc:picChg chg="del">
          <ac:chgData name="kothamanikanta2@outlook.com" userId="fee3ba77f589661d" providerId="LiveId" clId="{C086426E-0C7D-42A7-A957-92C2176DB329}" dt="2023-11-23T03:20:36.046" v="1911" actId="478"/>
          <ac:picMkLst>
            <pc:docMk/>
            <pc:sldMk cId="3023639347" sldId="273"/>
            <ac:picMk id="5" creationId="{4D064E84-EEF6-3E02-3CF1-43937052BBEC}"/>
          </ac:picMkLst>
        </pc:picChg>
        <pc:picChg chg="add mod">
          <ac:chgData name="kothamanikanta2@outlook.com" userId="fee3ba77f589661d" providerId="LiveId" clId="{C086426E-0C7D-42A7-A957-92C2176DB329}" dt="2023-11-22T09:25:22.643" v="1615" actId="14100"/>
          <ac:picMkLst>
            <pc:docMk/>
            <pc:sldMk cId="3023639347" sldId="273"/>
            <ac:picMk id="6" creationId="{186D2A56-DDA1-CBA9-2A80-3A8A60E3D81C}"/>
          </ac:picMkLst>
        </pc:picChg>
        <pc:picChg chg="add mod">
          <ac:chgData name="kothamanikanta2@outlook.com" userId="fee3ba77f589661d" providerId="LiveId" clId="{C086426E-0C7D-42A7-A957-92C2176DB329}" dt="2023-11-23T03:21:13.170" v="1919" actId="1076"/>
          <ac:picMkLst>
            <pc:docMk/>
            <pc:sldMk cId="3023639347" sldId="273"/>
            <ac:picMk id="1026" creationId="{687E2E8B-FBFE-CA02-E672-D741F7E450F2}"/>
          </ac:picMkLst>
        </pc:picChg>
      </pc:sldChg>
      <pc:sldChg chg="addSp delSp modSp new mod ord">
        <pc:chgData name="kothamanikanta2@outlook.com" userId="fee3ba77f589661d" providerId="LiveId" clId="{C086426E-0C7D-42A7-A957-92C2176DB329}" dt="2024-02-01T17:00:26.156" v="7896" actId="1076"/>
        <pc:sldMkLst>
          <pc:docMk/>
          <pc:sldMk cId="2360101881" sldId="274"/>
        </pc:sldMkLst>
        <pc:spChg chg="mod">
          <ac:chgData name="kothamanikanta2@outlook.com" userId="fee3ba77f589661d" providerId="LiveId" clId="{C086426E-0C7D-42A7-A957-92C2176DB329}" dt="2024-02-01T16:47:24.279" v="7203" actId="12"/>
          <ac:spMkLst>
            <pc:docMk/>
            <pc:sldMk cId="2360101881" sldId="274"/>
            <ac:spMk id="2" creationId="{5CD0402E-BCF0-2B05-51A1-936D65FBB591}"/>
          </ac:spMkLst>
        </pc:spChg>
        <pc:spChg chg="del mod">
          <ac:chgData name="kothamanikanta2@outlook.com" userId="fee3ba77f589661d" providerId="LiveId" clId="{C086426E-0C7D-42A7-A957-92C2176DB329}" dt="2023-11-22T10:53:49.063" v="1712" actId="21"/>
          <ac:spMkLst>
            <pc:docMk/>
            <pc:sldMk cId="2360101881" sldId="274"/>
            <ac:spMk id="3" creationId="{689DEE88-0FDC-AF0F-459B-DA756DD90E3E}"/>
          </ac:spMkLst>
        </pc:spChg>
        <pc:spChg chg="add del mod">
          <ac:chgData name="kothamanikanta2@outlook.com" userId="fee3ba77f589661d" providerId="LiveId" clId="{C086426E-0C7D-42A7-A957-92C2176DB329}" dt="2024-02-01T16:00:20.341" v="6012" actId="478"/>
          <ac:spMkLst>
            <pc:docMk/>
            <pc:sldMk cId="2360101881" sldId="274"/>
            <ac:spMk id="4" creationId="{27E053B1-39FC-42C7-9D53-F57E10D8712A}"/>
          </ac:spMkLst>
        </pc:spChg>
        <pc:spChg chg="add del mod">
          <ac:chgData name="kothamanikanta2@outlook.com" userId="fee3ba77f589661d" providerId="LiveId" clId="{C086426E-0C7D-42A7-A957-92C2176DB329}" dt="2024-02-01T16:00:29.350" v="6013" actId="478"/>
          <ac:spMkLst>
            <pc:docMk/>
            <pc:sldMk cId="2360101881" sldId="274"/>
            <ac:spMk id="5" creationId="{BDFD7088-3176-5C45-4C70-CCC245E95FA2}"/>
          </ac:spMkLst>
        </pc:spChg>
        <pc:spChg chg="add mod">
          <ac:chgData name="kothamanikanta2@outlook.com" userId="fee3ba77f589661d" providerId="LiveId" clId="{C086426E-0C7D-42A7-A957-92C2176DB329}" dt="2024-02-01T16:59:36.198" v="7889" actId="1076"/>
          <ac:spMkLst>
            <pc:docMk/>
            <pc:sldMk cId="2360101881" sldId="274"/>
            <ac:spMk id="6" creationId="{37C485A8-CDAA-A4FA-F816-D65B69002C00}"/>
          </ac:spMkLst>
        </pc:spChg>
        <pc:spChg chg="add del mod">
          <ac:chgData name="kothamanikanta2@outlook.com" userId="fee3ba77f589661d" providerId="LiveId" clId="{C086426E-0C7D-42A7-A957-92C2176DB329}" dt="2023-11-22T10:53:49.063" v="1714"/>
          <ac:spMkLst>
            <pc:docMk/>
            <pc:sldMk cId="2360101881" sldId="274"/>
            <ac:spMk id="6" creationId="{395C64E8-4E1F-06AB-0038-8AC4CAE217CB}"/>
          </ac:spMkLst>
        </pc:spChg>
        <pc:spChg chg="add del mod">
          <ac:chgData name="kothamanikanta2@outlook.com" userId="fee3ba77f589661d" providerId="LiveId" clId="{C086426E-0C7D-42A7-A957-92C2176DB329}" dt="2023-11-22T10:54:16.815" v="1722"/>
          <ac:spMkLst>
            <pc:docMk/>
            <pc:sldMk cId="2360101881" sldId="274"/>
            <ac:spMk id="7" creationId="{82B5AF31-FDE4-B1AA-C964-F6E8E9064AA6}"/>
          </ac:spMkLst>
        </pc:spChg>
        <pc:spChg chg="add mod">
          <ac:chgData name="kothamanikanta2@outlook.com" userId="fee3ba77f589661d" providerId="LiveId" clId="{C086426E-0C7D-42A7-A957-92C2176DB329}" dt="2024-02-01T16:59:40.264" v="7890" actId="1076"/>
          <ac:spMkLst>
            <pc:docMk/>
            <pc:sldMk cId="2360101881" sldId="274"/>
            <ac:spMk id="7" creationId="{ECC7AF18-A9BA-E68B-FA75-B232EF784684}"/>
          </ac:spMkLst>
        </pc:spChg>
        <pc:spChg chg="add del mod">
          <ac:chgData name="kothamanikanta2@outlook.com" userId="fee3ba77f589661d" providerId="LiveId" clId="{C086426E-0C7D-42A7-A957-92C2176DB329}" dt="2023-11-22T10:54:01.553" v="1717"/>
          <ac:spMkLst>
            <pc:docMk/>
            <pc:sldMk cId="2360101881" sldId="274"/>
            <ac:spMk id="8" creationId="{3627D1FC-8B28-EA39-EC61-FB9EF9EE067F}"/>
          </ac:spMkLst>
        </pc:spChg>
        <pc:spChg chg="add mod">
          <ac:chgData name="kothamanikanta2@outlook.com" userId="fee3ba77f589661d" providerId="LiveId" clId="{C086426E-0C7D-42A7-A957-92C2176DB329}" dt="2024-02-01T17:00:13.028" v="7894" actId="1076"/>
          <ac:spMkLst>
            <pc:docMk/>
            <pc:sldMk cId="2360101881" sldId="274"/>
            <ac:spMk id="8" creationId="{5E770087-52E7-A325-3876-2B26808A7853}"/>
          </ac:spMkLst>
        </pc:spChg>
        <pc:spChg chg="add mod">
          <ac:chgData name="kothamanikanta2@outlook.com" userId="fee3ba77f589661d" providerId="LiveId" clId="{C086426E-0C7D-42A7-A957-92C2176DB329}" dt="2024-02-01T17:00:26.156" v="7896" actId="1076"/>
          <ac:spMkLst>
            <pc:docMk/>
            <pc:sldMk cId="2360101881" sldId="274"/>
            <ac:spMk id="9" creationId="{A7DBCE2D-5342-4FBF-3C15-583DC79D572C}"/>
          </ac:spMkLst>
        </pc:spChg>
        <pc:spChg chg="add del mod">
          <ac:chgData name="kothamanikanta2@outlook.com" userId="fee3ba77f589661d" providerId="LiveId" clId="{C086426E-0C7D-42A7-A957-92C2176DB329}" dt="2023-11-22T10:54:16.815" v="1720" actId="21"/>
          <ac:spMkLst>
            <pc:docMk/>
            <pc:sldMk cId="2360101881" sldId="274"/>
            <ac:spMk id="9" creationId="{D23767BA-CC5A-49B2-5489-9313E4CDBBB6}"/>
          </ac:spMkLst>
        </pc:spChg>
        <pc:spChg chg="add del mod">
          <ac:chgData name="kothamanikanta2@outlook.com" userId="fee3ba77f589661d" providerId="LiveId" clId="{C086426E-0C7D-42A7-A957-92C2176DB329}" dt="2024-02-01T16:00:32.202" v="6014" actId="478"/>
          <ac:spMkLst>
            <pc:docMk/>
            <pc:sldMk cId="2360101881" sldId="274"/>
            <ac:spMk id="10" creationId="{4B124A8A-E640-AD69-B6F1-34566C705307}"/>
          </ac:spMkLst>
        </pc:spChg>
      </pc:sldChg>
      <pc:sldChg chg="addSp delSp modSp new mod">
        <pc:chgData name="kothamanikanta2@outlook.com" userId="fee3ba77f589661d" providerId="LiveId" clId="{C086426E-0C7D-42A7-A957-92C2176DB329}" dt="2023-11-26T14:27:43.686" v="3837" actId="1076"/>
        <pc:sldMkLst>
          <pc:docMk/>
          <pc:sldMk cId="1862772237" sldId="275"/>
        </pc:sldMkLst>
        <pc:spChg chg="add del mod">
          <ac:chgData name="kothamanikanta2@outlook.com" userId="fee3ba77f589661d" providerId="LiveId" clId="{C086426E-0C7D-42A7-A957-92C2176DB329}" dt="2023-11-26T06:12:19.738" v="3734" actId="14100"/>
          <ac:spMkLst>
            <pc:docMk/>
            <pc:sldMk cId="1862772237" sldId="275"/>
            <ac:spMk id="2" creationId="{41D9E846-2046-C524-7D53-EA05B7009068}"/>
          </ac:spMkLst>
        </pc:spChg>
        <pc:spChg chg="add del mod">
          <ac:chgData name="kothamanikanta2@outlook.com" userId="fee3ba77f589661d" providerId="LiveId" clId="{C086426E-0C7D-42A7-A957-92C2176DB329}" dt="2023-11-22T11:03:02.171" v="1801" actId="21"/>
          <ac:spMkLst>
            <pc:docMk/>
            <pc:sldMk cId="1862772237" sldId="275"/>
            <ac:spMk id="3" creationId="{4980D986-E216-4E60-B0D4-DE678283095F}"/>
          </ac:spMkLst>
        </pc:spChg>
        <pc:spChg chg="add del mod">
          <ac:chgData name="kothamanikanta2@outlook.com" userId="fee3ba77f589661d" providerId="LiveId" clId="{C086426E-0C7D-42A7-A957-92C2176DB329}" dt="2023-11-22T11:01:30.292" v="1786" actId="21"/>
          <ac:spMkLst>
            <pc:docMk/>
            <pc:sldMk cId="1862772237" sldId="275"/>
            <ac:spMk id="7" creationId="{F9FE27FB-1469-9F23-17E1-A5F1B5A159D3}"/>
          </ac:spMkLst>
        </pc:spChg>
        <pc:spChg chg="add del mod">
          <ac:chgData name="kothamanikanta2@outlook.com" userId="fee3ba77f589661d" providerId="LiveId" clId="{C086426E-0C7D-42A7-A957-92C2176DB329}" dt="2023-11-22T11:02:54.198" v="1798" actId="478"/>
          <ac:spMkLst>
            <pc:docMk/>
            <pc:sldMk cId="1862772237" sldId="275"/>
            <ac:spMk id="9" creationId="{1F807E99-476E-187D-146E-11C85A7E39BB}"/>
          </ac:spMkLst>
        </pc:spChg>
        <pc:spChg chg="add del mod">
          <ac:chgData name="kothamanikanta2@outlook.com" userId="fee3ba77f589661d" providerId="LiveId" clId="{C086426E-0C7D-42A7-A957-92C2176DB329}" dt="2023-11-22T11:02:54.198" v="1798" actId="478"/>
          <ac:spMkLst>
            <pc:docMk/>
            <pc:sldMk cId="1862772237" sldId="275"/>
            <ac:spMk id="11" creationId="{6E7FC0DE-2F47-8B37-6B4D-8AB924290407}"/>
          </ac:spMkLst>
        </pc:spChg>
        <pc:spChg chg="add del mod">
          <ac:chgData name="kothamanikanta2@outlook.com" userId="fee3ba77f589661d" providerId="LiveId" clId="{C086426E-0C7D-42A7-A957-92C2176DB329}" dt="2023-11-22T11:03:18.900" v="1806"/>
          <ac:spMkLst>
            <pc:docMk/>
            <pc:sldMk cId="1862772237" sldId="275"/>
            <ac:spMk id="12" creationId="{E462AC1D-167E-B3E3-E481-40F8F8132171}"/>
          </ac:spMkLst>
        </pc:spChg>
        <pc:spChg chg="add del mod">
          <ac:chgData name="kothamanikanta2@outlook.com" userId="fee3ba77f589661d" providerId="LiveId" clId="{C086426E-0C7D-42A7-A957-92C2176DB329}" dt="2023-11-22T11:03:18.882" v="1804" actId="21"/>
          <ac:spMkLst>
            <pc:docMk/>
            <pc:sldMk cId="1862772237" sldId="275"/>
            <ac:spMk id="13" creationId="{0B8CC59E-D3F5-6214-3CE3-C8F75CE52D54}"/>
          </ac:spMkLst>
        </pc:spChg>
        <pc:spChg chg="add mod">
          <ac:chgData name="kothamanikanta2@outlook.com" userId="fee3ba77f589661d" providerId="LiveId" clId="{C086426E-0C7D-42A7-A957-92C2176DB329}" dt="2023-11-26T14:27:43.686" v="3837" actId="1076"/>
          <ac:spMkLst>
            <pc:docMk/>
            <pc:sldMk cId="1862772237" sldId="275"/>
            <ac:spMk id="14" creationId="{022C1AF5-0FE2-A4AF-51BB-69EAA34AEDE1}"/>
          </ac:spMkLst>
        </pc:spChg>
        <pc:spChg chg="add mod ord">
          <ac:chgData name="kothamanikanta2@outlook.com" userId="fee3ba77f589661d" providerId="LiveId" clId="{C086426E-0C7D-42A7-A957-92C2176DB329}" dt="2023-11-26T04:26:02.076" v="3644" actId="207"/>
          <ac:spMkLst>
            <pc:docMk/>
            <pc:sldMk cId="1862772237" sldId="275"/>
            <ac:spMk id="21" creationId="{603180F9-81DA-A93E-9101-7479BB9FADB0}"/>
          </ac:spMkLst>
        </pc:spChg>
        <pc:picChg chg="add del mod">
          <ac:chgData name="kothamanikanta2@outlook.com" userId="fee3ba77f589661d" providerId="LiveId" clId="{C086426E-0C7D-42A7-A957-92C2176DB329}" dt="2023-11-22T11:01:30.543" v="1787" actId="931"/>
          <ac:picMkLst>
            <pc:docMk/>
            <pc:sldMk cId="1862772237" sldId="275"/>
            <ac:picMk id="5" creationId="{CA54F75D-7A79-F5D1-DC1D-99FF8EA9F10C}"/>
          </ac:picMkLst>
        </pc:picChg>
        <pc:picChg chg="add del mod">
          <ac:chgData name="kothamanikanta2@outlook.com" userId="fee3ba77f589661d" providerId="LiveId" clId="{C086426E-0C7D-42A7-A957-92C2176DB329}" dt="2023-11-22T11:10:01.640" v="1843" actId="931"/>
          <ac:picMkLst>
            <pc:docMk/>
            <pc:sldMk cId="1862772237" sldId="275"/>
            <ac:picMk id="16" creationId="{A7E8371A-22C4-B118-007A-228628A3FF3A}"/>
          </ac:picMkLst>
        </pc:picChg>
        <pc:picChg chg="add del mod">
          <ac:chgData name="kothamanikanta2@outlook.com" userId="fee3ba77f589661d" providerId="LiveId" clId="{C086426E-0C7D-42A7-A957-92C2176DB329}" dt="2023-11-22T11:10:01.640" v="1843" actId="931"/>
          <ac:picMkLst>
            <pc:docMk/>
            <pc:sldMk cId="1862772237" sldId="275"/>
            <ac:picMk id="18" creationId="{252E1E37-7943-FF7D-3D23-F4DC1B1DE1F6}"/>
          </ac:picMkLst>
        </pc:picChg>
        <pc:picChg chg="add mod">
          <ac:chgData name="kothamanikanta2@outlook.com" userId="fee3ba77f589661d" providerId="LiveId" clId="{C086426E-0C7D-42A7-A957-92C2176DB329}" dt="2023-11-22T11:10:18.264" v="1845" actId="1076"/>
          <ac:picMkLst>
            <pc:docMk/>
            <pc:sldMk cId="1862772237" sldId="275"/>
            <ac:picMk id="20" creationId="{EE7F17B1-1D4E-2DB2-13D5-B8D9A8A0672B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5T10:03:42.961" v="3023" actId="2696"/>
        <pc:sldMkLst>
          <pc:docMk/>
          <pc:sldMk cId="1466749968" sldId="276"/>
        </pc:sldMkLst>
        <pc:spChg chg="del">
          <ac:chgData name="kothamanikanta2@outlook.com" userId="fee3ba77f589661d" providerId="LiveId" clId="{C086426E-0C7D-42A7-A957-92C2176DB329}" dt="2023-11-22T11:17:54.989" v="1856" actId="478"/>
          <ac:spMkLst>
            <pc:docMk/>
            <pc:sldMk cId="1466749968" sldId="276"/>
            <ac:spMk id="2" creationId="{726388C8-1582-26AE-71C2-73C7CBED6FE9}"/>
          </ac:spMkLst>
        </pc:spChg>
        <pc:spChg chg="add del mod">
          <ac:chgData name="kothamanikanta2@outlook.com" userId="fee3ba77f589661d" providerId="LiveId" clId="{C086426E-0C7D-42A7-A957-92C2176DB329}" dt="2023-11-22T13:42:22.002" v="1885"/>
          <ac:spMkLst>
            <pc:docMk/>
            <pc:sldMk cId="1466749968" sldId="276"/>
            <ac:spMk id="2" creationId="{D18A526F-6666-762C-9CCA-1AA95BFB7BF1}"/>
          </ac:spMkLst>
        </pc:spChg>
        <pc:spChg chg="del">
          <ac:chgData name="kothamanikanta2@outlook.com" userId="fee3ba77f589661d" providerId="LiveId" clId="{C086426E-0C7D-42A7-A957-92C2176DB329}" dt="2023-11-22T11:19:16.781" v="1857" actId="478"/>
          <ac:spMkLst>
            <pc:docMk/>
            <pc:sldMk cId="1466749968" sldId="276"/>
            <ac:spMk id="3" creationId="{44498E58-0508-4A93-1312-A54743CC9F33}"/>
          </ac:spMkLst>
        </pc:spChg>
        <pc:spChg chg="add mod">
          <ac:chgData name="kothamanikanta2@outlook.com" userId="fee3ba77f589661d" providerId="LiveId" clId="{C086426E-0C7D-42A7-A957-92C2176DB329}" dt="2023-11-22T13:41:29.935" v="1882" actId="14100"/>
          <ac:spMkLst>
            <pc:docMk/>
            <pc:sldMk cId="1466749968" sldId="276"/>
            <ac:spMk id="6" creationId="{5293A3E8-06C1-E046-D179-DDD9A4262FE6}"/>
          </ac:spMkLst>
        </pc:spChg>
        <pc:spChg chg="add del mod">
          <ac:chgData name="kothamanikanta2@outlook.com" userId="fee3ba77f589661d" providerId="LiveId" clId="{C086426E-0C7D-42A7-A957-92C2176DB329}" dt="2023-11-22T11:50:25.536" v="1878"/>
          <ac:spMkLst>
            <pc:docMk/>
            <pc:sldMk cId="1466749968" sldId="276"/>
            <ac:spMk id="7" creationId="{6CA34E33-F16B-D87B-B791-AAA6BF6AB2A6}"/>
          </ac:spMkLst>
        </pc:spChg>
        <pc:spChg chg="add del mod">
          <ac:chgData name="kothamanikanta2@outlook.com" userId="fee3ba77f589661d" providerId="LiveId" clId="{C086426E-0C7D-42A7-A957-92C2176DB329}" dt="2023-11-22T11:50:25.536" v="1880"/>
          <ac:spMkLst>
            <pc:docMk/>
            <pc:sldMk cId="1466749968" sldId="276"/>
            <ac:spMk id="8" creationId="{5B291980-6B12-019A-6E50-D6C08B0204EC}"/>
          </ac:spMkLst>
        </pc:spChg>
      </pc:sldChg>
      <pc:sldChg chg="new del">
        <pc:chgData name="kothamanikanta2@outlook.com" userId="fee3ba77f589661d" providerId="LiveId" clId="{C086426E-0C7D-42A7-A957-92C2176DB329}" dt="2023-11-22T13:48:01.979" v="1905" actId="680"/>
        <pc:sldMkLst>
          <pc:docMk/>
          <pc:sldMk cId="2287762951" sldId="277"/>
        </pc:sldMkLst>
      </pc:sldChg>
      <pc:sldChg chg="addSp modSp new mod">
        <pc:chgData name="kothamanikanta2@outlook.com" userId="fee3ba77f589661d" providerId="LiveId" clId="{C086426E-0C7D-42A7-A957-92C2176DB329}" dt="2024-02-01T15:57:35.599" v="5998"/>
        <pc:sldMkLst>
          <pc:docMk/>
          <pc:sldMk cId="3580402968" sldId="277"/>
        </pc:sldMkLst>
        <pc:spChg chg="mod">
          <ac:chgData name="kothamanikanta2@outlook.com" userId="fee3ba77f589661d" providerId="LiveId" clId="{C086426E-0C7D-42A7-A957-92C2176DB329}" dt="2024-01-24T15:38:18.007" v="4729" actId="1076"/>
          <ac:spMkLst>
            <pc:docMk/>
            <pc:sldMk cId="3580402968" sldId="277"/>
            <ac:spMk id="2" creationId="{BC7B27F6-5627-40FB-834B-F28838085647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580402968" sldId="277"/>
            <ac:spMk id="4" creationId="{26C3BBD1-44E0-D5C6-E836-E9396F4BA31B}"/>
          </ac:spMkLst>
        </pc:spChg>
      </pc:sldChg>
      <pc:sldChg chg="new del">
        <pc:chgData name="kothamanikanta2@outlook.com" userId="fee3ba77f589661d" providerId="LiveId" clId="{C086426E-0C7D-42A7-A957-92C2176DB329}" dt="2023-11-22T13:48:01.338" v="1904" actId="680"/>
        <pc:sldMkLst>
          <pc:docMk/>
          <pc:sldMk cId="3334559425" sldId="278"/>
        </pc:sldMkLst>
      </pc:sldChg>
      <pc:sldChg chg="addSp delSp modSp new mod">
        <pc:chgData name="kothamanikanta2@outlook.com" userId="fee3ba77f589661d" providerId="LiveId" clId="{C086426E-0C7D-42A7-A957-92C2176DB329}" dt="2024-02-01T15:57:35.599" v="5998"/>
        <pc:sldMkLst>
          <pc:docMk/>
          <pc:sldMk cId="3581344412" sldId="278"/>
        </pc:sldMkLst>
        <pc:spChg chg="mod">
          <ac:chgData name="kothamanikanta2@outlook.com" userId="fee3ba77f589661d" providerId="LiveId" clId="{C086426E-0C7D-42A7-A957-92C2176DB329}" dt="2023-11-25T09:52:45.054" v="2939" actId="114"/>
          <ac:spMkLst>
            <pc:docMk/>
            <pc:sldMk cId="3581344412" sldId="278"/>
            <ac:spMk id="2" creationId="{B2F0F58C-C378-8508-C14F-C003CA7B9509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581344412" sldId="278"/>
            <ac:spMk id="4" creationId="{F2CB6DE9-E163-0B10-00FD-47A0899308B4}"/>
          </ac:spMkLst>
        </pc:spChg>
        <pc:spChg chg="add del mod">
          <ac:chgData name="kothamanikanta2@outlook.com" userId="fee3ba77f589661d" providerId="LiveId" clId="{C086426E-0C7D-42A7-A957-92C2176DB329}" dt="2024-01-24T15:37:23.639" v="4728" actId="931"/>
          <ac:spMkLst>
            <pc:docMk/>
            <pc:sldMk cId="3581344412" sldId="278"/>
            <ac:spMk id="6" creationId="{97F4C480-B69F-51EA-BC36-2440D6ADA8EE}"/>
          </ac:spMkLst>
        </pc:spChg>
        <pc:picChg chg="del">
          <ac:chgData name="kothamanikanta2@outlook.com" userId="fee3ba77f589661d" providerId="LiveId" clId="{C086426E-0C7D-42A7-A957-92C2176DB329}" dt="2024-01-24T15:37:14.230" v="4727" actId="478"/>
          <ac:picMkLst>
            <pc:docMk/>
            <pc:sldMk cId="3581344412" sldId="278"/>
            <ac:picMk id="5" creationId="{8D48E0B9-A830-4B30-D107-59928CEEFCC0}"/>
          </ac:picMkLst>
        </pc:picChg>
        <pc:picChg chg="add mod">
          <ac:chgData name="kothamanikanta2@outlook.com" userId="fee3ba77f589661d" providerId="LiveId" clId="{C086426E-0C7D-42A7-A957-92C2176DB329}" dt="2024-01-24T15:38:55.211" v="4733" actId="1076"/>
          <ac:picMkLst>
            <pc:docMk/>
            <pc:sldMk cId="3581344412" sldId="278"/>
            <ac:picMk id="8" creationId="{FD1DC2E3-8FB6-9A03-D2E0-9DEA773D568C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7:35.599" v="5998"/>
        <pc:sldMkLst>
          <pc:docMk/>
          <pc:sldMk cId="1522386170" sldId="279"/>
        </pc:sldMkLst>
        <pc:spChg chg="mod">
          <ac:chgData name="kothamanikanta2@outlook.com" userId="fee3ba77f589661d" providerId="LiveId" clId="{C086426E-0C7D-42A7-A957-92C2176DB329}" dt="2023-11-25T09:52:59.370" v="2941" actId="114"/>
          <ac:spMkLst>
            <pc:docMk/>
            <pc:sldMk cId="1522386170" sldId="279"/>
            <ac:spMk id="2" creationId="{C6774039-EE80-BD5B-5A1D-12A77CD99984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1522386170" sldId="279"/>
            <ac:spMk id="4" creationId="{A712F980-A9F1-BB85-4B60-0625F29D5190}"/>
          </ac:spMkLst>
        </pc:spChg>
        <pc:spChg chg="add del mod">
          <ac:chgData name="kothamanikanta2@outlook.com" userId="fee3ba77f589661d" providerId="LiveId" clId="{C086426E-0C7D-42A7-A957-92C2176DB329}" dt="2024-01-24T15:36:45.328" v="4723" actId="478"/>
          <ac:spMkLst>
            <pc:docMk/>
            <pc:sldMk cId="1522386170" sldId="279"/>
            <ac:spMk id="6" creationId="{94AA17B5-9E4F-3897-4C11-BA3D8CC968A2}"/>
          </ac:spMkLst>
        </pc:spChg>
        <pc:picChg chg="add mod">
          <ac:chgData name="kothamanikanta2@outlook.com" userId="fee3ba77f589661d" providerId="LiveId" clId="{C086426E-0C7D-42A7-A957-92C2176DB329}" dt="2024-01-24T15:38:50.915" v="4732" actId="1076"/>
          <ac:picMkLst>
            <pc:docMk/>
            <pc:sldMk cId="1522386170" sldId="279"/>
            <ac:picMk id="3" creationId="{C75D8527-044D-5A76-93B7-0F613CFF4A82}"/>
          </ac:picMkLst>
        </pc:picChg>
        <pc:picChg chg="del mod">
          <ac:chgData name="kothamanikanta2@outlook.com" userId="fee3ba77f589661d" providerId="LiveId" clId="{C086426E-0C7D-42A7-A957-92C2176DB329}" dt="2024-01-24T15:36:37.004" v="4721" actId="478"/>
          <ac:picMkLst>
            <pc:docMk/>
            <pc:sldMk cId="1522386170" sldId="279"/>
            <ac:picMk id="7" creationId="{ABC06A9C-A083-74D7-F96A-7C95B1B23D83}"/>
          </ac:picMkLst>
        </pc:picChg>
      </pc:sldChg>
      <pc:sldChg chg="new del">
        <pc:chgData name="kothamanikanta2@outlook.com" userId="fee3ba77f589661d" providerId="LiveId" clId="{C086426E-0C7D-42A7-A957-92C2176DB329}" dt="2023-11-22T13:48:00.957" v="1903" actId="680"/>
        <pc:sldMkLst>
          <pc:docMk/>
          <pc:sldMk cId="3379949405" sldId="279"/>
        </pc:sldMkLst>
      </pc:sldChg>
      <pc:sldChg chg="addSp delSp modSp mod">
        <pc:chgData name="kothamanikanta2@outlook.com" userId="fee3ba77f589661d" providerId="LiveId" clId="{C086426E-0C7D-42A7-A957-92C2176DB329}" dt="2024-02-01T15:57:35.599" v="5998"/>
        <pc:sldMkLst>
          <pc:docMk/>
          <pc:sldMk cId="828683039" sldId="280"/>
        </pc:sldMkLst>
        <pc:spChg chg="mod">
          <ac:chgData name="kothamanikanta2@outlook.com" userId="fee3ba77f589661d" providerId="LiveId" clId="{C086426E-0C7D-42A7-A957-92C2176DB329}" dt="2023-11-25T09:53:03.550" v="2943" actId="114"/>
          <ac:spMkLst>
            <pc:docMk/>
            <pc:sldMk cId="828683039" sldId="280"/>
            <ac:spMk id="2" creationId="{C6873E55-F160-9772-67D7-AC2A66D8BCAC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828683039" sldId="280"/>
            <ac:spMk id="4" creationId="{88CF0C16-996C-AA9C-1713-0A63D9B600CE}"/>
          </ac:spMkLst>
        </pc:spChg>
        <pc:spChg chg="add del mod">
          <ac:chgData name="kothamanikanta2@outlook.com" userId="fee3ba77f589661d" providerId="LiveId" clId="{C086426E-0C7D-42A7-A957-92C2176DB329}" dt="2024-01-24T15:36:12.789" v="4717" actId="931"/>
          <ac:spMkLst>
            <pc:docMk/>
            <pc:sldMk cId="828683039" sldId="280"/>
            <ac:spMk id="5" creationId="{A190F4FB-2AFA-6409-A01A-447083ADAFF5}"/>
          </ac:spMkLst>
        </pc:spChg>
        <pc:spChg chg="add del mod">
          <ac:chgData name="kothamanikanta2@outlook.com" userId="fee3ba77f589661d" providerId="LiveId" clId="{C086426E-0C7D-42A7-A957-92C2176DB329}" dt="2024-01-24T15:37:00.766" v="4726" actId="931"/>
          <ac:spMkLst>
            <pc:docMk/>
            <pc:sldMk cId="828683039" sldId="280"/>
            <ac:spMk id="9" creationId="{865C1660-50B0-DD43-208A-E4145D6AD959}"/>
          </ac:spMkLst>
        </pc:spChg>
        <pc:picChg chg="add del mod">
          <ac:chgData name="kothamanikanta2@outlook.com" userId="fee3ba77f589661d" providerId="LiveId" clId="{C086426E-0C7D-42A7-A957-92C2176DB329}" dt="2024-01-24T15:36:50.998" v="4725" actId="478"/>
          <ac:picMkLst>
            <pc:docMk/>
            <pc:sldMk cId="828683039" sldId="280"/>
            <ac:picMk id="7" creationId="{B31B93A5-E0F3-5C0E-3ABB-8DEB3B4FFC31}"/>
          </ac:picMkLst>
        </pc:picChg>
        <pc:picChg chg="del">
          <ac:chgData name="kothamanikanta2@outlook.com" userId="fee3ba77f589661d" providerId="LiveId" clId="{C086426E-0C7D-42A7-A957-92C2176DB329}" dt="2024-01-24T15:36:06.957" v="4716" actId="478"/>
          <ac:picMkLst>
            <pc:docMk/>
            <pc:sldMk cId="828683039" sldId="280"/>
            <ac:picMk id="10" creationId="{B351EB9F-2475-C3ED-4359-40CFD612618E}"/>
          </ac:picMkLst>
        </pc:picChg>
        <pc:picChg chg="add mod">
          <ac:chgData name="kothamanikanta2@outlook.com" userId="fee3ba77f589661d" providerId="LiveId" clId="{C086426E-0C7D-42A7-A957-92C2176DB329}" dt="2024-01-24T15:38:45.745" v="4731" actId="1076"/>
          <ac:picMkLst>
            <pc:docMk/>
            <pc:sldMk cId="828683039" sldId="280"/>
            <ac:picMk id="12" creationId="{9F4D2F90-B611-A9AC-2A61-CB8CB3A39C22}"/>
          </ac:picMkLst>
        </pc:picChg>
      </pc:sldChg>
      <pc:sldChg chg="new del">
        <pc:chgData name="kothamanikanta2@outlook.com" userId="fee3ba77f589661d" providerId="LiveId" clId="{C086426E-0C7D-42A7-A957-92C2176DB329}" dt="2023-11-22T13:48:00.675" v="1902" actId="680"/>
        <pc:sldMkLst>
          <pc:docMk/>
          <pc:sldMk cId="3846547104" sldId="280"/>
        </pc:sldMkLst>
      </pc:sldChg>
      <pc:sldChg chg="addSp delSp modSp mod">
        <pc:chgData name="kothamanikanta2@outlook.com" userId="fee3ba77f589661d" providerId="LiveId" clId="{C086426E-0C7D-42A7-A957-92C2176DB329}" dt="2024-02-01T15:57:35.599" v="5998"/>
        <pc:sldMkLst>
          <pc:docMk/>
          <pc:sldMk cId="3498562304" sldId="281"/>
        </pc:sldMkLst>
        <pc:spChg chg="mod">
          <ac:chgData name="kothamanikanta2@outlook.com" userId="fee3ba77f589661d" providerId="LiveId" clId="{C086426E-0C7D-42A7-A957-92C2176DB329}" dt="2023-11-25T09:53:07.955" v="2945" actId="114"/>
          <ac:spMkLst>
            <pc:docMk/>
            <pc:sldMk cId="3498562304" sldId="281"/>
            <ac:spMk id="2" creationId="{E77317EB-4399-07A0-C671-CD7F4BBF3A13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498562304" sldId="281"/>
            <ac:spMk id="5" creationId="{DE37967B-4382-87DD-40B0-D795CE3E61A8}"/>
          </ac:spMkLst>
        </pc:spChg>
        <pc:spChg chg="add del mod">
          <ac:chgData name="kothamanikanta2@outlook.com" userId="fee3ba77f589661d" providerId="LiveId" clId="{C086426E-0C7D-42A7-A957-92C2176DB329}" dt="2024-01-24T15:35:52.577" v="4715" actId="931"/>
          <ac:spMkLst>
            <pc:docMk/>
            <pc:sldMk cId="3498562304" sldId="281"/>
            <ac:spMk id="6" creationId="{E37D0569-5365-7FA7-989D-5E3089EC5260}"/>
          </ac:spMkLst>
        </pc:spChg>
        <pc:picChg chg="del mod">
          <ac:chgData name="kothamanikanta2@outlook.com" userId="fee3ba77f589661d" providerId="LiveId" clId="{C086426E-0C7D-42A7-A957-92C2176DB329}" dt="2024-01-24T15:35:34.555" v="4714" actId="478"/>
          <ac:picMkLst>
            <pc:docMk/>
            <pc:sldMk cId="3498562304" sldId="281"/>
            <ac:picMk id="4" creationId="{6FEAAD3F-6E80-E2E7-4BAA-8F3CDAB551FE}"/>
          </ac:picMkLst>
        </pc:picChg>
        <pc:picChg chg="add mod">
          <ac:chgData name="kothamanikanta2@outlook.com" userId="fee3ba77f589661d" providerId="LiveId" clId="{C086426E-0C7D-42A7-A957-92C2176DB329}" dt="2024-01-24T15:38:41.154" v="4730" actId="1076"/>
          <ac:picMkLst>
            <pc:docMk/>
            <pc:sldMk cId="3498562304" sldId="281"/>
            <ac:picMk id="8" creationId="{0AA1BEE6-84E2-029A-3973-56723EEC5D28}"/>
          </ac:picMkLst>
        </pc:picChg>
      </pc:sldChg>
      <pc:sldChg chg="addSp delSp modSp new mod ord">
        <pc:chgData name="kothamanikanta2@outlook.com" userId="fee3ba77f589661d" providerId="LiveId" clId="{C086426E-0C7D-42A7-A957-92C2176DB329}" dt="2024-02-01T15:57:35.599" v="5998"/>
        <pc:sldMkLst>
          <pc:docMk/>
          <pc:sldMk cId="3073562487" sldId="282"/>
        </pc:sldMkLst>
        <pc:spChg chg="del mod">
          <ac:chgData name="kothamanikanta2@outlook.com" userId="fee3ba77f589661d" providerId="LiveId" clId="{C086426E-0C7D-42A7-A957-92C2176DB329}" dt="2023-11-27T16:08:48.546" v="4078" actId="478"/>
          <ac:spMkLst>
            <pc:docMk/>
            <pc:sldMk cId="3073562487" sldId="282"/>
            <ac:spMk id="2" creationId="{69B87419-A3B1-F866-3DFA-299E6DC1FAA0}"/>
          </ac:spMkLst>
        </pc:spChg>
        <pc:spChg chg="del">
          <ac:chgData name="kothamanikanta2@outlook.com" userId="fee3ba77f589661d" providerId="LiveId" clId="{C086426E-0C7D-42A7-A957-92C2176DB329}" dt="2023-11-23T03:21:43.958" v="1921"/>
          <ac:spMkLst>
            <pc:docMk/>
            <pc:sldMk cId="3073562487" sldId="282"/>
            <ac:spMk id="3" creationId="{73A376C3-14D4-033B-8252-773054D9F7D7}"/>
          </ac:spMkLst>
        </pc:spChg>
        <pc:spChg chg="mod">
          <ac:chgData name="kothamanikanta2@outlook.com" userId="fee3ba77f589661d" providerId="LiveId" clId="{C086426E-0C7D-42A7-A957-92C2176DB329}" dt="2023-11-27T16:08:37.548" v="4076" actId="2711"/>
          <ac:spMkLst>
            <pc:docMk/>
            <pc:sldMk cId="3073562487" sldId="282"/>
            <ac:spMk id="4" creationId="{7DD14CBC-F4FC-B029-72D9-753410BA601B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073562487" sldId="282"/>
            <ac:spMk id="6" creationId="{DA082291-FB3B-50F1-501E-A859B5C5CCEC}"/>
          </ac:spMkLst>
        </pc:spChg>
        <pc:picChg chg="add mod">
          <ac:chgData name="kothamanikanta2@outlook.com" userId="fee3ba77f589661d" providerId="LiveId" clId="{C086426E-0C7D-42A7-A957-92C2176DB329}" dt="2023-11-26T04:25:11.152" v="3637" actId="1076"/>
          <ac:picMkLst>
            <pc:docMk/>
            <pc:sldMk cId="3073562487" sldId="282"/>
            <ac:picMk id="2050" creationId="{22B95BBE-71DA-F50A-D722-BD260D96A9A3}"/>
          </ac:picMkLst>
        </pc:picChg>
      </pc:sldChg>
      <pc:sldChg chg="addSp delSp modSp new del ord">
        <pc:chgData name="kothamanikanta2@outlook.com" userId="fee3ba77f589661d" providerId="LiveId" clId="{C086426E-0C7D-42A7-A957-92C2176DB329}" dt="2023-11-25T06:55:31.838" v="2934" actId="2696"/>
        <pc:sldMkLst>
          <pc:docMk/>
          <pc:sldMk cId="767395318" sldId="283"/>
        </pc:sldMkLst>
        <pc:spChg chg="mod">
          <ac:chgData name="kothamanikanta2@outlook.com" userId="fee3ba77f589661d" providerId="LiveId" clId="{C086426E-0C7D-42A7-A957-92C2176DB329}" dt="2023-11-25T06:38:55.766" v="2680"/>
          <ac:spMkLst>
            <pc:docMk/>
            <pc:sldMk cId="767395318" sldId="283"/>
            <ac:spMk id="2" creationId="{0F61154F-B273-9AD5-53EF-E29330F2CEEA}"/>
          </ac:spMkLst>
        </pc:spChg>
        <pc:spChg chg="del">
          <ac:chgData name="kothamanikanta2@outlook.com" userId="fee3ba77f589661d" providerId="LiveId" clId="{C086426E-0C7D-42A7-A957-92C2176DB329}" dt="2023-11-23T03:25:11.356" v="1940"/>
          <ac:spMkLst>
            <pc:docMk/>
            <pc:sldMk cId="767395318" sldId="283"/>
            <ac:spMk id="3" creationId="{E1C93DA2-957A-FB13-A014-AC801CB47DD5}"/>
          </ac:spMkLst>
        </pc:spChg>
        <pc:picChg chg="add mod">
          <ac:chgData name="kothamanikanta2@outlook.com" userId="fee3ba77f589661d" providerId="LiveId" clId="{C086426E-0C7D-42A7-A957-92C2176DB329}" dt="2023-11-23T03:31:09.452" v="1979" actId="1076"/>
          <ac:picMkLst>
            <pc:docMk/>
            <pc:sldMk cId="767395318" sldId="283"/>
            <ac:picMk id="3074" creationId="{3BA500FB-7AE7-1C7D-BA71-D4B4B060CE37}"/>
          </ac:picMkLst>
        </pc:picChg>
        <pc:picChg chg="add mod">
          <ac:chgData name="kothamanikanta2@outlook.com" userId="fee3ba77f589661d" providerId="LiveId" clId="{C086426E-0C7D-42A7-A957-92C2176DB329}" dt="2023-11-23T03:58:52.547" v="2308" actId="1076"/>
          <ac:picMkLst>
            <pc:docMk/>
            <pc:sldMk cId="767395318" sldId="283"/>
            <ac:picMk id="3076" creationId="{61E52A42-FEEE-949B-A2F0-9A9D1433C2BF}"/>
          </ac:picMkLst>
        </pc:picChg>
        <pc:picChg chg="add mod">
          <ac:chgData name="kothamanikanta2@outlook.com" userId="fee3ba77f589661d" providerId="LiveId" clId="{C086426E-0C7D-42A7-A957-92C2176DB329}" dt="2023-11-23T03:31:56.283" v="1995" actId="14100"/>
          <ac:picMkLst>
            <pc:docMk/>
            <pc:sldMk cId="767395318" sldId="283"/>
            <ac:picMk id="3078" creationId="{84604D76-F00A-3053-F5F4-F3C3D751C162}"/>
          </ac:picMkLst>
        </pc:picChg>
        <pc:picChg chg="add mod">
          <ac:chgData name="kothamanikanta2@outlook.com" userId="fee3ba77f589661d" providerId="LiveId" clId="{C086426E-0C7D-42A7-A957-92C2176DB329}" dt="2023-11-23T03:58:56.209" v="2309" actId="1076"/>
          <ac:picMkLst>
            <pc:docMk/>
            <pc:sldMk cId="767395318" sldId="283"/>
            <ac:picMk id="3080" creationId="{B14FB238-652D-B58A-7BD4-824653E22C3F}"/>
          </ac:picMkLst>
        </pc:picChg>
        <pc:picChg chg="add del mod">
          <ac:chgData name="kothamanikanta2@outlook.com" userId="fee3ba77f589661d" providerId="LiveId" clId="{C086426E-0C7D-42A7-A957-92C2176DB329}" dt="2023-11-23T03:33:23.356" v="2015" actId="478"/>
          <ac:picMkLst>
            <pc:docMk/>
            <pc:sldMk cId="767395318" sldId="283"/>
            <ac:picMk id="3082" creationId="{2760A28D-E6BF-A1D8-8426-B94B7E3AE775}"/>
          </ac:picMkLst>
        </pc:picChg>
        <pc:picChg chg="add del">
          <ac:chgData name="kothamanikanta2@outlook.com" userId="fee3ba77f589661d" providerId="LiveId" clId="{C086426E-0C7D-42A7-A957-92C2176DB329}" dt="2023-11-23T03:33:17.556" v="2013"/>
          <ac:picMkLst>
            <pc:docMk/>
            <pc:sldMk cId="767395318" sldId="283"/>
            <ac:picMk id="3084" creationId="{4435266E-691F-A8D8-6503-BFB7B0A5A204}"/>
          </ac:picMkLst>
        </pc:picChg>
        <pc:picChg chg="add del">
          <ac:chgData name="kothamanikanta2@outlook.com" userId="fee3ba77f589661d" providerId="LiveId" clId="{C086426E-0C7D-42A7-A957-92C2176DB329}" dt="2023-11-23T03:58:42.799" v="2307"/>
          <ac:picMkLst>
            <pc:docMk/>
            <pc:sldMk cId="767395318" sldId="283"/>
            <ac:picMk id="3086" creationId="{7109EB1D-8736-8FC4-A8D3-857ADFEFF945}"/>
          </ac:picMkLst>
        </pc:picChg>
      </pc:sldChg>
      <pc:sldChg chg="addSp delSp modSp new mod ord">
        <pc:chgData name="kothamanikanta2@outlook.com" userId="fee3ba77f589661d" providerId="LiveId" clId="{C086426E-0C7D-42A7-A957-92C2176DB329}" dt="2023-11-27T16:10:02.015" v="4083" actId="5793"/>
        <pc:sldMkLst>
          <pc:docMk/>
          <pc:sldMk cId="127017271" sldId="284"/>
        </pc:sldMkLst>
        <pc:spChg chg="add mod">
          <ac:chgData name="kothamanikanta2@outlook.com" userId="fee3ba77f589661d" providerId="LiveId" clId="{C086426E-0C7D-42A7-A957-92C2176DB329}" dt="2023-11-27T16:10:02.015" v="4083" actId="5793"/>
          <ac:spMkLst>
            <pc:docMk/>
            <pc:sldMk cId="127017271" sldId="284"/>
            <ac:spMk id="2" creationId="{A2C76FEC-5CAC-2E1B-C01D-33E786F3D3CC}"/>
          </ac:spMkLst>
        </pc:spChg>
        <pc:spChg chg="del">
          <ac:chgData name="kothamanikanta2@outlook.com" userId="fee3ba77f589661d" providerId="LiveId" clId="{C086426E-0C7D-42A7-A957-92C2176DB329}" dt="2023-11-23T03:33:41.168" v="2019" actId="478"/>
          <ac:spMkLst>
            <pc:docMk/>
            <pc:sldMk cId="127017271" sldId="284"/>
            <ac:spMk id="2" creationId="{BA7B7419-7BBF-9F7E-558A-102FD0E21A48}"/>
          </ac:spMkLst>
        </pc:spChg>
        <pc:spChg chg="del mod">
          <ac:chgData name="kothamanikanta2@outlook.com" userId="fee3ba77f589661d" providerId="LiveId" clId="{C086426E-0C7D-42A7-A957-92C2176DB329}" dt="2023-11-23T03:33:37.863" v="2018" actId="478"/>
          <ac:spMkLst>
            <pc:docMk/>
            <pc:sldMk cId="127017271" sldId="284"/>
            <ac:spMk id="3" creationId="{04DA18F8-DFB7-7BA9-83B2-E242108CD56E}"/>
          </ac:spMkLst>
        </pc:spChg>
        <pc:picChg chg="add mod">
          <ac:chgData name="kothamanikanta2@outlook.com" userId="fee3ba77f589661d" providerId="LiveId" clId="{C086426E-0C7D-42A7-A957-92C2176DB329}" dt="2023-11-23T03:34:01.794" v="2025" actId="14100"/>
          <ac:picMkLst>
            <pc:docMk/>
            <pc:sldMk cId="127017271" sldId="284"/>
            <ac:picMk id="4" creationId="{56071188-07F2-D6CC-62E6-E495E4909E1B}"/>
          </ac:picMkLst>
        </pc:picChg>
      </pc:sldChg>
      <pc:sldChg chg="new del">
        <pc:chgData name="kothamanikanta2@outlook.com" userId="fee3ba77f589661d" providerId="LiveId" clId="{C086426E-0C7D-42A7-A957-92C2176DB329}" dt="2023-11-23T03:28:01.088" v="1947" actId="680"/>
        <pc:sldMkLst>
          <pc:docMk/>
          <pc:sldMk cId="2440072631" sldId="284"/>
        </pc:sldMkLst>
      </pc:sldChg>
      <pc:sldChg chg="addSp delSp modSp new mod ord">
        <pc:chgData name="kothamanikanta2@outlook.com" userId="fee3ba77f589661d" providerId="LiveId" clId="{C086426E-0C7D-42A7-A957-92C2176DB329}" dt="2024-02-01T15:57:35.599" v="5998"/>
        <pc:sldMkLst>
          <pc:docMk/>
          <pc:sldMk cId="786129076" sldId="285"/>
        </pc:sldMkLst>
        <pc:spChg chg="del">
          <ac:chgData name="kothamanikanta2@outlook.com" userId="fee3ba77f589661d" providerId="LiveId" clId="{C086426E-0C7D-42A7-A957-92C2176DB329}" dt="2023-11-23T03:39:15.822" v="2027" actId="478"/>
          <ac:spMkLst>
            <pc:docMk/>
            <pc:sldMk cId="786129076" sldId="285"/>
            <ac:spMk id="2" creationId="{9D0F82F0-DE3A-30C6-4659-96126850A194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786129076" sldId="285"/>
            <ac:spMk id="3" creationId="{36F5FE4D-730A-5D15-D15F-05325DB4F377}"/>
          </ac:spMkLst>
        </pc:spChg>
        <pc:spChg chg="del">
          <ac:chgData name="kothamanikanta2@outlook.com" userId="fee3ba77f589661d" providerId="LiveId" clId="{C086426E-0C7D-42A7-A957-92C2176DB329}" dt="2023-11-23T03:39:17.744" v="2028"/>
          <ac:spMkLst>
            <pc:docMk/>
            <pc:sldMk cId="786129076" sldId="285"/>
            <ac:spMk id="3" creationId="{68E45E8A-8D44-A89A-7B38-E8C5A74060BB}"/>
          </ac:spMkLst>
        </pc:spChg>
        <pc:spChg chg="add mod">
          <ac:chgData name="kothamanikanta2@outlook.com" userId="fee3ba77f589661d" providerId="LiveId" clId="{C086426E-0C7D-42A7-A957-92C2176DB329}" dt="2023-11-27T16:09:14.868" v="4079" actId="2711"/>
          <ac:spMkLst>
            <pc:docMk/>
            <pc:sldMk cId="786129076" sldId="285"/>
            <ac:spMk id="4" creationId="{31FB87BC-7984-DC53-01F0-05A3075095A5}"/>
          </ac:spMkLst>
        </pc:spChg>
        <pc:picChg chg="add mod">
          <ac:chgData name="kothamanikanta2@outlook.com" userId="fee3ba77f589661d" providerId="LiveId" clId="{C086426E-0C7D-42A7-A957-92C2176DB329}" dt="2023-11-23T03:44:13.130" v="2206" actId="1035"/>
          <ac:picMkLst>
            <pc:docMk/>
            <pc:sldMk cId="786129076" sldId="285"/>
            <ac:picMk id="4098" creationId="{E77EF853-1198-11EC-E7F6-9807FF45629C}"/>
          </ac:picMkLst>
        </pc:picChg>
      </pc:sldChg>
      <pc:sldChg chg="new del">
        <pc:chgData name="kothamanikanta2@outlook.com" userId="fee3ba77f589661d" providerId="LiveId" clId="{C086426E-0C7D-42A7-A957-92C2176DB329}" dt="2023-11-23T03:27:58.307" v="1946" actId="680"/>
        <pc:sldMkLst>
          <pc:docMk/>
          <pc:sldMk cId="2513778537" sldId="285"/>
        </pc:sldMkLst>
      </pc:sldChg>
      <pc:sldChg chg="new del">
        <pc:chgData name="kothamanikanta2@outlook.com" userId="fee3ba77f589661d" providerId="LiveId" clId="{C086426E-0C7D-42A7-A957-92C2176DB329}" dt="2023-11-23T03:27:58.118" v="1945" actId="680"/>
        <pc:sldMkLst>
          <pc:docMk/>
          <pc:sldMk cId="2846386402" sldId="286"/>
        </pc:sldMkLst>
      </pc:sldChg>
      <pc:sldChg chg="addSp delSp modSp new mod ord">
        <pc:chgData name="kothamanikanta2@outlook.com" userId="fee3ba77f589661d" providerId="LiveId" clId="{C086426E-0C7D-42A7-A957-92C2176DB329}" dt="2024-02-11T14:38:34.364" v="7933"/>
        <pc:sldMkLst>
          <pc:docMk/>
          <pc:sldMk cId="2941569670" sldId="286"/>
        </pc:sldMkLst>
        <pc:spChg chg="mod">
          <ac:chgData name="kothamanikanta2@outlook.com" userId="fee3ba77f589661d" providerId="LiveId" clId="{C086426E-0C7D-42A7-A957-92C2176DB329}" dt="2023-11-27T16:09:42.036" v="4082" actId="1036"/>
          <ac:spMkLst>
            <pc:docMk/>
            <pc:sldMk cId="2941569670" sldId="286"/>
            <ac:spMk id="2" creationId="{49C9DB22-761E-0082-2469-0BF90E7A9D8C}"/>
          </ac:spMkLst>
        </pc:spChg>
        <pc:spChg chg="del">
          <ac:chgData name="kothamanikanta2@outlook.com" userId="fee3ba77f589661d" providerId="LiveId" clId="{C086426E-0C7D-42A7-A957-92C2176DB329}" dt="2023-11-23T03:49:16.597" v="2229" actId="478"/>
          <ac:spMkLst>
            <pc:docMk/>
            <pc:sldMk cId="2941569670" sldId="286"/>
            <ac:spMk id="2" creationId="{5176A865-1EE3-806D-2757-4EC48F2B222A}"/>
          </ac:spMkLst>
        </pc:spChg>
        <pc:spChg chg="del">
          <ac:chgData name="kothamanikanta2@outlook.com" userId="fee3ba77f589661d" providerId="LiveId" clId="{C086426E-0C7D-42A7-A957-92C2176DB329}" dt="2023-11-23T03:48:30.101" v="2208"/>
          <ac:spMkLst>
            <pc:docMk/>
            <pc:sldMk cId="2941569670" sldId="286"/>
            <ac:spMk id="3" creationId="{F0ED60FE-ABFE-8CF4-B748-2F8B3F21AD3B}"/>
          </ac:spMkLst>
        </pc:spChg>
        <pc:spChg chg="add mod">
          <ac:chgData name="kothamanikanta2@outlook.com" userId="fee3ba77f589661d" providerId="LiveId" clId="{C086426E-0C7D-42A7-A957-92C2176DB329}" dt="2023-11-23T03:56:42.519" v="2303" actId="20577"/>
          <ac:spMkLst>
            <pc:docMk/>
            <pc:sldMk cId="2941569670" sldId="286"/>
            <ac:spMk id="4" creationId="{6EE1F628-0009-5563-8787-D322BE8D7F84}"/>
          </ac:spMkLst>
        </pc:spChg>
        <pc:spChg chg="add mod">
          <ac:chgData name="kothamanikanta2@outlook.com" userId="fee3ba77f589661d" providerId="LiveId" clId="{C086426E-0C7D-42A7-A957-92C2176DB329}" dt="2023-11-23T03:56:27.111" v="2285" actId="20577"/>
          <ac:spMkLst>
            <pc:docMk/>
            <pc:sldMk cId="2941569670" sldId="286"/>
            <ac:spMk id="5" creationId="{DF366EA1-622F-FE08-7053-1E25D39BCD23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941569670" sldId="286"/>
            <ac:spMk id="6" creationId="{435BCCB2-7E37-4E0A-3D86-8DF48E6C9868}"/>
          </ac:spMkLst>
        </pc:spChg>
        <pc:picChg chg="add mod">
          <ac:chgData name="kothamanikanta2@outlook.com" userId="fee3ba77f589661d" providerId="LiveId" clId="{C086426E-0C7D-42A7-A957-92C2176DB329}" dt="2023-11-26T06:09:50.004" v="3697"/>
          <ac:picMkLst>
            <pc:docMk/>
            <pc:sldMk cId="2941569670" sldId="286"/>
            <ac:picMk id="6146" creationId="{D24E6F4D-A96B-97D3-5390-F10B4E5092F4}"/>
          </ac:picMkLst>
        </pc:picChg>
        <pc:picChg chg="add mod">
          <ac:chgData name="kothamanikanta2@outlook.com" userId="fee3ba77f589661d" providerId="LiveId" clId="{C086426E-0C7D-42A7-A957-92C2176DB329}" dt="2024-02-11T13:01:58.209" v="7927" actId="1035"/>
          <ac:picMkLst>
            <pc:docMk/>
            <pc:sldMk cId="2941569670" sldId="286"/>
            <ac:picMk id="6148" creationId="{55936FA0-F141-FABA-DFF3-CEE41C09B52A}"/>
          </ac:picMkLst>
        </pc:picChg>
      </pc:sldChg>
      <pc:sldChg chg="addSp delSp modSp new mod ord">
        <pc:chgData name="kothamanikanta2@outlook.com" userId="fee3ba77f589661d" providerId="LiveId" clId="{C086426E-0C7D-42A7-A957-92C2176DB329}" dt="2024-02-01T17:03:43.020" v="7925" actId="1036"/>
        <pc:sldMkLst>
          <pc:docMk/>
          <pc:sldMk cId="3293870533" sldId="287"/>
        </pc:sldMkLst>
        <pc:spChg chg="add mod">
          <ac:chgData name="kothamanikanta2@outlook.com" userId="fee3ba77f589661d" providerId="LiveId" clId="{C086426E-0C7D-42A7-A957-92C2176DB329}" dt="2024-02-01T15:52:10.186" v="5933" actId="1076"/>
          <ac:spMkLst>
            <pc:docMk/>
            <pc:sldMk cId="3293870533" sldId="287"/>
            <ac:spMk id="2" creationId="{22B75E78-0550-68B9-9910-FE9A33B7754C}"/>
          </ac:spMkLst>
        </pc:spChg>
        <pc:spChg chg="del">
          <ac:chgData name="kothamanikanta2@outlook.com" userId="fee3ba77f589661d" providerId="LiveId" clId="{C086426E-0C7D-42A7-A957-92C2176DB329}" dt="2023-11-23T04:03:19.159" v="2331" actId="478"/>
          <ac:spMkLst>
            <pc:docMk/>
            <pc:sldMk cId="3293870533" sldId="287"/>
            <ac:spMk id="2" creationId="{513FC9A3-DCEF-E43E-CC3F-6B8DA4B51644}"/>
          </ac:spMkLst>
        </pc:spChg>
        <pc:spChg chg="del">
          <ac:chgData name="kothamanikanta2@outlook.com" userId="fee3ba77f589661d" providerId="LiveId" clId="{C086426E-0C7D-42A7-A957-92C2176DB329}" dt="2023-11-23T04:03:15.532" v="2330" actId="478"/>
          <ac:spMkLst>
            <pc:docMk/>
            <pc:sldMk cId="3293870533" sldId="287"/>
            <ac:spMk id="3" creationId="{1CE06AE9-5177-D4FE-E50C-9DEC6602BC4D}"/>
          </ac:spMkLst>
        </pc:spChg>
        <pc:spChg chg="add del mod">
          <ac:chgData name="kothamanikanta2@outlook.com" userId="fee3ba77f589661d" providerId="LiveId" clId="{C086426E-0C7D-42A7-A957-92C2176DB329}" dt="2024-01-29T13:22:38.906" v="5691" actId="478"/>
          <ac:spMkLst>
            <pc:docMk/>
            <pc:sldMk cId="3293870533" sldId="287"/>
            <ac:spMk id="3" creationId="{3A5A59B9-B400-F63B-FB0B-E788E54688FD}"/>
          </ac:spMkLst>
        </pc:spChg>
        <pc:spChg chg="add mod">
          <ac:chgData name="kothamanikanta2@outlook.com" userId="fee3ba77f589661d" providerId="LiveId" clId="{C086426E-0C7D-42A7-A957-92C2176DB329}" dt="2024-02-01T17:03:43.020" v="7925" actId="1036"/>
          <ac:spMkLst>
            <pc:docMk/>
            <pc:sldMk cId="3293870533" sldId="287"/>
            <ac:spMk id="4" creationId="{0CB7D046-FAA5-33B1-E313-20105CD287AF}"/>
          </ac:spMkLst>
        </pc:spChg>
        <pc:spChg chg="add mod">
          <ac:chgData name="kothamanikanta2@outlook.com" userId="fee3ba77f589661d" providerId="LiveId" clId="{C086426E-0C7D-42A7-A957-92C2176DB329}" dt="2024-02-01T15:52:06.102" v="5932" actId="1076"/>
          <ac:spMkLst>
            <pc:docMk/>
            <pc:sldMk cId="3293870533" sldId="287"/>
            <ac:spMk id="5" creationId="{F13ED16F-CF58-A5D1-1ED5-49FEE4A2BCB9}"/>
          </ac:spMkLst>
        </pc:spChg>
        <pc:spChg chg="add del mod">
          <ac:chgData name="kothamanikanta2@outlook.com" userId="fee3ba77f589661d" providerId="LiveId" clId="{C086426E-0C7D-42A7-A957-92C2176DB329}" dt="2024-01-29T13:28:34.589" v="5735" actId="478"/>
          <ac:spMkLst>
            <pc:docMk/>
            <pc:sldMk cId="3293870533" sldId="287"/>
            <ac:spMk id="5" creationId="{F69D053D-4066-64D6-ACA1-42BE9D1E41D4}"/>
          </ac:spMkLst>
        </pc:spChg>
        <pc:spChg chg="add del mod">
          <ac:chgData name="kothamanikanta2@outlook.com" userId="fee3ba77f589661d" providerId="LiveId" clId="{C086426E-0C7D-42A7-A957-92C2176DB329}" dt="2024-01-29T13:25:48.725" v="5730" actId="478"/>
          <ac:spMkLst>
            <pc:docMk/>
            <pc:sldMk cId="3293870533" sldId="287"/>
            <ac:spMk id="6" creationId="{BED40FDB-D69C-2D5B-597C-D4DAE9AC2392}"/>
          </ac:spMkLst>
        </pc:spChg>
        <pc:spChg chg="add del mod">
          <ac:chgData name="kothamanikanta2@outlook.com" userId="fee3ba77f589661d" providerId="LiveId" clId="{C086426E-0C7D-42A7-A957-92C2176DB329}" dt="2024-01-29T13:31:07.583" v="5747" actId="478"/>
          <ac:spMkLst>
            <pc:docMk/>
            <pc:sldMk cId="3293870533" sldId="287"/>
            <ac:spMk id="7" creationId="{CEDD3F49-EC89-A0AD-0046-2D0D79EF3DEF}"/>
          </ac:spMkLst>
        </pc:spChg>
        <pc:spChg chg="add del mod">
          <ac:chgData name="kothamanikanta2@outlook.com" userId="fee3ba77f589661d" providerId="LiveId" clId="{C086426E-0C7D-42A7-A957-92C2176DB329}" dt="2024-01-29T13:31:59.325" v="5750" actId="12084"/>
          <ac:spMkLst>
            <pc:docMk/>
            <pc:sldMk cId="3293870533" sldId="287"/>
            <ac:spMk id="9" creationId="{9D393D58-91BF-0F12-477E-87CE495C1551}"/>
          </ac:spMkLst>
        </pc:spChg>
        <pc:spChg chg="add del mod">
          <ac:chgData name="kothamanikanta2@outlook.com" userId="fee3ba77f589661d" providerId="LiveId" clId="{C086426E-0C7D-42A7-A957-92C2176DB329}" dt="2024-01-29T13:35:12.619" v="5774" actId="478"/>
          <ac:spMkLst>
            <pc:docMk/>
            <pc:sldMk cId="3293870533" sldId="287"/>
            <ac:spMk id="12" creationId="{056F1726-52FE-E1E8-C70A-B27503A73F8F}"/>
          </ac:spMkLst>
        </pc:spChg>
        <pc:spChg chg="add del mod ord">
          <ac:chgData name="kothamanikanta2@outlook.com" userId="fee3ba77f589661d" providerId="LiveId" clId="{C086426E-0C7D-42A7-A957-92C2176DB329}" dt="2024-01-31T16:22:36.616" v="5782" actId="478"/>
          <ac:spMkLst>
            <pc:docMk/>
            <pc:sldMk cId="3293870533" sldId="287"/>
            <ac:spMk id="13" creationId="{254774F0-2830-D7AB-4BFF-30686D53CA79}"/>
          </ac:spMkLst>
        </pc:spChg>
        <pc:graphicFrameChg chg="add del mod">
          <ac:chgData name="kothamanikanta2@outlook.com" userId="fee3ba77f589661d" providerId="LiveId" clId="{C086426E-0C7D-42A7-A957-92C2176DB329}" dt="2024-01-29T13:33:59.480" v="5761" actId="478"/>
          <ac:graphicFrameMkLst>
            <pc:docMk/>
            <pc:sldMk cId="3293870533" sldId="287"/>
            <ac:graphicFrameMk id="10" creationId="{10C7BF25-E565-1F21-5465-D3CB16331D9E}"/>
          </ac:graphicFrameMkLst>
        </pc:graphicFrameChg>
        <pc:picChg chg="add mod">
          <ac:chgData name="kothamanikanta2@outlook.com" userId="fee3ba77f589661d" providerId="LiveId" clId="{C086426E-0C7D-42A7-A957-92C2176DB329}" dt="2024-02-01T15:52:20.681" v="5955" actId="1038"/>
          <ac:picMkLst>
            <pc:docMk/>
            <pc:sldMk cId="3293870533" sldId="287"/>
            <ac:picMk id="7170" creationId="{F2F5D0A7-98E1-C69B-0C82-DE9878B732C1}"/>
          </ac:picMkLst>
        </pc:picChg>
      </pc:sldChg>
      <pc:sldChg chg="addSp delSp modSp new mod ord setBg">
        <pc:chgData name="kothamanikanta2@outlook.com" userId="fee3ba77f589661d" providerId="LiveId" clId="{C086426E-0C7D-42A7-A957-92C2176DB329}" dt="2024-02-01T15:57:35.599" v="5998"/>
        <pc:sldMkLst>
          <pc:docMk/>
          <pc:sldMk cId="3453967955" sldId="288"/>
        </pc:sldMkLst>
        <pc:spChg chg="del">
          <ac:chgData name="kothamanikanta2@outlook.com" userId="fee3ba77f589661d" providerId="LiveId" clId="{C086426E-0C7D-42A7-A957-92C2176DB329}" dt="2023-11-23T04:10:45.967" v="2333" actId="478"/>
          <ac:spMkLst>
            <pc:docMk/>
            <pc:sldMk cId="3453967955" sldId="288"/>
            <ac:spMk id="2" creationId="{6AD23BE9-F51E-C5F0-760A-9ECBC12CF4C8}"/>
          </ac:spMkLst>
        </pc:spChg>
        <pc:spChg chg="add del mod">
          <ac:chgData name="kothamanikanta2@outlook.com" userId="fee3ba77f589661d" providerId="LiveId" clId="{C086426E-0C7D-42A7-A957-92C2176DB329}" dt="2023-11-27T14:19:50.259" v="3988"/>
          <ac:spMkLst>
            <pc:docMk/>
            <pc:sldMk cId="3453967955" sldId="288"/>
            <ac:spMk id="2" creationId="{84714773-6955-791B-2AC6-2D43966F1301}"/>
          </ac:spMkLst>
        </pc:spChg>
        <pc:spChg chg="del">
          <ac:chgData name="kothamanikanta2@outlook.com" userId="fee3ba77f589661d" providerId="LiveId" clId="{C086426E-0C7D-42A7-A957-92C2176DB329}" dt="2023-11-23T04:10:47.762" v="2334" actId="478"/>
          <ac:spMkLst>
            <pc:docMk/>
            <pc:sldMk cId="3453967955" sldId="288"/>
            <ac:spMk id="3" creationId="{2CAA631C-B635-3711-92FB-4982856BAE0C}"/>
          </ac:spMkLst>
        </pc:spChg>
        <pc:spChg chg="add mod">
          <ac:chgData name="kothamanikanta2@outlook.com" userId="fee3ba77f589661d" providerId="LiveId" clId="{C086426E-0C7D-42A7-A957-92C2176DB329}" dt="2024-02-01T15:41:34.809" v="5852"/>
          <ac:spMkLst>
            <pc:docMk/>
            <pc:sldMk cId="3453967955" sldId="288"/>
            <ac:spMk id="3" creationId="{452C80D2-2794-0790-D974-949235321575}"/>
          </ac:spMkLst>
        </pc:spChg>
        <pc:spChg chg="add mod">
          <ac:chgData name="kothamanikanta2@outlook.com" userId="fee3ba77f589661d" providerId="LiveId" clId="{C086426E-0C7D-42A7-A957-92C2176DB329}" dt="2024-02-01T15:41:51.941" v="5855"/>
          <ac:spMkLst>
            <pc:docMk/>
            <pc:sldMk cId="3453967955" sldId="288"/>
            <ac:spMk id="4" creationId="{B132B527-D8DA-212A-966F-D3BB3FDCB059}"/>
          </ac:spMkLst>
        </pc:spChg>
        <pc:spChg chg="add mod">
          <ac:chgData name="kothamanikanta2@outlook.com" userId="fee3ba77f589661d" providerId="LiveId" clId="{C086426E-0C7D-42A7-A957-92C2176DB329}" dt="2024-02-01T15:42:01.141" v="5856"/>
          <ac:spMkLst>
            <pc:docMk/>
            <pc:sldMk cId="3453967955" sldId="288"/>
            <ac:spMk id="5" creationId="{B72D2BB7-801A-8A0B-B1C5-DFA3B9C2DD6B}"/>
          </ac:spMkLst>
        </pc:spChg>
        <pc:spChg chg="add mod">
          <ac:chgData name="kothamanikanta2@outlook.com" userId="fee3ba77f589661d" providerId="LiveId" clId="{C086426E-0C7D-42A7-A957-92C2176DB329}" dt="2024-02-01T15:42:08.068" v="5857"/>
          <ac:spMkLst>
            <pc:docMk/>
            <pc:sldMk cId="3453967955" sldId="288"/>
            <ac:spMk id="6" creationId="{76F69F2E-49DC-3EF2-E90A-609C91C7DD1A}"/>
          </ac:spMkLst>
        </pc:spChg>
        <pc:spChg chg="add mod">
          <ac:chgData name="kothamanikanta2@outlook.com" userId="fee3ba77f589661d" providerId="LiveId" clId="{C086426E-0C7D-42A7-A957-92C2176DB329}" dt="2024-02-01T15:41:13.078" v="5848"/>
          <ac:spMkLst>
            <pc:docMk/>
            <pc:sldMk cId="3453967955" sldId="288"/>
            <ac:spMk id="7" creationId="{AABDEF2B-44FD-B280-B891-8E98E7A66964}"/>
          </ac:spMkLst>
        </pc:spChg>
        <pc:spChg chg="add del mod">
          <ac:chgData name="kothamanikanta2@outlook.com" userId="fee3ba77f589661d" providerId="LiveId" clId="{C086426E-0C7D-42A7-A957-92C2176DB329}" dt="2023-11-27T14:43:48.163" v="4053" actId="478"/>
          <ac:spMkLst>
            <pc:docMk/>
            <pc:sldMk cId="3453967955" sldId="288"/>
            <ac:spMk id="8" creationId="{83945AF7-8966-32AC-1C35-4F10E535F97F}"/>
          </ac:spMkLst>
        </pc:spChg>
        <pc:spChg chg="add del mod">
          <ac:chgData name="kothamanikanta2@outlook.com" userId="fee3ba77f589661d" providerId="LiveId" clId="{C086426E-0C7D-42A7-A957-92C2176DB329}" dt="2023-11-26T14:39:45.708" v="3902" actId="478"/>
          <ac:spMkLst>
            <pc:docMk/>
            <pc:sldMk cId="3453967955" sldId="288"/>
            <ac:spMk id="8" creationId="{E78A5B06-FB86-D38A-9646-D7E81ABA9FE0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453967955" sldId="288"/>
            <ac:spMk id="8" creationId="{F6CE46EA-1F23-C4CB-ECC7-0E6BB4BD8538}"/>
          </ac:spMkLst>
        </pc:spChg>
        <pc:spChg chg="add mod">
          <ac:chgData name="kothamanikanta2@outlook.com" userId="fee3ba77f589661d" providerId="LiveId" clId="{C086426E-0C7D-42A7-A957-92C2176DB329}" dt="2024-02-01T15:41:24.393" v="5850"/>
          <ac:spMkLst>
            <pc:docMk/>
            <pc:sldMk cId="3453967955" sldId="288"/>
            <ac:spMk id="9" creationId="{0BFA1BE3-0912-791B-64F7-1EE203E0FBCF}"/>
          </ac:spMkLst>
        </pc:spChg>
        <pc:spChg chg="add mod">
          <ac:chgData name="kothamanikanta2@outlook.com" userId="fee3ba77f589661d" providerId="LiveId" clId="{C086426E-0C7D-42A7-A957-92C2176DB329}" dt="2023-11-26T14:34:41.691" v="3857" actId="1076"/>
          <ac:spMkLst>
            <pc:docMk/>
            <pc:sldMk cId="3453967955" sldId="288"/>
            <ac:spMk id="10" creationId="{0EB7641D-DFA4-3D86-1467-CE2A0792FCA5}"/>
          </ac:spMkLst>
        </pc:spChg>
        <pc:spChg chg="add del mod">
          <ac:chgData name="kothamanikanta2@outlook.com" userId="fee3ba77f589661d" providerId="LiveId" clId="{C086426E-0C7D-42A7-A957-92C2176DB329}" dt="2023-11-27T14:43:51.463" v="4054" actId="478"/>
          <ac:spMkLst>
            <pc:docMk/>
            <pc:sldMk cId="3453967955" sldId="288"/>
            <ac:spMk id="11" creationId="{48F85461-DA4F-60CE-A051-3022410DE5F6}"/>
          </ac:spMkLst>
        </pc:spChg>
        <pc:spChg chg="add del mod">
          <ac:chgData name="kothamanikanta2@outlook.com" userId="fee3ba77f589661d" providerId="LiveId" clId="{C086426E-0C7D-42A7-A957-92C2176DB329}" dt="2023-11-26T14:34:56.742" v="3859" actId="478"/>
          <ac:spMkLst>
            <pc:docMk/>
            <pc:sldMk cId="3453967955" sldId="288"/>
            <ac:spMk id="11" creationId="{508A602E-3C0C-DADF-17F1-D56CD83FAF71}"/>
          </ac:spMkLst>
        </pc:spChg>
        <pc:spChg chg="add mod">
          <ac:chgData name="kothamanikanta2@outlook.com" userId="fee3ba77f589661d" providerId="LiveId" clId="{C086426E-0C7D-42A7-A957-92C2176DB329}" dt="2024-02-01T15:41:20.197" v="5849"/>
          <ac:spMkLst>
            <pc:docMk/>
            <pc:sldMk cId="3453967955" sldId="288"/>
            <ac:spMk id="12" creationId="{82E3F522-EECF-8D17-D7D9-2B4E12639E03}"/>
          </ac:spMkLst>
        </pc:spChg>
        <pc:spChg chg="add mod">
          <ac:chgData name="kothamanikanta2@outlook.com" userId="fee3ba77f589661d" providerId="LiveId" clId="{C086426E-0C7D-42A7-A957-92C2176DB329}" dt="2024-02-01T15:49:28.090" v="5886"/>
          <ac:spMkLst>
            <pc:docMk/>
            <pc:sldMk cId="3453967955" sldId="288"/>
            <ac:spMk id="14" creationId="{2A3D8A9A-3E5E-52EB-38E9-C862478E573D}"/>
          </ac:spMkLst>
        </pc:spChg>
        <pc:spChg chg="add mod">
          <ac:chgData name="kothamanikanta2@outlook.com" userId="fee3ba77f589661d" providerId="LiveId" clId="{C086426E-0C7D-42A7-A957-92C2176DB329}" dt="2023-11-27T16:04:05.095" v="4071" actId="1076"/>
          <ac:spMkLst>
            <pc:docMk/>
            <pc:sldMk cId="3453967955" sldId="288"/>
            <ac:spMk id="15" creationId="{6B9BACB1-3052-51F5-21CF-D4533F18011D}"/>
          </ac:spMkLst>
        </pc:spChg>
        <pc:spChg chg="add del mod">
          <ac:chgData name="kothamanikanta2@outlook.com" userId="fee3ba77f589661d" providerId="LiveId" clId="{C086426E-0C7D-42A7-A957-92C2176DB329}" dt="2023-11-23T04:24:38.905" v="2458"/>
          <ac:spMkLst>
            <pc:docMk/>
            <pc:sldMk cId="3453967955" sldId="288"/>
            <ac:spMk id="16" creationId="{48B01661-9651-2B46-6332-941FB959A52E}"/>
          </ac:spMkLst>
        </pc:spChg>
        <pc:spChg chg="add mod">
          <ac:chgData name="kothamanikanta2@outlook.com" userId="fee3ba77f589661d" providerId="LiveId" clId="{C086426E-0C7D-42A7-A957-92C2176DB329}" dt="2024-02-01T15:41:28.162" v="5851"/>
          <ac:spMkLst>
            <pc:docMk/>
            <pc:sldMk cId="3453967955" sldId="288"/>
            <ac:spMk id="16" creationId="{BB372221-68FD-B775-9D27-8264389AD9D2}"/>
          </ac:spMkLst>
        </pc:spChg>
        <pc:spChg chg="add del mod">
          <ac:chgData name="kothamanikanta2@outlook.com" userId="fee3ba77f589661d" providerId="LiveId" clId="{C086426E-0C7D-42A7-A957-92C2176DB329}" dt="2023-11-27T14:43:38.562" v="4052" actId="478"/>
          <ac:spMkLst>
            <pc:docMk/>
            <pc:sldMk cId="3453967955" sldId="288"/>
            <ac:spMk id="20" creationId="{BF8C186B-977E-EF95-6E81-C015917FAF8D}"/>
          </ac:spMkLst>
        </pc:spChg>
        <pc:spChg chg="add del mod">
          <ac:chgData name="kothamanikanta2@outlook.com" userId="fee3ba77f589661d" providerId="LiveId" clId="{C086426E-0C7D-42A7-A957-92C2176DB329}" dt="2023-11-27T14:43:34.620" v="4050" actId="478"/>
          <ac:spMkLst>
            <pc:docMk/>
            <pc:sldMk cId="3453967955" sldId="288"/>
            <ac:spMk id="21" creationId="{FAF19F57-1B24-FED9-128A-166831157661}"/>
          </ac:spMkLst>
        </pc:spChg>
        <pc:spChg chg="add del mod">
          <ac:chgData name="kothamanikanta2@outlook.com" userId="fee3ba77f589661d" providerId="LiveId" clId="{C086426E-0C7D-42A7-A957-92C2176DB329}" dt="2023-11-27T14:24:14.443" v="4020" actId="478"/>
          <ac:spMkLst>
            <pc:docMk/>
            <pc:sldMk cId="3453967955" sldId="288"/>
            <ac:spMk id="22" creationId="{7B168856-CB4D-854F-91E0-F66DE3C9B73E}"/>
          </ac:spMkLst>
        </pc:spChg>
        <pc:spChg chg="add del mod">
          <ac:chgData name="kothamanikanta2@outlook.com" userId="fee3ba77f589661d" providerId="LiveId" clId="{C086426E-0C7D-42A7-A957-92C2176DB329}" dt="2023-11-27T14:24:16.957" v="4021" actId="478"/>
          <ac:spMkLst>
            <pc:docMk/>
            <pc:sldMk cId="3453967955" sldId="288"/>
            <ac:spMk id="23" creationId="{917B9156-2EA5-02FB-E88E-92A8E5802332}"/>
          </ac:spMkLst>
        </pc:spChg>
        <pc:spChg chg="add del mod">
          <ac:chgData name="kothamanikanta2@outlook.com" userId="fee3ba77f589661d" providerId="LiveId" clId="{C086426E-0C7D-42A7-A957-92C2176DB329}" dt="2023-11-27T14:43:48.163" v="4053" actId="478"/>
          <ac:spMkLst>
            <pc:docMk/>
            <pc:sldMk cId="3453967955" sldId="288"/>
            <ac:spMk id="24" creationId="{79310E45-0AD5-68D9-1019-1CD64D64D34C}"/>
          </ac:spMkLst>
        </pc:spChg>
        <pc:graphicFrameChg chg="add del mod modGraphic">
          <ac:chgData name="kothamanikanta2@outlook.com" userId="fee3ba77f589661d" providerId="LiveId" clId="{C086426E-0C7D-42A7-A957-92C2176DB329}" dt="2023-11-23T04:11:15.886" v="2346" actId="27309"/>
          <ac:graphicFrameMkLst>
            <pc:docMk/>
            <pc:sldMk cId="3453967955" sldId="288"/>
            <ac:graphicFrameMk id="5" creationId="{21BD1D3D-D368-6410-08C6-D8B554B24A16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3T04:11:15.196" v="2345" actId="27309"/>
          <ac:graphicFrameMkLst>
            <pc:docMk/>
            <pc:sldMk cId="3453967955" sldId="288"/>
            <ac:graphicFrameMk id="7" creationId="{08344FF7-A4A7-AE44-27FD-061DBE0B04EB}"/>
          </ac:graphicFrameMkLst>
        </pc:graphicFrameChg>
        <pc:graphicFrameChg chg="add del modGraphic">
          <ac:chgData name="kothamanikanta2@outlook.com" userId="fee3ba77f589661d" providerId="LiveId" clId="{C086426E-0C7D-42A7-A957-92C2176DB329}" dt="2023-11-23T04:11:14.154" v="2341" actId="27309"/>
          <ac:graphicFrameMkLst>
            <pc:docMk/>
            <pc:sldMk cId="3453967955" sldId="288"/>
            <ac:graphicFrameMk id="9" creationId="{66849310-2CC4-27CB-90D6-7F1F75E3D6A9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6T14:40:03.347" v="3905" actId="478"/>
          <ac:graphicFrameMkLst>
            <pc:docMk/>
            <pc:sldMk cId="3453967955" sldId="288"/>
            <ac:graphicFrameMk id="17" creationId="{B0690760-4700-7100-6237-D592A816E682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3T04:42:28.284" v="2675" actId="478"/>
          <ac:graphicFrameMkLst>
            <pc:docMk/>
            <pc:sldMk cId="3453967955" sldId="288"/>
            <ac:graphicFrameMk id="18" creationId="{8E6D2F58-E985-B1DC-EA36-6F54A0EEA10B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7T14:20:23.668" v="3996" actId="478"/>
          <ac:graphicFrameMkLst>
            <pc:docMk/>
            <pc:sldMk cId="3453967955" sldId="288"/>
            <ac:graphicFrameMk id="19" creationId="{C925AD5E-9D19-005B-6E8D-ED1DF1F52C4B}"/>
          </ac:graphicFrameMkLst>
        </pc:graphicFrameChg>
        <pc:cxnChg chg="add del mod">
          <ac:chgData name="kothamanikanta2@outlook.com" userId="fee3ba77f589661d" providerId="LiveId" clId="{C086426E-0C7D-42A7-A957-92C2176DB329}" dt="2023-11-26T14:35:00.855" v="3860" actId="478"/>
          <ac:cxnSpMkLst>
            <pc:docMk/>
            <pc:sldMk cId="3453967955" sldId="288"/>
            <ac:cxnSpMk id="13" creationId="{430B1B86-3F4C-7085-2745-812022119FF1}"/>
          </ac:cxnSpMkLst>
        </pc:cxnChg>
        <pc:cxnChg chg="add mod">
          <ac:chgData name="kothamanikanta2@outlook.com" userId="fee3ba77f589661d" providerId="LiveId" clId="{C086426E-0C7D-42A7-A957-92C2176DB329}" dt="2023-11-26T14:44:14.091" v="3949" actId="14100"/>
          <ac:cxnSpMkLst>
            <pc:docMk/>
            <pc:sldMk cId="3453967955" sldId="288"/>
            <ac:cxnSpMk id="25" creationId="{1C22015F-5FD6-F8DD-9BFD-1461F7AFA4D2}"/>
          </ac:cxnSpMkLst>
        </pc:cxnChg>
      </pc:sldChg>
      <pc:sldChg chg="addSp delSp modSp new del">
        <pc:chgData name="kothamanikanta2@outlook.com" userId="fee3ba77f589661d" providerId="LiveId" clId="{C086426E-0C7D-42A7-A957-92C2176DB329}" dt="2023-11-26T14:26:30.104" v="3833" actId="47"/>
        <pc:sldMkLst>
          <pc:docMk/>
          <pc:sldMk cId="207793195" sldId="289"/>
        </pc:sldMkLst>
        <pc:spChg chg="mod">
          <ac:chgData name="kothamanikanta2@outlook.com" userId="fee3ba77f589661d" providerId="LiveId" clId="{C086426E-0C7D-42A7-A957-92C2176DB329}" dt="2023-11-26T06:09:50.004" v="3697"/>
          <ac:spMkLst>
            <pc:docMk/>
            <pc:sldMk cId="207793195" sldId="289"/>
            <ac:spMk id="2" creationId="{83A13A60-C9FD-223F-F2BB-E066D6632926}"/>
          </ac:spMkLst>
        </pc:spChg>
        <pc:spChg chg="del">
          <ac:chgData name="kothamanikanta2@outlook.com" userId="fee3ba77f589661d" providerId="LiveId" clId="{C086426E-0C7D-42A7-A957-92C2176DB329}" dt="2023-11-25T10:14:23.808" v="3106"/>
          <ac:spMkLst>
            <pc:docMk/>
            <pc:sldMk cId="207793195" sldId="289"/>
            <ac:spMk id="3" creationId="{9CB1575E-FA75-3557-D8B9-7E11A694EA8A}"/>
          </ac:spMkLst>
        </pc:spChg>
        <pc:picChg chg="add mod">
          <ac:chgData name="kothamanikanta2@outlook.com" userId="fee3ba77f589661d" providerId="LiveId" clId="{C086426E-0C7D-42A7-A957-92C2176DB329}" dt="2023-11-26T06:09:50.004" v="3697"/>
          <ac:picMkLst>
            <pc:docMk/>
            <pc:sldMk cId="207793195" sldId="289"/>
            <ac:picMk id="1026" creationId="{80F98DDC-3C38-F079-75B1-37A646117EA1}"/>
          </ac:picMkLst>
        </pc:picChg>
        <pc:picChg chg="add">
          <ac:chgData name="kothamanikanta2@outlook.com" userId="fee3ba77f589661d" providerId="LiveId" clId="{C086426E-0C7D-42A7-A957-92C2176DB329}" dt="2023-11-25T10:14:50.002" v="3107"/>
          <ac:picMkLst>
            <pc:docMk/>
            <pc:sldMk cId="207793195" sldId="289"/>
            <ac:picMk id="1028" creationId="{62FE4A40-E72D-D57A-1554-147EC1659730}"/>
          </ac:picMkLst>
        </pc:picChg>
        <pc:picChg chg="add mod">
          <ac:chgData name="kothamanikanta2@outlook.com" userId="fee3ba77f589661d" providerId="LiveId" clId="{C086426E-0C7D-42A7-A957-92C2176DB329}" dt="2023-11-25T10:14:56.882" v="3108"/>
          <ac:picMkLst>
            <pc:docMk/>
            <pc:sldMk cId="207793195" sldId="289"/>
            <ac:picMk id="1030" creationId="{D48D3139-9DAE-1786-60AD-3B67C2D46308}"/>
          </ac:picMkLst>
        </pc:picChg>
      </pc:sldChg>
      <pc:sldChg chg="new del">
        <pc:chgData name="kothamanikanta2@outlook.com" userId="fee3ba77f589661d" providerId="LiveId" clId="{C086426E-0C7D-42A7-A957-92C2176DB329}" dt="2023-11-25T06:51:35.097" v="2891" actId="680"/>
        <pc:sldMkLst>
          <pc:docMk/>
          <pc:sldMk cId="594260096" sldId="289"/>
        </pc:sldMkLst>
      </pc:sldChg>
      <pc:sldChg chg="addSp modSp mod">
        <pc:chgData name="kothamanikanta2@outlook.com" userId="fee3ba77f589661d" providerId="LiveId" clId="{C086426E-0C7D-42A7-A957-92C2176DB329}" dt="2024-02-01T15:57:35.599" v="5998"/>
        <pc:sldMkLst>
          <pc:docMk/>
          <pc:sldMk cId="2022322490" sldId="289"/>
        </pc:sldMkLst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022322490" sldId="289"/>
            <ac:spMk id="2" creationId="{F7DC8D9D-3D71-74A7-17E5-B967B48BDBAF}"/>
          </ac:spMkLst>
        </pc:spChg>
        <pc:spChg chg="add mod">
          <ac:chgData name="kothamanikanta2@outlook.com" userId="fee3ba77f589661d" providerId="LiveId" clId="{C086426E-0C7D-42A7-A957-92C2176DB329}" dt="2024-02-01T15:57:34.468" v="5997" actId="33987"/>
          <ac:spMkLst>
            <pc:docMk/>
            <pc:sldMk cId="2022322490" sldId="289"/>
            <ac:spMk id="7" creationId="{4B934FF7-6B20-9A4D-1D23-F7E5284C1518}"/>
          </ac:spMkLst>
        </pc:spChg>
        <pc:graphicFrameChg chg="modGraphic">
          <ac:chgData name="kothamanikanta2@outlook.com" userId="fee3ba77f589661d" providerId="LiveId" clId="{C086426E-0C7D-42A7-A957-92C2176DB329}" dt="2024-02-01T15:49:10.992" v="5884" actId="207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addSp delSp modSp new del mod modClrScheme chgLayout">
        <pc:chgData name="kothamanikanta2@outlook.com" userId="fee3ba77f589661d" providerId="LiveId" clId="{C086426E-0C7D-42A7-A957-92C2176DB329}" dt="2023-11-26T14:14:35.807" v="3772" actId="47"/>
        <pc:sldMkLst>
          <pc:docMk/>
          <pc:sldMk cId="1865959195" sldId="290"/>
        </pc:sldMkLst>
        <pc:spChg chg="del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2" creationId="{2362BFE0-4098-BBE8-F3DA-D99D6CC3A2DB}"/>
          </ac:spMkLst>
        </pc:spChg>
        <pc:spChg chg="del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3" creationId="{8B604601-AEA6-F59E-4E9D-4A893F80DE6C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4" creationId="{F09C8001-7C50-2190-4451-8F6D60C94911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5" creationId="{68D3C7DD-3F25-3DC5-DC4E-B321509AFF4B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6" creationId="{1E478087-9FC2-7AE8-8F9F-B3DD1DD52E96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7" creationId="{F0479006-71E5-F32D-3EA9-F13F4094ABC4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8" creationId="{BF82CBD2-12DE-FB84-CD16-FC4CB8112259}"/>
          </ac:spMkLst>
        </pc:spChg>
      </pc:sldChg>
      <pc:sldChg chg="addSp modSp mod">
        <pc:chgData name="kothamanikanta2@outlook.com" userId="fee3ba77f589661d" providerId="LiveId" clId="{C086426E-0C7D-42A7-A957-92C2176DB329}" dt="2024-02-01T16:41:31.956" v="7118" actId="20577"/>
        <pc:sldMkLst>
          <pc:docMk/>
          <pc:sldMk cId="1060457461" sldId="291"/>
        </pc:sldMkLst>
        <pc:spChg chg="mod">
          <ac:chgData name="kothamanikanta2@outlook.com" userId="fee3ba77f589661d" providerId="LiveId" clId="{C086426E-0C7D-42A7-A957-92C2176DB329}" dt="2024-02-01T15:50:55.929" v="5908" actId="1038"/>
          <ac:spMkLst>
            <pc:docMk/>
            <pc:sldMk cId="1060457461" sldId="291"/>
            <ac:spMk id="2" creationId="{88A2A837-19F7-AF3B-F658-D0F520C26103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1060457461" sldId="291"/>
            <ac:spMk id="3" creationId="{A8D280AA-1EDD-6ACF-A930-EBDE7DD7C516}"/>
          </ac:spMkLst>
        </pc:spChg>
        <pc:spChg chg="mod">
          <ac:chgData name="kothamanikanta2@outlook.com" userId="fee3ba77f589661d" providerId="LiveId" clId="{C086426E-0C7D-42A7-A957-92C2176DB329}" dt="2024-02-01T16:41:31.956" v="7118" actId="20577"/>
          <ac:spMkLst>
            <pc:docMk/>
            <pc:sldMk cId="1060457461" sldId="291"/>
            <ac:spMk id="4" creationId="{3EC78BA0-DC8E-87EB-C22C-59281368DBCD}"/>
          </ac:spMkLst>
        </pc:spChg>
      </pc:sldChg>
      <pc:sldChg chg="addSp modSp mod">
        <pc:chgData name="kothamanikanta2@outlook.com" userId="fee3ba77f589661d" providerId="LiveId" clId="{C086426E-0C7D-42A7-A957-92C2176DB329}" dt="2024-02-01T15:57:35.599" v="5998"/>
        <pc:sldMkLst>
          <pc:docMk/>
          <pc:sldMk cId="245740127" sldId="292"/>
        </pc:sldMkLst>
        <pc:spChg chg="add mod">
          <ac:chgData name="kothamanikanta2@outlook.com" userId="fee3ba77f589661d" providerId="LiveId" clId="{C086426E-0C7D-42A7-A957-92C2176DB329}" dt="2024-02-01T15:54:45.192" v="5993" actId="1076"/>
          <ac:spMkLst>
            <pc:docMk/>
            <pc:sldMk cId="245740127" sldId="292"/>
            <ac:spMk id="2" creationId="{5130DF8A-E4AD-FA45-3DD8-D71B9A9F0463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45740127" sldId="292"/>
            <ac:spMk id="4" creationId="{B5865D0D-3E7F-65E4-E006-93251F87B21E}"/>
          </ac:spMkLst>
        </pc:spChg>
        <pc:spChg chg="mod">
          <ac:chgData name="kothamanikanta2@outlook.com" userId="fee3ba77f589661d" providerId="LiveId" clId="{C086426E-0C7D-42A7-A957-92C2176DB329}" dt="2024-02-01T15:53:36.223" v="5960" actId="1076"/>
          <ac:spMkLst>
            <pc:docMk/>
            <pc:sldMk cId="245740127" sldId="292"/>
            <ac:spMk id="7" creationId="{BB1EA265-0033-28ED-BD6C-089DBF0B5574}"/>
          </ac:spMkLst>
        </pc:spChg>
        <pc:spChg chg="mod">
          <ac:chgData name="kothamanikanta2@outlook.com" userId="fee3ba77f589661d" providerId="LiveId" clId="{C086426E-0C7D-42A7-A957-92C2176DB329}" dt="2024-02-01T15:53:39.519" v="5961" actId="1076"/>
          <ac:spMkLst>
            <pc:docMk/>
            <pc:sldMk cId="245740127" sldId="292"/>
            <ac:spMk id="8" creationId="{96BDA036-FC71-2FE2-7A50-7C6ED49F9F03}"/>
          </ac:spMkLst>
        </pc:spChg>
        <pc:picChg chg="mod">
          <ac:chgData name="kothamanikanta2@outlook.com" userId="fee3ba77f589661d" providerId="LiveId" clId="{C086426E-0C7D-42A7-A957-92C2176DB329}" dt="2024-02-01T15:53:25.470" v="5958" actId="1076"/>
          <ac:picMkLst>
            <pc:docMk/>
            <pc:sldMk cId="245740127" sldId="292"/>
            <ac:picMk id="5" creationId="{4796CC66-7BA2-4147-55BB-05AC018EC0AD}"/>
          </ac:picMkLst>
        </pc:picChg>
        <pc:picChg chg="mod">
          <ac:chgData name="kothamanikanta2@outlook.com" userId="fee3ba77f589661d" providerId="LiveId" clId="{C086426E-0C7D-42A7-A957-92C2176DB329}" dt="2024-02-01T15:53:28.165" v="5959" actId="1076"/>
          <ac:picMkLst>
            <pc:docMk/>
            <pc:sldMk cId="245740127" sldId="292"/>
            <ac:picMk id="6" creationId="{55E406D5-DB36-3B99-D2AF-A39228412374}"/>
          </ac:picMkLst>
        </pc:picChg>
      </pc:sldChg>
      <pc:sldChg chg="addSp">
        <pc:chgData name="kothamanikanta2@outlook.com" userId="fee3ba77f589661d" providerId="LiveId" clId="{C086426E-0C7D-42A7-A957-92C2176DB329}" dt="2024-02-01T15:57:35.599" v="5998"/>
        <pc:sldMkLst>
          <pc:docMk/>
          <pc:sldMk cId="3927742526" sldId="293"/>
        </pc:sldMkLst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927742526" sldId="293"/>
            <ac:spMk id="4" creationId="{F29C3FE3-8F58-A9FD-7170-1563B10E3637}"/>
          </ac:spMkLst>
        </pc:spChg>
      </pc:sldChg>
      <pc:sldChg chg="addSp modSp mod">
        <pc:chgData name="kothamanikanta2@outlook.com" userId="fee3ba77f589661d" providerId="LiveId" clId="{C086426E-0C7D-42A7-A957-92C2176DB329}" dt="2024-02-01T16:42:49.547" v="7125" actId="1036"/>
        <pc:sldMkLst>
          <pc:docMk/>
          <pc:sldMk cId="1450693995" sldId="294"/>
        </pc:sldMkLst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1450693995" sldId="294"/>
            <ac:spMk id="4" creationId="{F4994774-8024-3E19-845E-B6B8C95378E3}"/>
          </ac:spMkLst>
        </pc:spChg>
        <pc:spChg chg="mod">
          <ac:chgData name="kothamanikanta2@outlook.com" userId="fee3ba77f589661d" providerId="LiveId" clId="{C086426E-0C7D-42A7-A957-92C2176DB329}" dt="2024-02-01T16:42:49.547" v="7125" actId="1036"/>
          <ac:spMkLst>
            <pc:docMk/>
            <pc:sldMk cId="1450693995" sldId="294"/>
            <ac:spMk id="8" creationId="{8DCAD648-0A7A-77EB-12C9-65B290D3FD74}"/>
          </ac:spMkLst>
        </pc:spChg>
        <pc:picChg chg="mod">
          <ac:chgData name="kothamanikanta2@outlook.com" userId="fee3ba77f589661d" providerId="LiveId" clId="{C086426E-0C7D-42A7-A957-92C2176DB329}" dt="2024-02-01T16:42:33.017" v="7123" actId="14100"/>
          <ac:picMkLst>
            <pc:docMk/>
            <pc:sldMk cId="1450693995" sldId="294"/>
            <ac:picMk id="5" creationId="{D3441529-1E7B-91FC-35C6-C79DACAB460B}"/>
          </ac:picMkLst>
        </pc:picChg>
      </pc:sldChg>
      <pc:sldChg chg="addSp">
        <pc:chgData name="kothamanikanta2@outlook.com" userId="fee3ba77f589661d" providerId="LiveId" clId="{C086426E-0C7D-42A7-A957-92C2176DB329}" dt="2024-02-01T15:57:35.599" v="5998"/>
        <pc:sldMkLst>
          <pc:docMk/>
          <pc:sldMk cId="4036988420" sldId="295"/>
        </pc:sldMkLst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4036988420" sldId="295"/>
            <ac:spMk id="4" creationId="{526CD544-9733-562F-31AA-9F36FCA1697E}"/>
          </ac:spMkLst>
        </pc:spChg>
      </pc:sldChg>
      <pc:sldChg chg="addSp modSp mod">
        <pc:chgData name="kothamanikanta2@outlook.com" userId="fee3ba77f589661d" providerId="LiveId" clId="{C086426E-0C7D-42A7-A957-92C2176DB329}" dt="2024-02-01T16:43:38.329" v="7134" actId="1076"/>
        <pc:sldMkLst>
          <pc:docMk/>
          <pc:sldMk cId="4176955215" sldId="296"/>
        </pc:sldMkLst>
        <pc:spChg chg="add mod">
          <ac:chgData name="kothamanikanta2@outlook.com" userId="fee3ba77f589661d" providerId="LiveId" clId="{C086426E-0C7D-42A7-A957-92C2176DB329}" dt="2024-02-01T16:43:38.329" v="7134" actId="1076"/>
          <ac:spMkLst>
            <pc:docMk/>
            <pc:sldMk cId="4176955215" sldId="296"/>
            <ac:spMk id="2" creationId="{B6FD1327-08F4-0F79-036E-8416596C3292}"/>
          </ac:spMkLst>
        </pc:spChg>
        <pc:spChg chg="add mod">
          <ac:chgData name="kothamanikanta2@outlook.com" userId="fee3ba77f589661d" providerId="LiveId" clId="{C086426E-0C7D-42A7-A957-92C2176DB329}" dt="2024-01-31T16:39:48.099" v="5842" actId="1076"/>
          <ac:spMkLst>
            <pc:docMk/>
            <pc:sldMk cId="4176955215" sldId="296"/>
            <ac:spMk id="3" creationId="{360618B3-6261-E605-403D-2DD1EDCFD709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4176955215" sldId="296"/>
            <ac:spMk id="4" creationId="{C131592A-91D8-A430-7E92-ED629F4746EB}"/>
          </ac:spMkLst>
        </pc:spChg>
      </pc:sldChg>
      <pc:sldChg chg="addSp delSp modSp new mod">
        <pc:chgData name="kothamanikanta2@outlook.com" userId="fee3ba77f589661d" providerId="LiveId" clId="{C086426E-0C7D-42A7-A957-92C2176DB329}" dt="2024-02-01T16:38:29.576" v="7091" actId="12"/>
        <pc:sldMkLst>
          <pc:docMk/>
          <pc:sldMk cId="2048988567" sldId="297"/>
        </pc:sldMkLst>
        <pc:spChg chg="del">
          <ac:chgData name="kothamanikanta2@outlook.com" userId="fee3ba77f589661d" providerId="LiveId" clId="{C086426E-0C7D-42A7-A957-92C2176DB329}" dt="2024-02-01T16:31:06.652" v="6932" actId="478"/>
          <ac:spMkLst>
            <pc:docMk/>
            <pc:sldMk cId="2048988567" sldId="297"/>
            <ac:spMk id="2" creationId="{A7BEBBBC-D13F-EC07-3D88-135AC1615C59}"/>
          </ac:spMkLst>
        </pc:spChg>
        <pc:spChg chg="del">
          <ac:chgData name="kothamanikanta2@outlook.com" userId="fee3ba77f589661d" providerId="LiveId" clId="{C086426E-0C7D-42A7-A957-92C2176DB329}" dt="2024-02-01T16:31:08.843" v="6933" actId="478"/>
          <ac:spMkLst>
            <pc:docMk/>
            <pc:sldMk cId="2048988567" sldId="297"/>
            <ac:spMk id="3" creationId="{29C1BE18-C346-8CA2-3EE0-31BF65D29B2A}"/>
          </ac:spMkLst>
        </pc:spChg>
        <pc:spChg chg="add mod">
          <ac:chgData name="kothamanikanta2@outlook.com" userId="fee3ba77f589661d" providerId="LiveId" clId="{C086426E-0C7D-42A7-A957-92C2176DB329}" dt="2024-02-01T16:38:05.178" v="7084" actId="1076"/>
          <ac:spMkLst>
            <pc:docMk/>
            <pc:sldMk cId="2048988567" sldId="297"/>
            <ac:spMk id="5" creationId="{A88ED0B1-027A-A119-8AE8-7951ACFE252B}"/>
          </ac:spMkLst>
        </pc:spChg>
        <pc:spChg chg="add mod">
          <ac:chgData name="kothamanikanta2@outlook.com" userId="fee3ba77f589661d" providerId="LiveId" clId="{C086426E-0C7D-42A7-A957-92C2176DB329}" dt="2024-02-01T16:38:27.376" v="7090" actId="12"/>
          <ac:spMkLst>
            <pc:docMk/>
            <pc:sldMk cId="2048988567" sldId="297"/>
            <ac:spMk id="6" creationId="{F07AD3CC-6BE0-5A96-E39E-C008286BE56C}"/>
          </ac:spMkLst>
        </pc:spChg>
        <pc:spChg chg="add del mod">
          <ac:chgData name="kothamanikanta2@outlook.com" userId="fee3ba77f589661d" providerId="LiveId" clId="{C086426E-0C7D-42A7-A957-92C2176DB329}" dt="2024-02-01T16:33:27.574" v="6990" actId="478"/>
          <ac:spMkLst>
            <pc:docMk/>
            <pc:sldMk cId="2048988567" sldId="297"/>
            <ac:spMk id="7" creationId="{BF0C7EC8-9E62-9D51-5DC8-236047F2D984}"/>
          </ac:spMkLst>
        </pc:spChg>
        <pc:spChg chg="add mod">
          <ac:chgData name="kothamanikanta2@outlook.com" userId="fee3ba77f589661d" providerId="LiveId" clId="{C086426E-0C7D-42A7-A957-92C2176DB329}" dt="2024-02-01T16:38:13.643" v="7086" actId="1076"/>
          <ac:spMkLst>
            <pc:docMk/>
            <pc:sldMk cId="2048988567" sldId="297"/>
            <ac:spMk id="8" creationId="{5BE049CA-9917-30A5-D2B3-F48E0ECCEBEE}"/>
          </ac:spMkLst>
        </pc:spChg>
        <pc:spChg chg="add mod">
          <ac:chgData name="kothamanikanta2@outlook.com" userId="fee3ba77f589661d" providerId="LiveId" clId="{C086426E-0C7D-42A7-A957-92C2176DB329}" dt="2024-02-01T16:38:25.188" v="7089" actId="12"/>
          <ac:spMkLst>
            <pc:docMk/>
            <pc:sldMk cId="2048988567" sldId="297"/>
            <ac:spMk id="9" creationId="{EB389C08-13CC-62BA-D963-37F89BEAE63E}"/>
          </ac:spMkLst>
        </pc:spChg>
        <pc:spChg chg="add mod">
          <ac:chgData name="kothamanikanta2@outlook.com" userId="fee3ba77f589661d" providerId="LiveId" clId="{C086426E-0C7D-42A7-A957-92C2176DB329}" dt="2024-02-01T16:38:29.576" v="7091" actId="12"/>
          <ac:spMkLst>
            <pc:docMk/>
            <pc:sldMk cId="2048988567" sldId="297"/>
            <ac:spMk id="10" creationId="{70EA8142-9D54-FFAB-8EEC-6C4C85F08CF8}"/>
          </ac:spMkLst>
        </pc:spChg>
        <pc:spChg chg="add del mod">
          <ac:chgData name="kothamanikanta2@outlook.com" userId="fee3ba77f589661d" providerId="LiveId" clId="{C086426E-0C7D-42A7-A957-92C2176DB329}" dt="2024-02-01T16:36:57.655" v="7063"/>
          <ac:spMkLst>
            <pc:docMk/>
            <pc:sldMk cId="2048988567" sldId="297"/>
            <ac:spMk id="11" creationId="{742E10A9-846E-85CD-E7CA-B7589EAE86D5}"/>
          </ac:spMkLst>
        </pc:spChg>
        <pc:spChg chg="add mod">
          <ac:chgData name="kothamanikanta2@outlook.com" userId="fee3ba77f589661d" providerId="LiveId" clId="{C086426E-0C7D-42A7-A957-92C2176DB329}" dt="2024-02-01T16:38:22.743" v="7088" actId="1076"/>
          <ac:spMkLst>
            <pc:docMk/>
            <pc:sldMk cId="2048988567" sldId="297"/>
            <ac:spMk id="12" creationId="{02A86EE9-E47C-2607-710F-414F179BA619}"/>
          </ac:spMkLst>
        </pc:spChg>
      </pc:sldChg>
      <pc:sldChg chg="addSp delSp modSp new mod">
        <pc:chgData name="kothamanikanta2@outlook.com" userId="fee3ba77f589661d" providerId="LiveId" clId="{C086426E-0C7D-42A7-A957-92C2176DB329}" dt="2024-02-01T17:03:24.460" v="7924" actId="14861"/>
        <pc:sldMkLst>
          <pc:docMk/>
          <pc:sldMk cId="579252214" sldId="298"/>
        </pc:sldMkLst>
        <pc:spChg chg="add mod">
          <ac:chgData name="kothamanikanta2@outlook.com" userId="fee3ba77f589661d" providerId="LiveId" clId="{C086426E-0C7D-42A7-A957-92C2176DB329}" dt="2024-02-01T16:26:39.459" v="6823" actId="20577"/>
          <ac:spMkLst>
            <pc:docMk/>
            <pc:sldMk cId="579252214" sldId="298"/>
            <ac:spMk id="5" creationId="{2EF84CFC-6C8F-840D-51F0-4DDFAF0E83C6}"/>
          </ac:spMkLst>
        </pc:spChg>
        <pc:spChg chg="add mod">
          <ac:chgData name="kothamanikanta2@outlook.com" userId="fee3ba77f589661d" providerId="LiveId" clId="{C086426E-0C7D-42A7-A957-92C2176DB329}" dt="2024-02-01T16:39:00.114" v="7097" actId="14100"/>
          <ac:spMkLst>
            <pc:docMk/>
            <pc:sldMk cId="579252214" sldId="298"/>
            <ac:spMk id="6" creationId="{4DABCE6A-2371-1065-858F-B518B6D9EDB2}"/>
          </ac:spMkLst>
        </pc:spChg>
        <pc:spChg chg="add mod">
          <ac:chgData name="kothamanikanta2@outlook.com" userId="fee3ba77f589661d" providerId="LiveId" clId="{C086426E-0C7D-42A7-A957-92C2176DB329}" dt="2024-02-01T16:38:54.566" v="7095" actId="12"/>
          <ac:spMkLst>
            <pc:docMk/>
            <pc:sldMk cId="579252214" sldId="298"/>
            <ac:spMk id="7" creationId="{2EDBCB5A-3EBC-F513-7BAC-2C183309D644}"/>
          </ac:spMkLst>
        </pc:spChg>
        <pc:spChg chg="add mod">
          <ac:chgData name="kothamanikanta2@outlook.com" userId="fee3ba77f589661d" providerId="LiveId" clId="{C086426E-0C7D-42A7-A957-92C2176DB329}" dt="2024-02-01T16:39:37.937" v="7105" actId="1076"/>
          <ac:spMkLst>
            <pc:docMk/>
            <pc:sldMk cId="579252214" sldId="298"/>
            <ac:spMk id="8" creationId="{E1965CDC-FEF5-C48A-1C81-F3EA89B28A46}"/>
          </ac:spMkLst>
        </pc:spChg>
        <pc:graphicFrameChg chg="add mod modGraphic">
          <ac:chgData name="kothamanikanta2@outlook.com" userId="fee3ba77f589661d" providerId="LiveId" clId="{C086426E-0C7D-42A7-A957-92C2176DB329}" dt="2024-02-01T17:03:24.460" v="7924" actId="14861"/>
          <ac:graphicFrameMkLst>
            <pc:docMk/>
            <pc:sldMk cId="579252214" sldId="298"/>
            <ac:graphicFrameMk id="4" creationId="{FF6FE32C-5C7D-638C-CFC9-FEED7F8D39FD}"/>
          </ac:graphicFrameMkLst>
        </pc:graphicFrameChg>
        <pc:picChg chg="add del mod">
          <ac:chgData name="kothamanikanta2@outlook.com" userId="fee3ba77f589661d" providerId="LiveId" clId="{C086426E-0C7D-42A7-A957-92C2176DB329}" dt="2024-02-01T16:10:12.574" v="6113" actId="478"/>
          <ac:picMkLst>
            <pc:docMk/>
            <pc:sldMk cId="579252214" sldId="298"/>
            <ac:picMk id="3" creationId="{151E6C9D-54F7-1823-2B43-82B63D7B4B39}"/>
          </ac:picMkLst>
        </pc:picChg>
      </pc:sldChg>
      <pc:sldMasterChg chg="setBg modSldLayout">
        <pc:chgData name="kothamanikanta2@outlook.com" userId="fee3ba77f589661d" providerId="LiveId" clId="{C086426E-0C7D-42A7-A957-92C2176DB329}" dt="2023-11-27T14:47:00.522" v="4056"/>
        <pc:sldMasterMkLst>
          <pc:docMk/>
          <pc:sldMasterMk cId="1634395302" sldId="2147483827"/>
        </pc:sldMasterMkLst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1062751848" sldId="2147483828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4055180743" sldId="2147483829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1073600676" sldId="2147483830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3633612565" sldId="2147483831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1020708165" sldId="2147483832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4018970139" sldId="2147483833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3531600954" sldId="2147483834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2347921036" sldId="2147483835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4039557290" sldId="2147483836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74414250" sldId="2147483837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1407584120" sldId="2147483838"/>
          </pc:sldLayoutMkLst>
        </pc:sldLayoutChg>
      </pc:sldMasterChg>
    </pc:docChg>
  </pc:docChgLst>
  <pc:docChgLst>
    <pc:chgData name="Guest User" providerId="Windows Live" clId="Web-{4CCADD21-D820-48CE-8235-DE8EE01DD108}"/>
    <pc:docChg chg="modSld">
      <pc:chgData name="Guest User" userId="" providerId="Windows Live" clId="Web-{4CCADD21-D820-48CE-8235-DE8EE01DD108}" dt="2023-11-28T05:02:05.316" v="69" actId="1076"/>
      <pc:docMkLst>
        <pc:docMk/>
      </pc:docMkLst>
      <pc:sldChg chg="modSp">
        <pc:chgData name="Guest User" userId="" providerId="Windows Live" clId="Web-{4CCADD21-D820-48CE-8235-DE8EE01DD108}" dt="2023-11-28T04:56:06.107" v="5" actId="1076"/>
        <pc:sldMkLst>
          <pc:docMk/>
          <pc:sldMk cId="4260394364" sldId="256"/>
        </pc:sldMkLst>
        <pc:picChg chg="mod">
          <ac:chgData name="Guest User" userId="" providerId="Windows Live" clId="Web-{4CCADD21-D820-48CE-8235-DE8EE01DD108}" dt="2023-11-28T04:56:06.107" v="5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Guest User" userId="" providerId="Windows Live" clId="Web-{4CCADD21-D820-48CE-8235-DE8EE01DD108}" dt="2023-11-28T04:55:58.747" v="4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">
        <pc:chgData name="Guest User" userId="" providerId="Windows Live" clId="Web-{4CCADD21-D820-48CE-8235-DE8EE01DD108}" dt="2023-11-28T05:02:05.316" v="69" actId="1076"/>
        <pc:sldMkLst>
          <pc:docMk/>
          <pc:sldMk cId="3023639347" sldId="273"/>
        </pc:sldMkLst>
        <pc:spChg chg="mod">
          <ac:chgData name="Guest User" userId="" providerId="Windows Live" clId="Web-{4CCADD21-D820-48CE-8235-DE8EE01DD108}" dt="2023-11-28T05:01:49.644" v="68" actId="1076"/>
          <ac:spMkLst>
            <pc:docMk/>
            <pc:sldMk cId="3023639347" sldId="273"/>
            <ac:spMk id="2" creationId="{412598FA-CD78-833D-772D-61C605DFAAA6}"/>
          </ac:spMkLst>
        </pc:spChg>
        <pc:spChg chg="mod">
          <ac:chgData name="Guest User" userId="" providerId="Windows Live" clId="Web-{4CCADD21-D820-48CE-8235-DE8EE01DD108}" dt="2023-11-28T05:02:05.316" v="69" actId="1076"/>
          <ac:spMkLst>
            <pc:docMk/>
            <pc:sldMk cId="3023639347" sldId="273"/>
            <ac:spMk id="7" creationId="{43791EDA-CA57-F223-1164-032D49E67AF4}"/>
          </ac:spMkLst>
        </pc:spChg>
        <pc:picChg chg="mod">
          <ac:chgData name="Guest User" userId="" providerId="Windows Live" clId="Web-{4CCADD21-D820-48CE-8235-DE8EE01DD108}" dt="2023-11-28T05:01:17.659" v="62" actId="1076"/>
          <ac:picMkLst>
            <pc:docMk/>
            <pc:sldMk cId="3023639347" sldId="273"/>
            <ac:picMk id="1026" creationId="{687E2E8B-FBFE-CA02-E672-D741F7E450F2}"/>
          </ac:picMkLst>
        </pc:picChg>
      </pc:sldChg>
      <pc:sldChg chg="modSp">
        <pc:chgData name="Guest User" userId="" providerId="Windows Live" clId="Web-{4CCADD21-D820-48CE-8235-DE8EE01DD108}" dt="2023-11-28T05:00:12.330" v="50" actId="20577"/>
        <pc:sldMkLst>
          <pc:docMk/>
          <pc:sldMk cId="127017271" sldId="284"/>
        </pc:sldMkLst>
        <pc:spChg chg="mod">
          <ac:chgData name="Guest User" userId="" providerId="Windows Live" clId="Web-{4CCADD21-D820-48CE-8235-DE8EE01DD108}" dt="2023-11-28T05:00:12.330" v="50" actId="20577"/>
          <ac:spMkLst>
            <pc:docMk/>
            <pc:sldMk cId="127017271" sldId="284"/>
            <ac:spMk id="2" creationId="{A2C76FEC-5CAC-2E1B-C01D-33E786F3D3CC}"/>
          </ac:spMkLst>
        </pc:spChg>
        <pc:picChg chg="mod">
          <ac:chgData name="Guest User" userId="" providerId="Windows Live" clId="Web-{4CCADD21-D820-48CE-8235-DE8EE01DD108}" dt="2023-11-28T04:59:57.142" v="47" actId="1076"/>
          <ac:picMkLst>
            <pc:docMk/>
            <pc:sldMk cId="127017271" sldId="284"/>
            <ac:picMk id="4" creationId="{56071188-07F2-D6CC-62E6-E495E4909E1B}"/>
          </ac:picMkLst>
        </pc:picChg>
      </pc:sldChg>
      <pc:sldChg chg="modSp">
        <pc:chgData name="Guest User" userId="" providerId="Windows Live" clId="Web-{4CCADD21-D820-48CE-8235-DE8EE01DD108}" dt="2023-11-28T05:00:45.331" v="57" actId="1076"/>
        <pc:sldMkLst>
          <pc:docMk/>
          <pc:sldMk cId="786129076" sldId="285"/>
        </pc:sldMkLst>
        <pc:spChg chg="mod">
          <ac:chgData name="Guest User" userId="" providerId="Windows Live" clId="Web-{4CCADD21-D820-48CE-8235-DE8EE01DD108}" dt="2023-11-28T05:00:37.971" v="56" actId="1076"/>
          <ac:spMkLst>
            <pc:docMk/>
            <pc:sldMk cId="786129076" sldId="285"/>
            <ac:spMk id="4" creationId="{31FB87BC-7984-DC53-01F0-05A3075095A5}"/>
          </ac:spMkLst>
        </pc:spChg>
        <pc:picChg chg="mod">
          <ac:chgData name="Guest User" userId="" providerId="Windows Live" clId="Web-{4CCADD21-D820-48CE-8235-DE8EE01DD108}" dt="2023-11-28T05:00:45.331" v="57" actId="1076"/>
          <ac:picMkLst>
            <pc:docMk/>
            <pc:sldMk cId="786129076" sldId="285"/>
            <ac:picMk id="4098" creationId="{E77EF853-1198-11EC-E7F6-9807FF45629C}"/>
          </ac:picMkLst>
        </pc:picChg>
      </pc:sldChg>
      <pc:sldChg chg="modSp">
        <pc:chgData name="Guest User" userId="" providerId="Windows Live" clId="Web-{4CCADD21-D820-48CE-8235-DE8EE01DD108}" dt="2023-11-28T04:59:51.595" v="46" actId="1076"/>
        <pc:sldMkLst>
          <pc:docMk/>
          <pc:sldMk cId="2941569670" sldId="286"/>
        </pc:sldMkLst>
        <pc:spChg chg="mod">
          <ac:chgData name="Guest User" userId="" providerId="Windows Live" clId="Web-{4CCADD21-D820-48CE-8235-DE8EE01DD108}" dt="2023-11-28T04:59:17.907" v="39" actId="1076"/>
          <ac:spMkLst>
            <pc:docMk/>
            <pc:sldMk cId="2941569670" sldId="286"/>
            <ac:spMk id="4" creationId="{6EE1F628-0009-5563-8787-D322BE8D7F84}"/>
          </ac:spMkLst>
        </pc:spChg>
        <pc:spChg chg="mod">
          <ac:chgData name="Guest User" userId="" providerId="Windows Live" clId="Web-{4CCADD21-D820-48CE-8235-DE8EE01DD108}" dt="2023-11-28T04:59:37.267" v="44" actId="1076"/>
          <ac:spMkLst>
            <pc:docMk/>
            <pc:sldMk cId="2941569670" sldId="286"/>
            <ac:spMk id="5" creationId="{DF366EA1-622F-FE08-7053-1E25D39BCD23}"/>
          </ac:spMkLst>
        </pc:spChg>
        <pc:picChg chg="mod">
          <ac:chgData name="Guest User" userId="" providerId="Windows Live" clId="Web-{4CCADD21-D820-48CE-8235-DE8EE01DD108}" dt="2023-11-28T04:59:51.595" v="46" actId="1076"/>
          <ac:picMkLst>
            <pc:docMk/>
            <pc:sldMk cId="2941569670" sldId="286"/>
            <ac:picMk id="6146" creationId="{D24E6F4D-A96B-97D3-5390-F10B4E5092F4}"/>
          </ac:picMkLst>
        </pc:picChg>
      </pc:sldChg>
      <pc:sldChg chg="modSp">
        <pc:chgData name="Guest User" userId="" providerId="Windows Live" clId="Web-{4CCADD21-D820-48CE-8235-DE8EE01DD108}" dt="2023-11-28T05:01:11.034" v="61" actId="1076"/>
        <pc:sldMkLst>
          <pc:docMk/>
          <pc:sldMk cId="3293870533" sldId="287"/>
        </pc:sldMkLst>
        <pc:spChg chg="mod">
          <ac:chgData name="Guest User" userId="" providerId="Windows Live" clId="Web-{4CCADD21-D820-48CE-8235-DE8EE01DD108}" dt="2023-11-28T05:01:03.363" v="60" actId="20577"/>
          <ac:spMkLst>
            <pc:docMk/>
            <pc:sldMk cId="3293870533" sldId="287"/>
            <ac:spMk id="2" creationId="{22B75E78-0550-68B9-9910-FE9A33B7754C}"/>
          </ac:spMkLst>
        </pc:spChg>
        <pc:picChg chg="mod">
          <ac:chgData name="Guest User" userId="" providerId="Windows Live" clId="Web-{4CCADD21-D820-48CE-8235-DE8EE01DD108}" dt="2023-11-28T05:01:11.034" v="61" actId="1076"/>
          <ac:picMkLst>
            <pc:docMk/>
            <pc:sldMk cId="3293870533" sldId="287"/>
            <ac:picMk id="7170" creationId="{F2F5D0A7-98E1-C69B-0C82-DE9878B732C1}"/>
          </ac:picMkLst>
        </pc:picChg>
      </pc:sldChg>
      <pc:sldChg chg="modSp">
        <pc:chgData name="Guest User" userId="" providerId="Windows Live" clId="Web-{4CCADD21-D820-48CE-8235-DE8EE01DD108}" dt="2023-11-28T04:58:45.688" v="36" actId="1076"/>
        <pc:sldMkLst>
          <pc:docMk/>
          <pc:sldMk cId="3453967955" sldId="288"/>
        </pc:sldMkLst>
        <pc:spChg chg="mod">
          <ac:chgData name="Guest User" userId="" providerId="Windows Live" clId="Web-{4CCADD21-D820-48CE-8235-DE8EE01DD108}" dt="2023-11-28T04:58:38.203" v="35" actId="1076"/>
          <ac:spMkLst>
            <pc:docMk/>
            <pc:sldMk cId="3453967955" sldId="288"/>
            <ac:spMk id="7" creationId="{AABDEF2B-44FD-B280-B891-8E98E7A66964}"/>
          </ac:spMkLst>
        </pc:spChg>
        <pc:spChg chg="mod">
          <ac:chgData name="Guest User" userId="" providerId="Windows Live" clId="Web-{4CCADD21-D820-48CE-8235-DE8EE01DD108}" dt="2023-11-28T04:57:37.811" v="27" actId="1076"/>
          <ac:spMkLst>
            <pc:docMk/>
            <pc:sldMk cId="3453967955" sldId="288"/>
            <ac:spMk id="9" creationId="{0BFA1BE3-0912-791B-64F7-1EE203E0FBCF}"/>
          </ac:spMkLst>
        </pc:spChg>
        <pc:spChg chg="mod">
          <ac:chgData name="Guest User" userId="" providerId="Windows Live" clId="Web-{4CCADD21-D820-48CE-8235-DE8EE01DD108}" dt="2023-11-28T04:57:53.906" v="30" actId="1076"/>
          <ac:spMkLst>
            <pc:docMk/>
            <pc:sldMk cId="3453967955" sldId="288"/>
            <ac:spMk id="12" creationId="{82E3F522-EECF-8D17-D7D9-2B4E12639E03}"/>
          </ac:spMkLst>
        </pc:spChg>
        <pc:spChg chg="mod">
          <ac:chgData name="Guest User" userId="" providerId="Windows Live" clId="Web-{4CCADD21-D820-48CE-8235-DE8EE01DD108}" dt="2023-11-28T04:58:45.688" v="36" actId="1076"/>
          <ac:spMkLst>
            <pc:docMk/>
            <pc:sldMk cId="3453967955" sldId="288"/>
            <ac:spMk id="14" creationId="{2A3D8A9A-3E5E-52EB-38E9-C862478E573D}"/>
          </ac:spMkLst>
        </pc:spChg>
        <pc:spChg chg="mod">
          <ac:chgData name="Guest User" userId="" providerId="Windows Live" clId="Web-{4CCADD21-D820-48CE-8235-DE8EE01DD108}" dt="2023-11-28T04:56:59.733" v="22" actId="1076"/>
          <ac:spMkLst>
            <pc:docMk/>
            <pc:sldMk cId="3453967955" sldId="288"/>
            <ac:spMk id="15" creationId="{6B9BACB1-3052-51F5-21CF-D4533F18011D}"/>
          </ac:spMkLst>
        </pc:spChg>
        <pc:spChg chg="mod">
          <ac:chgData name="Guest User" userId="" providerId="Windows Live" clId="Web-{4CCADD21-D820-48CE-8235-DE8EE01DD108}" dt="2023-11-28T04:57:19.311" v="23" actId="1076"/>
          <ac:spMkLst>
            <pc:docMk/>
            <pc:sldMk cId="3453967955" sldId="288"/>
            <ac:spMk id="16" creationId="{BB372221-68FD-B775-9D27-8264389AD9D2}"/>
          </ac:spMkLst>
        </pc:spChg>
      </pc:sldChg>
    </pc:docChg>
  </pc:docChgLst>
  <pc:docChgLst>
    <pc:chgData name="Guest User" providerId="Windows Live" clId="Web-{119DE808-D9D9-4C5E-A13E-426BBD208514}"/>
    <pc:docChg chg="addSld delSld modSld sldOrd">
      <pc:chgData name="Guest User" userId="" providerId="Windows Live" clId="Web-{119DE808-D9D9-4C5E-A13E-426BBD208514}" dt="2023-11-26T15:16:55.837" v="271" actId="20577"/>
      <pc:docMkLst>
        <pc:docMk/>
      </pc:docMkLst>
      <pc:sldChg chg="modSp">
        <pc:chgData name="Guest User" userId="" providerId="Windows Live" clId="Web-{119DE808-D9D9-4C5E-A13E-426BBD208514}" dt="2023-11-26T14:17:01.932" v="24" actId="20577"/>
        <pc:sldMkLst>
          <pc:docMk/>
          <pc:sldMk cId="4260394364" sldId="256"/>
        </pc:sldMkLst>
        <pc:spChg chg="mod">
          <ac:chgData name="Guest User" userId="" providerId="Windows Live" clId="Web-{119DE808-D9D9-4C5E-A13E-426BBD208514}" dt="2023-11-26T14:17:01.932" v="24" actId="20577"/>
          <ac:spMkLst>
            <pc:docMk/>
            <pc:sldMk cId="4260394364" sldId="256"/>
            <ac:spMk id="45" creationId="{E9B2F742-D846-388D-FC1E-89639D67AE9A}"/>
          </ac:spMkLst>
        </pc:spChg>
        <pc:picChg chg="mod">
          <ac:chgData name="Guest User" userId="" providerId="Windows Live" clId="Web-{119DE808-D9D9-4C5E-A13E-426BBD208514}" dt="2023-11-26T14:15:59.634" v="2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Guest User" userId="" providerId="Windows Live" clId="Web-{119DE808-D9D9-4C5E-A13E-426BBD208514}" dt="2023-11-26T14:15:49.399" v="0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addSp delSp modSp">
        <pc:chgData name="Guest User" userId="" providerId="Windows Live" clId="Web-{119DE808-D9D9-4C5E-A13E-426BBD208514}" dt="2023-11-26T15:13:48.724" v="253" actId="1076"/>
        <pc:sldMkLst>
          <pc:docMk/>
          <pc:sldMk cId="180968550" sldId="258"/>
        </pc:sldMkLst>
        <pc:spChg chg="add mod">
          <ac:chgData name="Guest User" userId="" providerId="Windows Live" clId="Web-{119DE808-D9D9-4C5E-A13E-426BBD208514}" dt="2023-11-26T15:13:48.724" v="253" actId="1076"/>
          <ac:spMkLst>
            <pc:docMk/>
            <pc:sldMk cId="180968550" sldId="258"/>
            <ac:spMk id="3" creationId="{D4C2CEBC-82CD-4EB8-4BEC-66BBD0779301}"/>
          </ac:spMkLst>
        </pc:spChg>
        <pc:spChg chg="mod">
          <ac:chgData name="Guest User" userId="" providerId="Windows Live" clId="Web-{119DE808-D9D9-4C5E-A13E-426BBD208514}" dt="2023-11-26T14:55:06.872" v="81" actId="20577"/>
          <ac:spMkLst>
            <pc:docMk/>
            <pc:sldMk cId="180968550" sldId="258"/>
            <ac:spMk id="4" creationId="{706CCC07-A8D3-F5BF-E990-3C5F8056BCF1}"/>
          </ac:spMkLst>
        </pc:spChg>
        <pc:spChg chg="mod">
          <ac:chgData name="Guest User" userId="" providerId="Windows Live" clId="Web-{119DE808-D9D9-4C5E-A13E-426BBD208514}" dt="2023-11-26T14:57:05.343" v="113" actId="20577"/>
          <ac:spMkLst>
            <pc:docMk/>
            <pc:sldMk cId="180968550" sldId="258"/>
            <ac:spMk id="8" creationId="{A4E90743-BAA7-C286-5C23-6419DFDFA63E}"/>
          </ac:spMkLst>
        </pc:spChg>
        <pc:spChg chg="mod">
          <ac:chgData name="Guest User" userId="" providerId="Windows Live" clId="Web-{119DE808-D9D9-4C5E-A13E-426BBD208514}" dt="2023-11-26T15:01:05.332" v="159" actId="20577"/>
          <ac:spMkLst>
            <pc:docMk/>
            <pc:sldMk cId="180968550" sldId="258"/>
            <ac:spMk id="13" creationId="{67C969EA-DFB6-E2F5-8E39-0E541FCFC802}"/>
          </ac:spMkLst>
        </pc:spChg>
        <pc:spChg chg="mod">
          <ac:chgData name="Guest User" userId="" providerId="Windows Live" clId="Web-{119DE808-D9D9-4C5E-A13E-426BBD208514}" dt="2023-11-26T15:11:27.846" v="223" actId="20577"/>
          <ac:spMkLst>
            <pc:docMk/>
            <pc:sldMk cId="180968550" sldId="258"/>
            <ac:spMk id="14" creationId="{9B1BBA90-D3F1-DAF4-963E-C371007A7E17}"/>
          </ac:spMkLst>
        </pc:spChg>
        <pc:spChg chg="mod">
          <ac:chgData name="Guest User" userId="" providerId="Windows Live" clId="Web-{119DE808-D9D9-4C5E-A13E-426BBD208514}" dt="2023-11-26T15:12:32.769" v="247" actId="14100"/>
          <ac:spMkLst>
            <pc:docMk/>
            <pc:sldMk cId="180968550" sldId="258"/>
            <ac:spMk id="16" creationId="{98B41139-847A-6B37-EC35-EAFF588D86AD}"/>
          </ac:spMkLst>
        </pc:spChg>
        <pc:spChg chg="mod">
          <ac:chgData name="Guest User" userId="" providerId="Windows Live" clId="Web-{119DE808-D9D9-4C5E-A13E-426BBD208514}" dt="2023-11-26T14:57:51.156" v="120" actId="14100"/>
          <ac:spMkLst>
            <pc:docMk/>
            <pc:sldMk cId="180968550" sldId="258"/>
            <ac:spMk id="24" creationId="{31025664-15FB-1222-061C-4E225885791E}"/>
          </ac:spMkLst>
        </pc:spChg>
        <pc:spChg chg="add del mod">
          <ac:chgData name="Guest User" userId="" providerId="Windows Live" clId="Web-{119DE808-D9D9-4C5E-A13E-426BBD208514}" dt="2023-11-26T15:12:49.269" v="249" actId="1076"/>
          <ac:spMkLst>
            <pc:docMk/>
            <pc:sldMk cId="180968550" sldId="258"/>
            <ac:spMk id="47" creationId="{D0E4F81F-2EDD-CC9C-F3F2-001EE0D3C0D4}"/>
          </ac:spMkLst>
        </pc:spChg>
        <pc:cxnChg chg="mod">
          <ac:chgData name="Guest User" userId="" providerId="Windows Live" clId="Web-{119DE808-D9D9-4C5E-A13E-426BBD208514}" dt="2023-11-26T14:58:43.751" v="134" actId="1076"/>
          <ac:cxnSpMkLst>
            <pc:docMk/>
            <pc:sldMk cId="180968550" sldId="258"/>
            <ac:cxnSpMk id="7" creationId="{AE05F758-9F13-7257-BEEE-63CC13CB2EB4}"/>
          </ac:cxnSpMkLst>
        </pc:cxnChg>
        <pc:cxnChg chg="mod">
          <ac:chgData name="Guest User" userId="" providerId="Windows Live" clId="Web-{119DE808-D9D9-4C5E-A13E-426BBD208514}" dt="2023-11-26T14:57:56.485" v="121" actId="1076"/>
          <ac:cxnSpMkLst>
            <pc:docMk/>
            <pc:sldMk cId="180968550" sldId="258"/>
            <ac:cxnSpMk id="12" creationId="{2A4C3E25-3A2A-3DFF-42AB-2CCB4EF255FA}"/>
          </ac:cxnSpMkLst>
        </pc:cxnChg>
        <pc:cxnChg chg="mod">
          <ac:chgData name="Guest User" userId="" providerId="Windows Live" clId="Web-{119DE808-D9D9-4C5E-A13E-426BBD208514}" dt="2023-11-26T15:12:39.535" v="248" actId="1076"/>
          <ac:cxnSpMkLst>
            <pc:docMk/>
            <pc:sldMk cId="180968550" sldId="258"/>
            <ac:cxnSpMk id="25" creationId="{CF551CC9-B2E5-DBE8-3E6A-2657F3EDEAB8}"/>
          </ac:cxnSpMkLst>
        </pc:cxnChg>
      </pc:sldChg>
      <pc:sldChg chg="add del">
        <pc:chgData name="Guest User" userId="" providerId="Windows Live" clId="Web-{119DE808-D9D9-4C5E-A13E-426BBD208514}" dt="2023-11-26T14:27:45.727" v="37"/>
        <pc:sldMkLst>
          <pc:docMk/>
          <pc:sldMk cId="3626822673" sldId="259"/>
        </pc:sldMkLst>
      </pc:sldChg>
      <pc:sldChg chg="addSp modSp">
        <pc:chgData name="Guest User" userId="" providerId="Windows Live" clId="Web-{119DE808-D9D9-4C5E-A13E-426BBD208514}" dt="2023-11-26T15:16:55.837" v="271" actId="20577"/>
        <pc:sldMkLst>
          <pc:docMk/>
          <pc:sldMk cId="760823331" sldId="261"/>
        </pc:sldMkLst>
        <pc:spChg chg="mod">
          <ac:chgData name="Guest User" userId="" providerId="Windows Live" clId="Web-{119DE808-D9D9-4C5E-A13E-426BBD208514}" dt="2023-11-26T15:15:01.038" v="262" actId="20577"/>
          <ac:spMkLst>
            <pc:docMk/>
            <pc:sldMk cId="760823331" sldId="261"/>
            <ac:spMk id="2" creationId="{A864E670-36A9-200B-CA60-5F662C3F03E7}"/>
          </ac:spMkLst>
        </pc:spChg>
        <pc:spChg chg="add mod">
          <ac:chgData name="Guest User" userId="" providerId="Windows Live" clId="Web-{119DE808-D9D9-4C5E-A13E-426BBD208514}" dt="2023-11-26T15:16:55.837" v="271" actId="20577"/>
          <ac:spMkLst>
            <pc:docMk/>
            <pc:sldMk cId="760823331" sldId="261"/>
            <ac:spMk id="3" creationId="{7551DBE9-2B9C-73BE-7CD5-6CD481A7704E}"/>
          </ac:spMkLst>
        </pc:spChg>
        <pc:spChg chg="mod">
          <ac:chgData name="Guest User" userId="" providerId="Windows Live" clId="Web-{119DE808-D9D9-4C5E-A13E-426BBD208514}" dt="2023-11-26T15:14:52.256" v="261" actId="1076"/>
          <ac:spMkLst>
            <pc:docMk/>
            <pc:sldMk cId="760823331" sldId="261"/>
            <ac:spMk id="13" creationId="{126E1AA7-42DC-FC1F-26F8-9C49EC025FE0}"/>
          </ac:spMkLst>
        </pc:spChg>
        <pc:picChg chg="mod">
          <ac:chgData name="Guest User" userId="" providerId="Windows Live" clId="Web-{119DE808-D9D9-4C5E-A13E-426BBD208514}" dt="2023-11-26T15:14:34.412" v="259" actId="1076"/>
          <ac:picMkLst>
            <pc:docMk/>
            <pc:sldMk cId="760823331" sldId="261"/>
            <ac:picMk id="5" creationId="{F157B429-89F6-7387-DD52-157DAF476E3D}"/>
          </ac:picMkLst>
        </pc:picChg>
      </pc:sldChg>
      <pc:sldChg chg="del">
        <pc:chgData name="Guest User" userId="" providerId="Windows Live" clId="Web-{119DE808-D9D9-4C5E-A13E-426BBD208514}" dt="2023-11-26T15:16:14.696" v="266"/>
        <pc:sldMkLst>
          <pc:docMk/>
          <pc:sldMk cId="1153978083" sldId="262"/>
        </pc:sldMkLst>
      </pc:sldChg>
      <pc:sldChg chg="del">
        <pc:chgData name="Guest User" userId="" providerId="Windows Live" clId="Web-{119DE808-D9D9-4C5E-A13E-426BBD208514}" dt="2023-11-26T15:16:10.742" v="265"/>
        <pc:sldMkLst>
          <pc:docMk/>
          <pc:sldMk cId="2861336507" sldId="263"/>
        </pc:sldMkLst>
      </pc:sldChg>
      <pc:sldChg chg="modSp ord">
        <pc:chgData name="Guest User" userId="" providerId="Windows Live" clId="Web-{119DE808-D9D9-4C5E-A13E-426BBD208514}" dt="2023-11-26T15:15:52.133" v="264"/>
        <pc:sldMkLst>
          <pc:docMk/>
          <pc:sldMk cId="3023639347" sldId="273"/>
        </pc:sldMkLst>
        <pc:spChg chg="mod">
          <ac:chgData name="Guest User" userId="" providerId="Windows Live" clId="Web-{119DE808-D9D9-4C5E-A13E-426BBD208514}" dt="2023-11-26T14:47:02.533" v="52" actId="20577"/>
          <ac:spMkLst>
            <pc:docMk/>
            <pc:sldMk cId="3023639347" sldId="273"/>
            <ac:spMk id="2" creationId="{412598FA-CD78-833D-772D-61C605DFAAA6}"/>
          </ac:spMkLst>
        </pc:spChg>
      </pc:sldChg>
      <pc:sldChg chg="modSp">
        <pc:chgData name="Guest User" userId="" providerId="Windows Live" clId="Web-{119DE808-D9D9-4C5E-A13E-426BBD208514}" dt="2023-11-26T14:47:53.394" v="53" actId="20577"/>
        <pc:sldMkLst>
          <pc:docMk/>
          <pc:sldMk cId="3073562487" sldId="282"/>
        </pc:sldMkLst>
        <pc:spChg chg="mod">
          <ac:chgData name="Guest User" userId="" providerId="Windows Live" clId="Web-{119DE808-D9D9-4C5E-A13E-426BBD208514}" dt="2023-11-26T14:47:53.394" v="53" actId="20577"/>
          <ac:spMkLst>
            <pc:docMk/>
            <pc:sldMk cId="3073562487" sldId="282"/>
            <ac:spMk id="2" creationId="{69B87419-A3B1-F866-3DFA-299E6DC1FAA0}"/>
          </ac:spMkLst>
        </pc:spChg>
      </pc:sldChg>
      <pc:sldChg chg="modSp">
        <pc:chgData name="Guest User" userId="" providerId="Windows Live" clId="Web-{119DE808-D9D9-4C5E-A13E-426BBD208514}" dt="2023-11-26T15:04:17.118" v="184" actId="14100"/>
        <pc:sldMkLst>
          <pc:docMk/>
          <pc:sldMk cId="786129076" sldId="285"/>
        </pc:sldMkLst>
        <pc:spChg chg="mod">
          <ac:chgData name="Guest User" userId="" providerId="Windows Live" clId="Web-{119DE808-D9D9-4C5E-A13E-426BBD208514}" dt="2023-11-26T15:04:17.118" v="184" actId="14100"/>
          <ac:spMkLst>
            <pc:docMk/>
            <pc:sldMk cId="786129076" sldId="285"/>
            <ac:spMk id="4" creationId="{31FB87BC-7984-DC53-01F0-05A3075095A5}"/>
          </ac:spMkLst>
        </pc:spChg>
      </pc:sldChg>
      <pc:sldChg chg="modSp">
        <pc:chgData name="Guest User" userId="" providerId="Windows Live" clId="Web-{119DE808-D9D9-4C5E-A13E-426BBD208514}" dt="2023-11-26T15:10:02.516" v="217" actId="1076"/>
        <pc:sldMkLst>
          <pc:docMk/>
          <pc:sldMk cId="2941569670" sldId="286"/>
        </pc:sldMkLst>
        <pc:spChg chg="mod">
          <ac:chgData name="Guest User" userId="" providerId="Windows Live" clId="Web-{119DE808-D9D9-4C5E-A13E-426BBD208514}" dt="2023-11-26T15:10:02.516" v="217" actId="1076"/>
          <ac:spMkLst>
            <pc:docMk/>
            <pc:sldMk cId="2941569670" sldId="286"/>
            <ac:spMk id="2" creationId="{49C9DB22-761E-0082-2469-0BF90E7A9D8C}"/>
          </ac:spMkLst>
        </pc:spChg>
        <pc:spChg chg="mod">
          <ac:chgData name="Guest User" userId="" providerId="Windows Live" clId="Web-{119DE808-D9D9-4C5E-A13E-426BBD208514}" dt="2023-11-26T15:09:34.156" v="213" actId="1076"/>
          <ac:spMkLst>
            <pc:docMk/>
            <pc:sldMk cId="2941569670" sldId="286"/>
            <ac:spMk id="4" creationId="{6EE1F628-0009-5563-8787-D322BE8D7F84}"/>
          </ac:spMkLst>
        </pc:spChg>
        <pc:spChg chg="mod">
          <ac:chgData name="Guest User" userId="" providerId="Windows Live" clId="Web-{119DE808-D9D9-4C5E-A13E-426BBD208514}" dt="2023-11-26T15:08:17.373" v="206" actId="20577"/>
          <ac:spMkLst>
            <pc:docMk/>
            <pc:sldMk cId="2941569670" sldId="286"/>
            <ac:spMk id="5" creationId="{DF366EA1-622F-FE08-7053-1E25D39BCD23}"/>
          </ac:spMkLst>
        </pc:spChg>
        <pc:picChg chg="mod">
          <ac:chgData name="Guest User" userId="" providerId="Windows Live" clId="Web-{119DE808-D9D9-4C5E-A13E-426BBD208514}" dt="2023-11-26T15:07:35.872" v="204" actId="1076"/>
          <ac:picMkLst>
            <pc:docMk/>
            <pc:sldMk cId="2941569670" sldId="286"/>
            <ac:picMk id="6146" creationId="{D24E6F4D-A96B-97D3-5390-F10B4E5092F4}"/>
          </ac:picMkLst>
        </pc:picChg>
        <pc:picChg chg="mod">
          <ac:chgData name="Guest User" userId="" providerId="Windows Live" clId="Web-{119DE808-D9D9-4C5E-A13E-426BBD208514}" dt="2023-11-26T15:09:49.641" v="216" actId="1076"/>
          <ac:picMkLst>
            <pc:docMk/>
            <pc:sldMk cId="2941569670" sldId="286"/>
            <ac:picMk id="6148" creationId="{55936FA0-F141-FABA-DFF3-CEE41C09B52A}"/>
          </ac:picMkLst>
        </pc:picChg>
      </pc:sldChg>
      <pc:sldChg chg="modSp">
        <pc:chgData name="Guest User" userId="" providerId="Windows Live" clId="Web-{119DE808-D9D9-4C5E-A13E-426BBD208514}" dt="2023-11-26T14:34:28.595" v="48" actId="20577"/>
        <pc:sldMkLst>
          <pc:docMk/>
          <pc:sldMk cId="3453967955" sldId="288"/>
        </pc:sldMkLst>
        <pc:spChg chg="mod">
          <ac:chgData name="Guest User" userId="" providerId="Windows Live" clId="Web-{119DE808-D9D9-4C5E-A13E-426BBD208514}" dt="2023-11-26T14:24:19.691" v="35" actId="1076"/>
          <ac:spMkLst>
            <pc:docMk/>
            <pc:sldMk cId="3453967955" sldId="288"/>
            <ac:spMk id="11" creationId="{508A602E-3C0C-DADF-17F1-D56CD83FAF71}"/>
          </ac:spMkLst>
        </pc:spChg>
        <pc:spChg chg="mod">
          <ac:chgData name="Guest User" userId="" providerId="Windows Live" clId="Web-{119DE808-D9D9-4C5E-A13E-426BBD208514}" dt="2023-11-26T14:34:28.595" v="48" actId="20577"/>
          <ac:spMkLst>
            <pc:docMk/>
            <pc:sldMk cId="3453967955" sldId="288"/>
            <ac:spMk id="14" creationId="{2A3D8A9A-3E5E-52EB-38E9-C862478E573D}"/>
          </ac:spMkLst>
        </pc:spChg>
        <pc:spChg chg="mod">
          <ac:chgData name="Guest User" userId="" providerId="Windows Live" clId="Web-{119DE808-D9D9-4C5E-A13E-426BBD208514}" dt="2023-11-26T14:30:04.449" v="38" actId="14100"/>
          <ac:spMkLst>
            <pc:docMk/>
            <pc:sldMk cId="3453967955" sldId="288"/>
            <ac:spMk id="15" creationId="{6B9BACB1-3052-51F5-21CF-D4533F18011D}"/>
          </ac:spMkLst>
        </pc:spChg>
        <pc:spChg chg="mod">
          <ac:chgData name="Guest User" userId="" providerId="Windows Live" clId="Web-{119DE808-D9D9-4C5E-A13E-426BBD208514}" dt="2023-11-26T14:31:39.420" v="39" actId="14100"/>
          <ac:spMkLst>
            <pc:docMk/>
            <pc:sldMk cId="3453967955" sldId="288"/>
            <ac:spMk id="23" creationId="{917B9156-2EA5-02FB-E88E-92A8E5802332}"/>
          </ac:spMkLst>
        </pc:spChg>
        <pc:spChg chg="mod">
          <ac:chgData name="Guest User" userId="" providerId="Windows Live" clId="Web-{119DE808-D9D9-4C5E-A13E-426BBD208514}" dt="2023-11-26T14:23:32.690" v="27" actId="1076"/>
          <ac:spMkLst>
            <pc:docMk/>
            <pc:sldMk cId="3453967955" sldId="288"/>
            <ac:spMk id="24" creationId="{79310E45-0AD5-68D9-1019-1CD64D64D34C}"/>
          </ac:spMkLst>
        </pc:spChg>
        <pc:graphicFrameChg chg="mod">
          <ac:chgData name="Guest User" userId="" providerId="Windows Live" clId="Web-{119DE808-D9D9-4C5E-A13E-426BBD208514}" dt="2023-11-26T14:23:53.082" v="31" actId="1076"/>
          <ac:graphicFrameMkLst>
            <pc:docMk/>
            <pc:sldMk cId="3453967955" sldId="288"/>
            <ac:graphicFrameMk id="17" creationId="{B0690760-4700-7100-6237-D592A816E682}"/>
          </ac:graphicFrameMkLst>
        </pc:graphicFrameChg>
        <pc:graphicFrameChg chg="mod">
          <ac:chgData name="Guest User" userId="" providerId="Windows Live" clId="Web-{119DE808-D9D9-4C5E-A13E-426BBD208514}" dt="2023-11-26T14:24:06.676" v="33" actId="1076"/>
          <ac:graphicFrameMkLst>
            <pc:docMk/>
            <pc:sldMk cId="3453967955" sldId="288"/>
            <ac:graphicFrameMk id="19" creationId="{C925AD5E-9D19-005B-6E8D-ED1DF1F52C4B}"/>
          </ac:graphicFrameMkLst>
        </pc:graphicFrameChg>
        <pc:cxnChg chg="mod">
          <ac:chgData name="Guest User" userId="" providerId="Windows Live" clId="Web-{119DE808-D9D9-4C5E-A13E-426BBD208514}" dt="2023-11-26T14:24:19.691" v="35" actId="1076"/>
          <ac:cxnSpMkLst>
            <pc:docMk/>
            <pc:sldMk cId="3453967955" sldId="288"/>
            <ac:cxnSpMk id="13" creationId="{430B1B86-3F4C-7085-2745-812022119FF1}"/>
          </ac:cxnSpMkLst>
        </pc:cxnChg>
      </pc:sldChg>
    </pc:docChg>
  </pc:docChgLst>
  <pc:docChgLst>
    <pc:chgData name="Guest User" providerId="Windows Live" clId="Web-{D8C36859-47BC-4617-9AF9-D2200EE05A8E}"/>
    <pc:docChg chg="addSld delSld modSld">
      <pc:chgData name="Guest User" userId="" providerId="Windows Live" clId="Web-{D8C36859-47BC-4617-9AF9-D2200EE05A8E}" dt="2024-02-01T15:41:52.199" v="14" actId="1076"/>
      <pc:docMkLst>
        <pc:docMk/>
      </pc:docMkLst>
      <pc:sldChg chg="addSp modSp add del">
        <pc:chgData name="Guest User" userId="" providerId="Windows Live" clId="Web-{D8C36859-47BC-4617-9AF9-D2200EE05A8E}" dt="2024-02-01T15:37:56.926" v="9" actId="14100"/>
        <pc:sldMkLst>
          <pc:docMk/>
          <pc:sldMk cId="4260394364" sldId="256"/>
        </pc:sldMkLst>
        <pc:picChg chg="add mod">
          <ac:chgData name="Guest User" userId="" providerId="Windows Live" clId="Web-{D8C36859-47BC-4617-9AF9-D2200EE05A8E}" dt="2024-02-01T15:37:56.926" v="9" actId="14100"/>
          <ac:picMkLst>
            <pc:docMk/>
            <pc:sldMk cId="4260394364" sldId="256"/>
            <ac:picMk id="6" creationId="{49B3D74A-416D-3A83-6B39-686109335AFA}"/>
          </ac:picMkLst>
        </pc:picChg>
      </pc:sldChg>
      <pc:sldChg chg="modSp">
        <pc:chgData name="Guest User" userId="" providerId="Windows Live" clId="Web-{D8C36859-47BC-4617-9AF9-D2200EE05A8E}" dt="2024-02-01T15:41:52.199" v="14" actId="1076"/>
        <pc:sldMkLst>
          <pc:docMk/>
          <pc:sldMk cId="4176955215" sldId="296"/>
        </pc:sldMkLst>
        <pc:spChg chg="mod">
          <ac:chgData name="Guest User" userId="" providerId="Windows Live" clId="Web-{D8C36859-47BC-4617-9AF9-D2200EE05A8E}" dt="2024-02-01T15:41:45.511" v="13" actId="1076"/>
          <ac:spMkLst>
            <pc:docMk/>
            <pc:sldMk cId="4176955215" sldId="296"/>
            <ac:spMk id="2" creationId="{B6FD1327-08F4-0F79-036E-8416596C3292}"/>
          </ac:spMkLst>
        </pc:spChg>
        <pc:spChg chg="mod">
          <ac:chgData name="Guest User" userId="" providerId="Windows Live" clId="Web-{D8C36859-47BC-4617-9AF9-D2200EE05A8E}" dt="2024-02-01T15:41:38.698" v="12" actId="20577"/>
          <ac:spMkLst>
            <pc:docMk/>
            <pc:sldMk cId="4176955215" sldId="296"/>
            <ac:spMk id="3" creationId="{360618B3-6261-E605-403D-2DD1EDCFD709}"/>
          </ac:spMkLst>
        </pc:spChg>
        <pc:spChg chg="mod">
          <ac:chgData name="Guest User" userId="" providerId="Windows Live" clId="Web-{D8C36859-47BC-4617-9AF9-D2200EE05A8E}" dt="2024-02-01T15:41:52.199" v="14" actId="1076"/>
          <ac:spMkLst>
            <pc:docMk/>
            <pc:sldMk cId="4176955215" sldId="296"/>
            <ac:spMk id="7" creationId="{086FAD40-B454-4719-9F45-72402127ABFA}"/>
          </ac:spMkLst>
        </pc:spChg>
      </pc:sldChg>
    </pc:docChg>
  </pc:docChgLst>
  <pc:docChgLst>
    <pc:chgData name="Guest User" providerId="Windows Live" clId="Web-{052C02E8-EC6C-4549-80C3-706763064DE1}"/>
    <pc:docChg chg="delSld modSld">
      <pc:chgData name="Guest User" userId="" providerId="Windows Live" clId="Web-{052C02E8-EC6C-4549-80C3-706763064DE1}" dt="2024-01-22T14:29:53.518" v="20" actId="1076"/>
      <pc:docMkLst>
        <pc:docMk/>
      </pc:docMkLst>
      <pc:sldChg chg="modSp">
        <pc:chgData name="Guest User" userId="" providerId="Windows Live" clId="Web-{052C02E8-EC6C-4549-80C3-706763064DE1}" dt="2024-01-22T14:27:54.452" v="4" actId="1076"/>
        <pc:sldMkLst>
          <pc:docMk/>
          <pc:sldMk cId="1862772237" sldId="275"/>
        </pc:sldMkLst>
        <pc:spChg chg="mod">
          <ac:chgData name="Guest User" userId="" providerId="Windows Live" clId="Web-{052C02E8-EC6C-4549-80C3-706763064DE1}" dt="2024-01-22T14:27:54.452" v="4" actId="1076"/>
          <ac:spMkLst>
            <pc:docMk/>
            <pc:sldMk cId="1862772237" sldId="275"/>
            <ac:spMk id="14" creationId="{022C1AF5-0FE2-A4AF-51BB-69EAA34AEDE1}"/>
          </ac:spMkLst>
        </pc:spChg>
        <pc:spChg chg="mod">
          <ac:chgData name="Guest User" userId="" providerId="Windows Live" clId="Web-{052C02E8-EC6C-4549-80C3-706763064DE1}" dt="2024-01-22T14:27:35.670" v="2" actId="14100"/>
          <ac:spMkLst>
            <pc:docMk/>
            <pc:sldMk cId="1862772237" sldId="275"/>
            <ac:spMk id="21" creationId="{603180F9-81DA-A93E-9101-7479BB9FADB0}"/>
          </ac:spMkLst>
        </pc:spChg>
      </pc:sldChg>
      <pc:sldChg chg="del">
        <pc:chgData name="Guest User" userId="" providerId="Windows Live" clId="Web-{052C02E8-EC6C-4549-80C3-706763064DE1}" dt="2024-01-22T14:28:19.203" v="5"/>
        <pc:sldMkLst>
          <pc:docMk/>
          <pc:sldMk cId="127017271" sldId="284"/>
        </pc:sldMkLst>
      </pc:sldChg>
      <pc:sldChg chg="modSp">
        <pc:chgData name="Guest User" userId="" providerId="Windows Live" clId="Web-{052C02E8-EC6C-4549-80C3-706763064DE1}" dt="2024-01-22T14:29:53.518" v="20" actId="1076"/>
        <pc:sldMkLst>
          <pc:docMk/>
          <pc:sldMk cId="3453967955" sldId="288"/>
        </pc:sldMkLst>
        <pc:spChg chg="mod">
          <ac:chgData name="Guest User" userId="" providerId="Windows Live" clId="Web-{052C02E8-EC6C-4549-80C3-706763064DE1}" dt="2024-01-22T14:28:50.485" v="7" actId="1076"/>
          <ac:spMkLst>
            <pc:docMk/>
            <pc:sldMk cId="3453967955" sldId="288"/>
            <ac:spMk id="3" creationId="{452C80D2-2794-0790-D974-949235321575}"/>
          </ac:spMkLst>
        </pc:spChg>
        <pc:spChg chg="mod">
          <ac:chgData name="Guest User" userId="" providerId="Windows Live" clId="Web-{052C02E8-EC6C-4549-80C3-706763064DE1}" dt="2024-01-22T14:29:10.204" v="11" actId="1076"/>
          <ac:spMkLst>
            <pc:docMk/>
            <pc:sldMk cId="3453967955" sldId="288"/>
            <ac:spMk id="4" creationId="{B132B527-D8DA-212A-966F-D3BB3FDCB059}"/>
          </ac:spMkLst>
        </pc:spChg>
        <pc:spChg chg="mod">
          <ac:chgData name="Guest User" userId="" providerId="Windows Live" clId="Web-{052C02E8-EC6C-4549-80C3-706763064DE1}" dt="2024-01-22T14:29:26.533" v="15" actId="1076"/>
          <ac:spMkLst>
            <pc:docMk/>
            <pc:sldMk cId="3453967955" sldId="288"/>
            <ac:spMk id="5" creationId="{B72D2BB7-801A-8A0B-B1C5-DFA3B9C2DD6B}"/>
          </ac:spMkLst>
        </pc:spChg>
        <pc:spChg chg="mod">
          <ac:chgData name="Guest User" userId="" providerId="Windows Live" clId="Web-{052C02E8-EC6C-4549-80C3-706763064DE1}" dt="2024-01-22T14:29:36.221" v="18" actId="1076"/>
          <ac:spMkLst>
            <pc:docMk/>
            <pc:sldMk cId="3453967955" sldId="288"/>
            <ac:spMk id="6" creationId="{76F69F2E-49DC-3EF2-E90A-609C91C7DD1A}"/>
          </ac:spMkLst>
        </pc:spChg>
        <pc:spChg chg="mod">
          <ac:chgData name="Guest User" userId="" providerId="Windows Live" clId="Web-{052C02E8-EC6C-4549-80C3-706763064DE1}" dt="2024-01-22T14:28:43.219" v="6" actId="1076"/>
          <ac:spMkLst>
            <pc:docMk/>
            <pc:sldMk cId="3453967955" sldId="288"/>
            <ac:spMk id="7" creationId="{AABDEF2B-44FD-B280-B891-8E98E7A66964}"/>
          </ac:spMkLst>
        </pc:spChg>
        <pc:spChg chg="mod">
          <ac:chgData name="Guest User" userId="" providerId="Windows Live" clId="Web-{052C02E8-EC6C-4549-80C3-706763064DE1}" dt="2024-01-22T14:29:16.283" v="12" actId="1076"/>
          <ac:spMkLst>
            <pc:docMk/>
            <pc:sldMk cId="3453967955" sldId="288"/>
            <ac:spMk id="9" creationId="{0BFA1BE3-0912-791B-64F7-1EE203E0FBCF}"/>
          </ac:spMkLst>
        </pc:spChg>
        <pc:spChg chg="mod">
          <ac:chgData name="Guest User" userId="" providerId="Windows Live" clId="Web-{052C02E8-EC6C-4549-80C3-706763064DE1}" dt="2024-01-22T14:28:57.954" v="8" actId="1076"/>
          <ac:spMkLst>
            <pc:docMk/>
            <pc:sldMk cId="3453967955" sldId="288"/>
            <ac:spMk id="12" creationId="{82E3F522-EECF-8D17-D7D9-2B4E12639E03}"/>
          </ac:spMkLst>
        </pc:spChg>
        <pc:spChg chg="mod">
          <ac:chgData name="Guest User" userId="" providerId="Windows Live" clId="Web-{052C02E8-EC6C-4549-80C3-706763064DE1}" dt="2024-01-22T14:29:53.518" v="20" actId="1076"/>
          <ac:spMkLst>
            <pc:docMk/>
            <pc:sldMk cId="3453967955" sldId="288"/>
            <ac:spMk id="14" creationId="{2A3D8A9A-3E5E-52EB-38E9-C862478E573D}"/>
          </ac:spMkLst>
        </pc:spChg>
        <pc:spChg chg="mod">
          <ac:chgData name="Guest User" userId="" providerId="Windows Live" clId="Web-{052C02E8-EC6C-4549-80C3-706763064DE1}" dt="2024-01-22T14:29:43.283" v="19" actId="1076"/>
          <ac:spMkLst>
            <pc:docMk/>
            <pc:sldMk cId="3453967955" sldId="288"/>
            <ac:spMk id="16" creationId="{BB372221-68FD-B775-9D27-8264389AD9D2}"/>
          </ac:spMkLst>
        </pc:spChg>
      </pc:sldChg>
    </pc:docChg>
  </pc:docChgLst>
  <pc:docChgLst>
    <pc:chgData name="aryan vakharia" userId="52c2b478ce9f83b4" providerId="LiveId" clId="{B3432921-D38C-4E44-8472-C8526C7191DC}"/>
    <pc:docChg chg="undo redo custSel addSld delSld modSld sldOrd">
      <pc:chgData name="aryan vakharia" userId="52c2b478ce9f83b4" providerId="LiveId" clId="{B3432921-D38C-4E44-8472-C8526C7191DC}" dt="2024-02-01T06:41:29.831" v="391" actId="20577"/>
      <pc:docMkLst>
        <pc:docMk/>
      </pc:docMkLst>
      <pc:sldChg chg="addSp modSp mod">
        <pc:chgData name="aryan vakharia" userId="52c2b478ce9f83b4" providerId="LiveId" clId="{B3432921-D38C-4E44-8472-C8526C7191DC}" dt="2023-11-27T20:13:30.565" v="40" actId="1076"/>
        <pc:sldMkLst>
          <pc:docMk/>
          <pc:sldMk cId="4260394364" sldId="256"/>
        </pc:sldMkLst>
        <pc:spChg chg="add mod">
          <ac:chgData name="aryan vakharia" userId="52c2b478ce9f83b4" providerId="LiveId" clId="{B3432921-D38C-4E44-8472-C8526C7191DC}" dt="2023-11-27T20:13:30.565" v="40" actId="1076"/>
          <ac:spMkLst>
            <pc:docMk/>
            <pc:sldMk cId="4260394364" sldId="256"/>
            <ac:spMk id="5" creationId="{C4EA906A-B8C7-EE28-6F9A-30DE68F5EBEA}"/>
          </ac:spMkLst>
        </pc:spChg>
        <pc:spChg chg="mod">
          <ac:chgData name="aryan vakharia" userId="52c2b478ce9f83b4" providerId="LiveId" clId="{B3432921-D38C-4E44-8472-C8526C7191DC}" dt="2023-11-27T20:13:24.814" v="39" actId="1076"/>
          <ac:spMkLst>
            <pc:docMk/>
            <pc:sldMk cId="4260394364" sldId="256"/>
            <ac:spMk id="44" creationId="{013AAACF-D639-04CE-E0A3-F5C2AF5D29BF}"/>
          </ac:spMkLst>
        </pc:spChg>
        <pc:picChg chg="mod">
          <ac:chgData name="aryan vakharia" userId="52c2b478ce9f83b4" providerId="LiveId" clId="{B3432921-D38C-4E44-8472-C8526C7191DC}" dt="2023-11-27T20:13:21.494" v="38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aryan vakharia" userId="52c2b478ce9f83b4" providerId="LiveId" clId="{B3432921-D38C-4E44-8472-C8526C7191DC}" dt="2023-11-27T20:13:15.036" v="37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 mod ord">
        <pc:chgData name="aryan vakharia" userId="52c2b478ce9f83b4" providerId="LiveId" clId="{B3432921-D38C-4E44-8472-C8526C7191DC}" dt="2023-11-27T21:00:10.981" v="302" actId="1076"/>
        <pc:sldMkLst>
          <pc:docMk/>
          <pc:sldMk cId="1694635106" sldId="257"/>
        </pc:sldMkLst>
        <pc:spChg chg="mod">
          <ac:chgData name="aryan vakharia" userId="52c2b478ce9f83b4" providerId="LiveId" clId="{B3432921-D38C-4E44-8472-C8526C7191DC}" dt="2023-11-27T20:31:48.963" v="168" actId="1076"/>
          <ac:spMkLst>
            <pc:docMk/>
            <pc:sldMk cId="1694635106" sldId="257"/>
            <ac:spMk id="2" creationId="{F1A022C9-F9BC-4B70-C9DA-2334BFA1EC5D}"/>
          </ac:spMkLst>
        </pc:spChg>
        <pc:spChg chg="mod">
          <ac:chgData name="aryan vakharia" userId="52c2b478ce9f83b4" providerId="LiveId" clId="{B3432921-D38C-4E44-8472-C8526C7191DC}" dt="2023-11-27T21:00:10.981" v="302" actId="1076"/>
          <ac:spMkLst>
            <pc:docMk/>
            <pc:sldMk cId="1694635106" sldId="257"/>
            <ac:spMk id="4" creationId="{ECE11B6D-52A2-0EE8-5815-66FC6A59D0D4}"/>
          </ac:spMkLst>
        </pc:spChg>
        <pc:spChg chg="mod">
          <ac:chgData name="aryan vakharia" userId="52c2b478ce9f83b4" providerId="LiveId" clId="{B3432921-D38C-4E44-8472-C8526C7191DC}" dt="2023-11-27T20:31:46.583" v="167" actId="20577"/>
          <ac:spMkLst>
            <pc:docMk/>
            <pc:sldMk cId="1694635106" sldId="257"/>
            <ac:spMk id="11" creationId="{3EDD9955-F0AE-8C45-01FC-AB3508484B08}"/>
          </ac:spMkLst>
        </pc:spChg>
        <pc:spChg chg="mod">
          <ac:chgData name="aryan vakharia" userId="52c2b478ce9f83b4" providerId="LiveId" clId="{B3432921-D38C-4E44-8472-C8526C7191DC}" dt="2023-11-27T20:32:20.075" v="172" actId="2711"/>
          <ac:spMkLst>
            <pc:docMk/>
            <pc:sldMk cId="1694635106" sldId="257"/>
            <ac:spMk id="13" creationId="{83631975-A157-BF61-066B-728B4E1B04DC}"/>
          </ac:spMkLst>
        </pc:spChg>
        <pc:spChg chg="mod">
          <ac:chgData name="aryan vakharia" userId="52c2b478ce9f83b4" providerId="LiveId" clId="{B3432921-D38C-4E44-8472-C8526C7191DC}" dt="2023-11-27T20:33:59.825" v="177" actId="20577"/>
          <ac:spMkLst>
            <pc:docMk/>
            <pc:sldMk cId="1694635106" sldId="257"/>
            <ac:spMk id="15" creationId="{BEF52B5C-EB38-720E-D838-CEEB54EC5227}"/>
          </ac:spMkLst>
        </pc:spChg>
        <pc:spChg chg="mod">
          <ac:chgData name="aryan vakharia" userId="52c2b478ce9f83b4" providerId="LiveId" clId="{B3432921-D38C-4E44-8472-C8526C7191DC}" dt="2023-11-27T20:35:31.766" v="187" actId="1076"/>
          <ac:spMkLst>
            <pc:docMk/>
            <pc:sldMk cId="1694635106" sldId="257"/>
            <ac:spMk id="16" creationId="{BA7527F6-C8FE-6A50-662B-293C3D1A8EDD}"/>
          </ac:spMkLst>
        </pc:spChg>
        <pc:spChg chg="mod">
          <ac:chgData name="aryan vakharia" userId="52c2b478ce9f83b4" providerId="LiveId" clId="{B3432921-D38C-4E44-8472-C8526C7191DC}" dt="2023-11-27T20:34:48.389" v="181" actId="20577"/>
          <ac:spMkLst>
            <pc:docMk/>
            <pc:sldMk cId="1694635106" sldId="257"/>
            <ac:spMk id="17" creationId="{AA0E5C5A-522F-7267-D1CC-3839098796EC}"/>
          </ac:spMkLst>
        </pc:spChg>
        <pc:spChg chg="mod">
          <ac:chgData name="aryan vakharia" userId="52c2b478ce9f83b4" providerId="LiveId" clId="{B3432921-D38C-4E44-8472-C8526C7191DC}" dt="2023-11-27T20:35:26.645" v="186" actId="1076"/>
          <ac:spMkLst>
            <pc:docMk/>
            <pc:sldMk cId="1694635106" sldId="257"/>
            <ac:spMk id="18" creationId="{FC59C414-1141-F352-DC8A-0BE3ED4A11A4}"/>
          </ac:spMkLst>
        </pc:spChg>
        <pc:picChg chg="mod">
          <ac:chgData name="aryan vakharia" userId="52c2b478ce9f83b4" providerId="LiveId" clId="{B3432921-D38C-4E44-8472-C8526C7191DC}" dt="2023-11-27T20:28:41.544" v="146" actId="1076"/>
          <ac:picMkLst>
            <pc:docMk/>
            <pc:sldMk cId="1694635106" sldId="257"/>
            <ac:picMk id="5" creationId="{906680AD-18DA-E5CE-E4DA-5E3CE3A58104}"/>
          </ac:picMkLst>
        </pc:picChg>
        <pc:picChg chg="mod">
          <ac:chgData name="aryan vakharia" userId="52c2b478ce9f83b4" providerId="LiveId" clId="{B3432921-D38C-4E44-8472-C8526C7191DC}" dt="2023-11-27T20:30:17.761" v="162" actId="1076"/>
          <ac:picMkLst>
            <pc:docMk/>
            <pc:sldMk cId="1694635106" sldId="257"/>
            <ac:picMk id="8" creationId="{9AC9EEEE-3469-3A78-E926-80F78042979F}"/>
          </ac:picMkLst>
        </pc:picChg>
        <pc:picChg chg="mod">
          <ac:chgData name="aryan vakharia" userId="52c2b478ce9f83b4" providerId="LiveId" clId="{B3432921-D38C-4E44-8472-C8526C7191DC}" dt="2023-11-27T20:30:13.439" v="161" actId="1076"/>
          <ac:picMkLst>
            <pc:docMk/>
            <pc:sldMk cId="1694635106" sldId="257"/>
            <ac:picMk id="10" creationId="{7E6900A9-F036-1317-9471-101C729C0B3A}"/>
          </ac:picMkLst>
        </pc:picChg>
      </pc:sldChg>
      <pc:sldChg chg="modSp del mod">
        <pc:chgData name="aryan vakharia" userId="52c2b478ce9f83b4" providerId="LiveId" clId="{B3432921-D38C-4E44-8472-C8526C7191DC}" dt="2024-02-01T06:40:45.757" v="372" actId="2696"/>
        <pc:sldMkLst>
          <pc:docMk/>
          <pc:sldMk cId="180968550" sldId="258"/>
        </pc:sldMkLst>
        <pc:spChg chg="mod">
          <ac:chgData name="aryan vakharia" userId="52c2b478ce9f83b4" providerId="LiveId" clId="{B3432921-D38C-4E44-8472-C8526C7191DC}" dt="2023-11-27T20:59:36.445" v="299" actId="14100"/>
          <ac:spMkLst>
            <pc:docMk/>
            <pc:sldMk cId="180968550" sldId="258"/>
            <ac:spMk id="6" creationId="{BB87CB72-A462-F452-14D3-A4EDDB93D7DB}"/>
          </ac:spMkLst>
        </pc:spChg>
      </pc:sldChg>
      <pc:sldChg chg="modSp del">
        <pc:chgData name="aryan vakharia" userId="52c2b478ce9f83b4" providerId="LiveId" clId="{B3432921-D38C-4E44-8472-C8526C7191DC}" dt="2023-11-27T20:27:47.013" v="143" actId="2696"/>
        <pc:sldMkLst>
          <pc:docMk/>
          <pc:sldMk cId="1026899388" sldId="260"/>
        </pc:sldMkLst>
        <pc:graphicFrameChg chg="mod">
          <ac:chgData name="aryan vakharia" userId="52c2b478ce9f83b4" providerId="LiveId" clId="{B3432921-D38C-4E44-8472-C8526C7191DC}" dt="2023-11-27T20:17:53.049" v="85"/>
          <ac:graphicFrameMkLst>
            <pc:docMk/>
            <pc:sldMk cId="1026899388" sldId="260"/>
            <ac:graphicFrameMk id="23" creationId="{2FC19868-F769-99A3-B393-FAD22FA2B269}"/>
          </ac:graphicFrameMkLst>
        </pc:graphicFrameChg>
        <pc:graphicFrameChg chg="mod">
          <ac:chgData name="aryan vakharia" userId="52c2b478ce9f83b4" providerId="LiveId" clId="{B3432921-D38C-4E44-8472-C8526C7191DC}" dt="2023-11-27T20:18:07.974" v="90"/>
          <ac:graphicFrameMkLst>
            <pc:docMk/>
            <pc:sldMk cId="1026899388" sldId="260"/>
            <ac:graphicFrameMk id="24" creationId="{0733D929-AA54-5B0C-3104-51D8E3822328}"/>
          </ac:graphicFrameMkLst>
        </pc:graphicFrameChg>
      </pc:sldChg>
      <pc:sldChg chg="modSp mod">
        <pc:chgData name="aryan vakharia" userId="52c2b478ce9f83b4" providerId="LiveId" clId="{B3432921-D38C-4E44-8472-C8526C7191DC}" dt="2023-11-27T21:07:34.912" v="336" actId="1076"/>
        <pc:sldMkLst>
          <pc:docMk/>
          <pc:sldMk cId="283086270" sldId="264"/>
        </pc:sldMkLst>
        <pc:spChg chg="mod">
          <ac:chgData name="aryan vakharia" userId="52c2b478ce9f83b4" providerId="LiveId" clId="{B3432921-D38C-4E44-8472-C8526C7191DC}" dt="2023-11-27T20:45:31.062" v="248" actId="1076"/>
          <ac:spMkLst>
            <pc:docMk/>
            <pc:sldMk cId="283086270" sldId="264"/>
            <ac:spMk id="4" creationId="{5296B14F-0A0B-A394-4145-7E8BCC8E9C4D}"/>
          </ac:spMkLst>
        </pc:spChg>
        <pc:spChg chg="mod">
          <ac:chgData name="aryan vakharia" userId="52c2b478ce9f83b4" providerId="LiveId" clId="{B3432921-D38C-4E44-8472-C8526C7191DC}" dt="2023-11-27T21:07:34.912" v="336" actId="1076"/>
          <ac:spMkLst>
            <pc:docMk/>
            <pc:sldMk cId="283086270" sldId="264"/>
            <ac:spMk id="5" creationId="{8613FF2F-2C0F-1E93-42D0-7DCD5666DCAE}"/>
          </ac:spMkLst>
        </pc:spChg>
        <pc:picChg chg="mod">
          <ac:chgData name="aryan vakharia" userId="52c2b478ce9f83b4" providerId="LiveId" clId="{B3432921-D38C-4E44-8472-C8526C7191DC}" dt="2023-11-27T20:24:23.894" v="128" actId="1076"/>
          <ac:picMkLst>
            <pc:docMk/>
            <pc:sldMk cId="283086270" sldId="264"/>
            <ac:picMk id="3" creationId="{D5258182-EC62-FF31-36EC-BC38DC582278}"/>
          </ac:picMkLst>
        </pc:picChg>
      </pc:sldChg>
      <pc:sldChg chg="modSp mod">
        <pc:chgData name="aryan vakharia" userId="52c2b478ce9f83b4" providerId="LiveId" clId="{B3432921-D38C-4E44-8472-C8526C7191DC}" dt="2023-11-27T21:08:49.524" v="339" actId="1076"/>
        <pc:sldMkLst>
          <pc:docMk/>
          <pc:sldMk cId="2547628497" sldId="265"/>
        </pc:sldMkLst>
        <pc:spChg chg="mod">
          <ac:chgData name="aryan vakharia" userId="52c2b478ce9f83b4" providerId="LiveId" clId="{B3432921-D38C-4E44-8472-C8526C7191DC}" dt="2023-11-27T20:45:12.384" v="245" actId="1076"/>
          <ac:spMkLst>
            <pc:docMk/>
            <pc:sldMk cId="2547628497" sldId="265"/>
            <ac:spMk id="2" creationId="{526C7C04-38B3-27EB-B2DD-39E016715DE3}"/>
          </ac:spMkLst>
        </pc:spChg>
        <pc:spChg chg="mod">
          <ac:chgData name="aryan vakharia" userId="52c2b478ce9f83b4" providerId="LiveId" clId="{B3432921-D38C-4E44-8472-C8526C7191DC}" dt="2023-11-27T21:08:49.524" v="339" actId="1076"/>
          <ac:spMkLst>
            <pc:docMk/>
            <pc:sldMk cId="2547628497" sldId="265"/>
            <ac:spMk id="4" creationId="{AFCDAAE7-1A53-DB1C-5447-0BBE3D5E975A}"/>
          </ac:spMkLst>
        </pc:spChg>
        <pc:picChg chg="mod">
          <ac:chgData name="aryan vakharia" userId="52c2b478ce9f83b4" providerId="LiveId" clId="{B3432921-D38C-4E44-8472-C8526C7191DC}" dt="2023-11-27T20:24:47.954" v="135" actId="1076"/>
          <ac:picMkLst>
            <pc:docMk/>
            <pc:sldMk cId="2547628497" sldId="265"/>
            <ac:picMk id="5" creationId="{6DFEECCA-1DD8-513D-1498-624A8D92E00F}"/>
          </ac:picMkLst>
        </pc:picChg>
      </pc:sldChg>
      <pc:sldChg chg="modSp mod">
        <pc:chgData name="aryan vakharia" userId="52c2b478ce9f83b4" providerId="LiveId" clId="{B3432921-D38C-4E44-8472-C8526C7191DC}" dt="2023-11-27T21:09:23.880" v="343" actId="1076"/>
        <pc:sldMkLst>
          <pc:docMk/>
          <pc:sldMk cId="1958361094" sldId="266"/>
        </pc:sldMkLst>
        <pc:spChg chg="mod">
          <ac:chgData name="aryan vakharia" userId="52c2b478ce9f83b4" providerId="LiveId" clId="{B3432921-D38C-4E44-8472-C8526C7191DC}" dt="2023-11-27T20:25:00.278" v="137" actId="1076"/>
          <ac:spMkLst>
            <pc:docMk/>
            <pc:sldMk cId="1958361094" sldId="266"/>
            <ac:spMk id="2" creationId="{BD7918D0-2AF6-74B2-32AC-4B6385FE6F09}"/>
          </ac:spMkLst>
        </pc:spChg>
        <pc:spChg chg="mod">
          <ac:chgData name="aryan vakharia" userId="52c2b478ce9f83b4" providerId="LiveId" clId="{B3432921-D38C-4E44-8472-C8526C7191DC}" dt="2023-11-27T21:09:23.880" v="343" actId="1076"/>
          <ac:spMkLst>
            <pc:docMk/>
            <pc:sldMk cId="1958361094" sldId="266"/>
            <ac:spMk id="5" creationId="{E6326DF7-5EF9-F659-2805-68AF0BC5CEEE}"/>
          </ac:spMkLst>
        </pc:spChg>
      </pc:sldChg>
      <pc:sldChg chg="modSp mod">
        <pc:chgData name="aryan vakharia" userId="52c2b478ce9f83b4" providerId="LiveId" clId="{B3432921-D38C-4E44-8472-C8526C7191DC}" dt="2023-11-27T21:05:59.931" v="333" actId="1076"/>
        <pc:sldMkLst>
          <pc:docMk/>
          <pc:sldMk cId="3368940407" sldId="267"/>
        </pc:sldMkLst>
        <pc:spChg chg="mod">
          <ac:chgData name="aryan vakharia" userId="52c2b478ce9f83b4" providerId="LiveId" clId="{B3432921-D38C-4E44-8472-C8526C7191DC}" dt="2023-11-27T21:04:35.868" v="330" actId="1076"/>
          <ac:spMkLst>
            <pc:docMk/>
            <pc:sldMk cId="3368940407" sldId="267"/>
            <ac:spMk id="2" creationId="{B3938F9E-7254-F384-7D48-FD09554572CF}"/>
          </ac:spMkLst>
        </pc:spChg>
        <pc:spChg chg="mod">
          <ac:chgData name="aryan vakharia" userId="52c2b478ce9f83b4" providerId="LiveId" clId="{B3432921-D38C-4E44-8472-C8526C7191DC}" dt="2023-11-27T21:05:59.931" v="333" actId="1076"/>
          <ac:spMkLst>
            <pc:docMk/>
            <pc:sldMk cId="3368940407" sldId="267"/>
            <ac:spMk id="4" creationId="{65B2CFED-4827-230B-F6FF-0309ECC6983C}"/>
          </ac:spMkLst>
        </pc:spChg>
      </pc:sldChg>
      <pc:sldChg chg="modSp mod">
        <pc:chgData name="aryan vakharia" userId="52c2b478ce9f83b4" providerId="LiveId" clId="{B3432921-D38C-4E44-8472-C8526C7191DC}" dt="2023-11-27T21:09:54.538" v="346" actId="1076"/>
        <pc:sldMkLst>
          <pc:docMk/>
          <pc:sldMk cId="230552811" sldId="268"/>
        </pc:sldMkLst>
        <pc:spChg chg="mod">
          <ac:chgData name="aryan vakharia" userId="52c2b478ce9f83b4" providerId="LiveId" clId="{B3432921-D38C-4E44-8472-C8526C7191DC}" dt="2023-11-27T20:26:28.207" v="138" actId="5793"/>
          <ac:spMkLst>
            <pc:docMk/>
            <pc:sldMk cId="230552811" sldId="268"/>
            <ac:spMk id="2" creationId="{9BA66BEA-8D44-450C-721A-DED07F295069}"/>
          </ac:spMkLst>
        </pc:spChg>
        <pc:spChg chg="mod">
          <ac:chgData name="aryan vakharia" userId="52c2b478ce9f83b4" providerId="LiveId" clId="{B3432921-D38C-4E44-8472-C8526C7191DC}" dt="2023-11-27T21:09:54.538" v="346" actId="1076"/>
          <ac:spMkLst>
            <pc:docMk/>
            <pc:sldMk cId="230552811" sldId="268"/>
            <ac:spMk id="5" creationId="{97227567-3119-A001-071A-2862377A2DEA}"/>
          </ac:spMkLst>
        </pc:spChg>
      </pc:sldChg>
      <pc:sldChg chg="modSp mod">
        <pc:chgData name="aryan vakharia" userId="52c2b478ce9f83b4" providerId="LiveId" clId="{B3432921-D38C-4E44-8472-C8526C7191DC}" dt="2023-11-27T21:11:02.953" v="350" actId="1076"/>
        <pc:sldMkLst>
          <pc:docMk/>
          <pc:sldMk cId="3292129419" sldId="272"/>
        </pc:sldMkLst>
        <pc:spChg chg="mod">
          <ac:chgData name="aryan vakharia" userId="52c2b478ce9f83b4" providerId="LiveId" clId="{B3432921-D38C-4E44-8472-C8526C7191DC}" dt="2023-11-27T20:26:35.413" v="139" actId="5793"/>
          <ac:spMkLst>
            <pc:docMk/>
            <pc:sldMk cId="3292129419" sldId="272"/>
            <ac:spMk id="2" creationId="{A99682E7-16C1-460B-75A4-F360E278C345}"/>
          </ac:spMkLst>
        </pc:spChg>
        <pc:spChg chg="mod">
          <ac:chgData name="aryan vakharia" userId="52c2b478ce9f83b4" providerId="LiveId" clId="{B3432921-D38C-4E44-8472-C8526C7191DC}" dt="2023-11-27T21:11:02.953" v="350" actId="1076"/>
          <ac:spMkLst>
            <pc:docMk/>
            <pc:sldMk cId="3292129419" sldId="272"/>
            <ac:spMk id="4" creationId="{BB575AF9-6889-4C43-6349-B5275FD405FA}"/>
          </ac:spMkLst>
        </pc:spChg>
      </pc:sldChg>
      <pc:sldChg chg="modSp mod ord">
        <pc:chgData name="aryan vakharia" userId="52c2b478ce9f83b4" providerId="LiveId" clId="{B3432921-D38C-4E44-8472-C8526C7191DC}" dt="2023-11-27T21:03:27.520" v="322" actId="1076"/>
        <pc:sldMkLst>
          <pc:docMk/>
          <pc:sldMk cId="3023639347" sldId="273"/>
        </pc:sldMkLst>
        <pc:spChg chg="mod">
          <ac:chgData name="aryan vakharia" userId="52c2b478ce9f83b4" providerId="LiveId" clId="{B3432921-D38C-4E44-8472-C8526C7191DC}" dt="2023-11-27T20:42:22.823" v="241" actId="1076"/>
          <ac:spMkLst>
            <pc:docMk/>
            <pc:sldMk cId="3023639347" sldId="273"/>
            <ac:spMk id="2" creationId="{412598FA-CD78-833D-772D-61C605DFAAA6}"/>
          </ac:spMkLst>
        </pc:spChg>
        <pc:spChg chg="mod">
          <ac:chgData name="aryan vakharia" userId="52c2b478ce9f83b4" providerId="LiveId" clId="{B3432921-D38C-4E44-8472-C8526C7191DC}" dt="2023-11-27T21:03:27.520" v="322" actId="1076"/>
          <ac:spMkLst>
            <pc:docMk/>
            <pc:sldMk cId="3023639347" sldId="273"/>
            <ac:spMk id="4" creationId="{A758DF46-5C93-6CD2-729F-CBA56082E7A5}"/>
          </ac:spMkLst>
        </pc:spChg>
        <pc:spChg chg="mod">
          <ac:chgData name="aryan vakharia" userId="52c2b478ce9f83b4" providerId="LiveId" clId="{B3432921-D38C-4E44-8472-C8526C7191DC}" dt="2023-11-27T20:42:30.638" v="242" actId="1076"/>
          <ac:spMkLst>
            <pc:docMk/>
            <pc:sldMk cId="3023639347" sldId="273"/>
            <ac:spMk id="7" creationId="{43791EDA-CA57-F223-1164-032D49E67AF4}"/>
          </ac:spMkLst>
        </pc:spChg>
        <pc:picChg chg="mod">
          <ac:chgData name="aryan vakharia" userId="52c2b478ce9f83b4" providerId="LiveId" clId="{B3432921-D38C-4E44-8472-C8526C7191DC}" dt="2023-11-27T20:42:37.351" v="244" actId="14100"/>
          <ac:picMkLst>
            <pc:docMk/>
            <pc:sldMk cId="3023639347" sldId="273"/>
            <ac:picMk id="1026" creationId="{687E2E8B-FBFE-CA02-E672-D741F7E450F2}"/>
          </ac:picMkLst>
        </pc:picChg>
      </pc:sldChg>
      <pc:sldChg chg="addSp modSp mod">
        <pc:chgData name="aryan vakharia" userId="52c2b478ce9f83b4" providerId="LiveId" clId="{B3432921-D38C-4E44-8472-C8526C7191DC}" dt="2023-11-27T21:11:54.554" v="357" actId="1076"/>
        <pc:sldMkLst>
          <pc:docMk/>
          <pc:sldMk cId="2360101881" sldId="274"/>
        </pc:sldMkLst>
        <pc:spChg chg="add mod">
          <ac:chgData name="aryan vakharia" userId="52c2b478ce9f83b4" providerId="LiveId" clId="{B3432921-D38C-4E44-8472-C8526C7191DC}" dt="2023-11-27T21:11:54.554" v="357" actId="1076"/>
          <ac:spMkLst>
            <pc:docMk/>
            <pc:sldMk cId="2360101881" sldId="274"/>
            <ac:spMk id="3" creationId="{34119D1A-764A-DA53-752D-63B083B06F1C}"/>
          </ac:spMkLst>
        </pc:spChg>
      </pc:sldChg>
      <pc:sldChg chg="modSp mod">
        <pc:chgData name="aryan vakharia" userId="52c2b478ce9f83b4" providerId="LiveId" clId="{B3432921-D38C-4E44-8472-C8526C7191DC}" dt="2023-11-27T20:45:49.597" v="250" actId="1076"/>
        <pc:sldMkLst>
          <pc:docMk/>
          <pc:sldMk cId="1862772237" sldId="275"/>
        </pc:sldMkLst>
        <pc:spChg chg="mod">
          <ac:chgData name="aryan vakharia" userId="52c2b478ce9f83b4" providerId="LiveId" clId="{B3432921-D38C-4E44-8472-C8526C7191DC}" dt="2023-11-27T20:45:43.893" v="249" actId="1076"/>
          <ac:spMkLst>
            <pc:docMk/>
            <pc:sldMk cId="1862772237" sldId="275"/>
            <ac:spMk id="14" creationId="{022C1AF5-0FE2-A4AF-51BB-69EAA34AEDE1}"/>
          </ac:spMkLst>
        </pc:spChg>
        <pc:spChg chg="mod">
          <ac:chgData name="aryan vakharia" userId="52c2b478ce9f83b4" providerId="LiveId" clId="{B3432921-D38C-4E44-8472-C8526C7191DC}" dt="2023-11-27T20:45:49.597" v="250" actId="1076"/>
          <ac:spMkLst>
            <pc:docMk/>
            <pc:sldMk cId="1862772237" sldId="275"/>
            <ac:spMk id="21" creationId="{603180F9-81DA-A93E-9101-7479BB9FADB0}"/>
          </ac:spMkLst>
        </pc:spChg>
      </pc:sldChg>
      <pc:sldChg chg="modSp mod">
        <pc:chgData name="aryan vakharia" userId="52c2b478ce9f83b4" providerId="LiveId" clId="{B3432921-D38C-4E44-8472-C8526C7191DC}" dt="2023-11-27T21:14:01.934" v="366" actId="1076"/>
        <pc:sldMkLst>
          <pc:docMk/>
          <pc:sldMk cId="3580402968" sldId="277"/>
        </pc:sldMkLst>
        <pc:spChg chg="mod">
          <ac:chgData name="aryan vakharia" userId="52c2b478ce9f83b4" providerId="LiveId" clId="{B3432921-D38C-4E44-8472-C8526C7191DC}" dt="2023-11-27T21:14:01.934" v="366" actId="1076"/>
          <ac:spMkLst>
            <pc:docMk/>
            <pc:sldMk cId="3580402968" sldId="277"/>
            <ac:spMk id="2" creationId="{BC7B27F6-5627-40FB-834B-F28838085647}"/>
          </ac:spMkLst>
        </pc:spChg>
        <pc:spChg chg="mod">
          <ac:chgData name="aryan vakharia" userId="52c2b478ce9f83b4" providerId="LiveId" clId="{B3432921-D38C-4E44-8472-C8526C7191DC}" dt="2023-11-27T21:12:16.726" v="361" actId="1076"/>
          <ac:spMkLst>
            <pc:docMk/>
            <pc:sldMk cId="3580402968" sldId="277"/>
            <ac:spMk id="4" creationId="{26C3BBD1-44E0-D5C6-E836-E9396F4BA31B}"/>
          </ac:spMkLst>
        </pc:spChg>
      </pc:sldChg>
      <pc:sldChg chg="modSp mod ord">
        <pc:chgData name="aryan vakharia" userId="52c2b478ce9f83b4" providerId="LiveId" clId="{B3432921-D38C-4E44-8472-C8526C7191DC}" dt="2023-11-27T21:01:24.513" v="307" actId="1076"/>
        <pc:sldMkLst>
          <pc:docMk/>
          <pc:sldMk cId="3073562487" sldId="282"/>
        </pc:sldMkLst>
        <pc:spChg chg="mod">
          <ac:chgData name="aryan vakharia" userId="52c2b478ce9f83b4" providerId="LiveId" clId="{B3432921-D38C-4E44-8472-C8526C7191DC}" dt="2023-11-27T21:01:24.513" v="307" actId="1076"/>
          <ac:spMkLst>
            <pc:docMk/>
            <pc:sldMk cId="3073562487" sldId="282"/>
            <ac:spMk id="6" creationId="{DA082291-FB3B-50F1-501E-A859B5C5CCEC}"/>
          </ac:spMkLst>
        </pc:spChg>
      </pc:sldChg>
      <pc:sldChg chg="modSp mod ord">
        <pc:chgData name="aryan vakharia" userId="52c2b478ce9f83b4" providerId="LiveId" clId="{B3432921-D38C-4E44-8472-C8526C7191DC}" dt="2023-11-27T21:02:00.973" v="313" actId="1076"/>
        <pc:sldMkLst>
          <pc:docMk/>
          <pc:sldMk cId="127017271" sldId="284"/>
        </pc:sldMkLst>
        <pc:spChg chg="mod">
          <ac:chgData name="aryan vakharia" userId="52c2b478ce9f83b4" providerId="LiveId" clId="{B3432921-D38C-4E44-8472-C8526C7191DC}" dt="2023-11-27T21:02:00.973" v="313" actId="1076"/>
          <ac:spMkLst>
            <pc:docMk/>
            <pc:sldMk cId="127017271" sldId="284"/>
            <ac:spMk id="5" creationId="{493550AD-2885-7311-46CB-EEC3B7FBEFB6}"/>
          </ac:spMkLst>
        </pc:spChg>
      </pc:sldChg>
      <pc:sldChg chg="modSp mod ord">
        <pc:chgData name="aryan vakharia" userId="52c2b478ce9f83b4" providerId="LiveId" clId="{B3432921-D38C-4E44-8472-C8526C7191DC}" dt="2023-11-27T21:03:00.442" v="316" actId="1076"/>
        <pc:sldMkLst>
          <pc:docMk/>
          <pc:sldMk cId="786129076" sldId="285"/>
        </pc:sldMkLst>
        <pc:spChg chg="mod">
          <ac:chgData name="aryan vakharia" userId="52c2b478ce9f83b4" providerId="LiveId" clId="{B3432921-D38C-4E44-8472-C8526C7191DC}" dt="2023-11-27T21:03:00.442" v="316" actId="1076"/>
          <ac:spMkLst>
            <pc:docMk/>
            <pc:sldMk cId="786129076" sldId="285"/>
            <ac:spMk id="3" creationId="{36F5FE4D-730A-5D15-D15F-05325DB4F377}"/>
          </ac:spMkLst>
        </pc:spChg>
        <pc:spChg chg="mod">
          <ac:chgData name="aryan vakharia" userId="52c2b478ce9f83b4" providerId="LiveId" clId="{B3432921-D38C-4E44-8472-C8526C7191DC}" dt="2023-11-27T20:27:37.947" v="142" actId="2711"/>
          <ac:spMkLst>
            <pc:docMk/>
            <pc:sldMk cId="786129076" sldId="285"/>
            <ac:spMk id="4" creationId="{31FB87BC-7984-DC53-01F0-05A3075095A5}"/>
          </ac:spMkLst>
        </pc:spChg>
      </pc:sldChg>
      <pc:sldChg chg="modSp mod ord">
        <pc:chgData name="aryan vakharia" userId="52c2b478ce9f83b4" providerId="LiveId" clId="{B3432921-D38C-4E44-8472-C8526C7191DC}" dt="2023-11-27T21:01:40.351" v="310" actId="255"/>
        <pc:sldMkLst>
          <pc:docMk/>
          <pc:sldMk cId="2941569670" sldId="286"/>
        </pc:sldMkLst>
        <pc:spChg chg="mod">
          <ac:chgData name="aryan vakharia" userId="52c2b478ce9f83b4" providerId="LiveId" clId="{B3432921-D38C-4E44-8472-C8526C7191DC}" dt="2023-11-27T21:01:40.351" v="310" actId="255"/>
          <ac:spMkLst>
            <pc:docMk/>
            <pc:sldMk cId="2941569670" sldId="286"/>
            <ac:spMk id="6" creationId="{435BCCB2-7E37-4E0A-3D86-8DF48E6C9868}"/>
          </ac:spMkLst>
        </pc:spChg>
      </pc:sldChg>
      <pc:sldChg chg="modSp mod ord">
        <pc:chgData name="aryan vakharia" userId="52c2b478ce9f83b4" providerId="LiveId" clId="{B3432921-D38C-4E44-8472-C8526C7191DC}" dt="2023-11-27T21:03:11.839" v="319" actId="1076"/>
        <pc:sldMkLst>
          <pc:docMk/>
          <pc:sldMk cId="3293870533" sldId="287"/>
        </pc:sldMkLst>
        <pc:spChg chg="mod">
          <ac:chgData name="aryan vakharia" userId="52c2b478ce9f83b4" providerId="LiveId" clId="{B3432921-D38C-4E44-8472-C8526C7191DC}" dt="2023-11-27T20:27:25.519" v="141" actId="1076"/>
          <ac:spMkLst>
            <pc:docMk/>
            <pc:sldMk cId="3293870533" sldId="287"/>
            <ac:spMk id="2" creationId="{22B75E78-0550-68B9-9910-FE9A33B7754C}"/>
          </ac:spMkLst>
        </pc:spChg>
        <pc:spChg chg="mod">
          <ac:chgData name="aryan vakharia" userId="52c2b478ce9f83b4" providerId="LiveId" clId="{B3432921-D38C-4E44-8472-C8526C7191DC}" dt="2023-11-27T21:03:11.839" v="319" actId="1076"/>
          <ac:spMkLst>
            <pc:docMk/>
            <pc:sldMk cId="3293870533" sldId="287"/>
            <ac:spMk id="4" creationId="{0CB7D046-FAA5-33B1-E313-20105CD287AF}"/>
          </ac:spMkLst>
        </pc:spChg>
      </pc:sldChg>
      <pc:sldChg chg="modSp mod">
        <pc:chgData name="aryan vakharia" userId="52c2b478ce9f83b4" providerId="LiveId" clId="{B3432921-D38C-4E44-8472-C8526C7191DC}" dt="2023-11-27T20:58:53.633" v="296" actId="14100"/>
        <pc:sldMkLst>
          <pc:docMk/>
          <pc:sldMk cId="3453967955" sldId="288"/>
        </pc:sldMkLst>
        <pc:spChg chg="mod">
          <ac:chgData name="aryan vakharia" userId="52c2b478ce9f83b4" providerId="LiveId" clId="{B3432921-D38C-4E44-8472-C8526C7191DC}" dt="2023-11-27T20:58:53.633" v="296" actId="14100"/>
          <ac:spMkLst>
            <pc:docMk/>
            <pc:sldMk cId="3453967955" sldId="288"/>
            <ac:spMk id="8" creationId="{F6CE46EA-1F23-C4CB-ECC7-0E6BB4BD8538}"/>
          </ac:spMkLst>
        </pc:spChg>
      </pc:sldChg>
      <pc:sldChg chg="addSp delSp modSp new mod">
        <pc:chgData name="aryan vakharia" userId="52c2b478ce9f83b4" providerId="LiveId" clId="{B3432921-D38C-4E44-8472-C8526C7191DC}" dt="2023-11-27T20:57:37.391" v="293" actId="14100"/>
        <pc:sldMkLst>
          <pc:docMk/>
          <pc:sldMk cId="2022322490" sldId="289"/>
        </pc:sldMkLst>
        <pc:spChg chg="mod">
          <ac:chgData name="aryan vakharia" userId="52c2b478ce9f83b4" providerId="LiveId" clId="{B3432921-D38C-4E44-8472-C8526C7191DC}" dt="2023-11-27T20:57:37.391" v="293" actId="14100"/>
          <ac:spMkLst>
            <pc:docMk/>
            <pc:sldMk cId="2022322490" sldId="289"/>
            <ac:spMk id="2" creationId="{F7DC8D9D-3D71-74A7-17E5-B967B48BDBAF}"/>
          </ac:spMkLst>
        </pc:spChg>
        <pc:spChg chg="add mod">
          <ac:chgData name="aryan vakharia" userId="52c2b478ce9f83b4" providerId="LiveId" clId="{B3432921-D38C-4E44-8472-C8526C7191DC}" dt="2023-11-27T20:39:58.465" v="231" actId="1076"/>
          <ac:spMkLst>
            <pc:docMk/>
            <pc:sldMk cId="2022322490" sldId="289"/>
            <ac:spMk id="5" creationId="{4B0F72AA-4FCC-FF22-DB44-CC9A0854A533}"/>
          </ac:spMkLst>
        </pc:spChg>
        <pc:graphicFrameChg chg="add del mod modGraphic">
          <ac:chgData name="aryan vakharia" userId="52c2b478ce9f83b4" providerId="LiveId" clId="{B3432921-D38C-4E44-8472-C8526C7191DC}" dt="2023-11-27T20:36:34.924" v="197" actId="3680"/>
          <ac:graphicFrameMkLst>
            <pc:docMk/>
            <pc:sldMk cId="2022322490" sldId="289"/>
            <ac:graphicFrameMk id="3" creationId="{9BB3348A-AA27-41E4-8917-AD0A2D1684CD}"/>
          </ac:graphicFrameMkLst>
        </pc:graphicFrameChg>
        <pc:graphicFrameChg chg="add mod modGraphic">
          <ac:chgData name="aryan vakharia" userId="52c2b478ce9f83b4" providerId="LiveId" clId="{B3432921-D38C-4E44-8472-C8526C7191DC}" dt="2023-11-27T20:38:50.178" v="210" actId="1076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addSp delSp modSp new del mod">
        <pc:chgData name="aryan vakharia" userId="52c2b478ce9f83b4" providerId="LiveId" clId="{B3432921-D38C-4E44-8472-C8526C7191DC}" dt="2024-02-01T06:40:52.495" v="373" actId="47"/>
        <pc:sldMkLst>
          <pc:docMk/>
          <pc:sldMk cId="2168253912" sldId="290"/>
        </pc:sldMkLst>
        <pc:spChg chg="mod">
          <ac:chgData name="aryan vakharia" userId="52c2b478ce9f83b4" providerId="LiveId" clId="{B3432921-D38C-4E44-8472-C8526C7191DC}" dt="2023-11-27T20:56:58.273" v="290" actId="255"/>
          <ac:spMkLst>
            <pc:docMk/>
            <pc:sldMk cId="2168253912" sldId="290"/>
            <ac:spMk id="2" creationId="{18B4F472-3E7B-0FB7-B1D5-695832DB2CF7}"/>
          </ac:spMkLst>
        </pc:spChg>
        <pc:spChg chg="add del mod">
          <ac:chgData name="aryan vakharia" userId="52c2b478ce9f83b4" providerId="LiveId" clId="{B3432921-D38C-4E44-8472-C8526C7191DC}" dt="2023-11-27T20:19:46.170" v="98"/>
          <ac:spMkLst>
            <pc:docMk/>
            <pc:sldMk cId="2168253912" sldId="290"/>
            <ac:spMk id="4" creationId="{B58E35FC-FA88-F7AB-5A04-9BE04FAACFBF}"/>
          </ac:spMkLst>
        </pc:spChg>
        <pc:spChg chg="add del mod">
          <ac:chgData name="aryan vakharia" userId="52c2b478ce9f83b4" providerId="LiveId" clId="{B3432921-D38C-4E44-8472-C8526C7191DC}" dt="2023-11-27T20:17:50.958" v="84"/>
          <ac:spMkLst>
            <pc:docMk/>
            <pc:sldMk cId="2168253912" sldId="290"/>
            <ac:spMk id="5" creationId="{2601CBF4-980D-9684-25D1-06AF76C9900E}"/>
          </ac:spMkLst>
        </pc:spChg>
        <pc:spChg chg="add del mod">
          <ac:chgData name="aryan vakharia" userId="52c2b478ce9f83b4" providerId="LiveId" clId="{B3432921-D38C-4E44-8472-C8526C7191DC}" dt="2023-11-27T20:18:05.324" v="89"/>
          <ac:spMkLst>
            <pc:docMk/>
            <pc:sldMk cId="2168253912" sldId="290"/>
            <ac:spMk id="6" creationId="{E6D86948-D38F-514F-3506-54E7C6E7CC98}"/>
          </ac:spMkLst>
        </pc:spChg>
        <pc:spChg chg="add mod">
          <ac:chgData name="aryan vakharia" userId="52c2b478ce9f83b4" providerId="LiveId" clId="{B3432921-D38C-4E44-8472-C8526C7191DC}" dt="2023-11-27T20:49:05.035" v="256" actId="113"/>
          <ac:spMkLst>
            <pc:docMk/>
            <pc:sldMk cId="2168253912" sldId="290"/>
            <ac:spMk id="7" creationId="{11AA1818-602A-8CBA-CFE2-9BD4F225BFD7}"/>
          </ac:spMkLst>
        </pc:spChg>
        <pc:graphicFrameChg chg="add mod modGraphic">
          <ac:chgData name="aryan vakharia" userId="52c2b478ce9f83b4" providerId="LiveId" clId="{B3432921-D38C-4E44-8472-C8526C7191DC}" dt="2023-11-27T20:56:44.828" v="287" actId="14100"/>
          <ac:graphicFrameMkLst>
            <pc:docMk/>
            <pc:sldMk cId="2168253912" sldId="290"/>
            <ac:graphicFrameMk id="3" creationId="{734C55D0-FB48-122B-1C48-83AA344C9CA9}"/>
          </ac:graphicFrameMkLst>
        </pc:graphicFrameChg>
      </pc:sldChg>
      <pc:sldChg chg="modSp new add del mod">
        <pc:chgData name="aryan vakharia" userId="52c2b478ce9f83b4" providerId="LiveId" clId="{B3432921-D38C-4E44-8472-C8526C7191DC}" dt="2024-02-01T06:41:29.831" v="391" actId="20577"/>
        <pc:sldMkLst>
          <pc:docMk/>
          <pc:sldMk cId="1060457461" sldId="291"/>
        </pc:sldMkLst>
        <pc:spChg chg="mod">
          <ac:chgData name="aryan vakharia" userId="52c2b478ce9f83b4" providerId="LiveId" clId="{B3432921-D38C-4E44-8472-C8526C7191DC}" dt="2023-11-27T21:04:04.431" v="323" actId="1076"/>
          <ac:spMkLst>
            <pc:docMk/>
            <pc:sldMk cId="1060457461" sldId="291"/>
            <ac:spMk id="2" creationId="{88A2A837-19F7-AF3B-F658-D0F520C26103}"/>
          </ac:spMkLst>
        </pc:spChg>
        <pc:spChg chg="mod">
          <ac:chgData name="aryan vakharia" userId="52c2b478ce9f83b4" providerId="LiveId" clId="{B3432921-D38C-4E44-8472-C8526C7191DC}" dt="2023-11-27T20:56:30.646" v="285" actId="14100"/>
          <ac:spMkLst>
            <pc:docMk/>
            <pc:sldMk cId="1060457461" sldId="291"/>
            <ac:spMk id="3" creationId="{A8D280AA-1EDD-6ACF-A930-EBDE7DD7C516}"/>
          </ac:spMkLst>
        </pc:spChg>
        <pc:spChg chg="mod">
          <ac:chgData name="aryan vakharia" userId="52c2b478ce9f83b4" providerId="LiveId" clId="{B3432921-D38C-4E44-8472-C8526C7191DC}" dt="2024-02-01T06:41:29.831" v="391" actId="20577"/>
          <ac:spMkLst>
            <pc:docMk/>
            <pc:sldMk cId="1060457461" sldId="291"/>
            <ac:spMk id="4" creationId="{3EC78BA0-DC8E-87EB-C22C-59281368DBCD}"/>
          </ac:spMkLst>
        </pc:spChg>
      </pc:sldChg>
      <pc:sldChg chg="modSp mod">
        <pc:chgData name="aryan vakharia" userId="52c2b478ce9f83b4" providerId="LiveId" clId="{B3432921-D38C-4E44-8472-C8526C7191DC}" dt="2024-02-01T06:35:11.195" v="367" actId="12"/>
        <pc:sldMkLst>
          <pc:docMk/>
          <pc:sldMk cId="4176955215" sldId="296"/>
        </pc:sldMkLst>
        <pc:spChg chg="mod">
          <ac:chgData name="aryan vakharia" userId="52c2b478ce9f83b4" providerId="LiveId" clId="{B3432921-D38C-4E44-8472-C8526C7191DC}" dt="2024-02-01T06:35:11.195" v="367" actId="12"/>
          <ac:spMkLst>
            <pc:docMk/>
            <pc:sldMk cId="4176955215" sldId="296"/>
            <ac:spMk id="3" creationId="{360618B3-6261-E605-403D-2DD1EDCFD709}"/>
          </ac:spMkLst>
        </pc:spChg>
      </pc:sldChg>
    </pc:docChg>
  </pc:docChgLst>
  <pc:docChgLst>
    <pc:chgData name="Guest User" providerId="Windows Live" clId="Web-{81D0D0F2-F0FE-494C-AD2E-8A89D87F6880}"/>
    <pc:docChg chg="modSld addMainMaster delMainMaster">
      <pc:chgData name="Guest User" userId="" providerId="Windows Live" clId="Web-{81D0D0F2-F0FE-494C-AD2E-8A89D87F6880}" dt="2023-11-25T12:04:38.769" v="31" actId="20577"/>
      <pc:docMkLst>
        <pc:docMk/>
      </pc:docMkLst>
      <pc:sldChg chg="modSp mod modTransition modClrScheme chgLayout">
        <pc:chgData name="Guest User" userId="" providerId="Windows Live" clId="Web-{81D0D0F2-F0FE-494C-AD2E-8A89D87F6880}" dt="2023-11-25T12:04:38.769" v="31" actId="20577"/>
        <pc:sldMkLst>
          <pc:docMk/>
          <pc:sldMk cId="4260394364" sldId="256"/>
        </pc:sldMkLst>
        <pc:spChg chg="mod">
          <ac:chgData name="Guest User" userId="" providerId="Windows Live" clId="Web-{81D0D0F2-F0FE-494C-AD2E-8A89D87F6880}" dt="2023-11-25T12:03:06.578" v="21" actId="1076"/>
          <ac:spMkLst>
            <pc:docMk/>
            <pc:sldMk cId="4260394364" sldId="256"/>
            <ac:spMk id="44" creationId="{013AAACF-D639-04CE-E0A3-F5C2AF5D29BF}"/>
          </ac:spMkLst>
        </pc:spChg>
        <pc:spChg chg="mod">
          <ac:chgData name="Guest User" userId="" providerId="Windows Live" clId="Web-{81D0D0F2-F0FE-494C-AD2E-8A89D87F6880}" dt="2023-11-25T12:04:38.769" v="31" actId="20577"/>
          <ac:spMkLst>
            <pc:docMk/>
            <pc:sldMk cId="4260394364" sldId="256"/>
            <ac:spMk id="45" creationId="{E9B2F742-D846-388D-FC1E-89639D67AE9A}"/>
          </ac:spMkLst>
        </pc:spChg>
        <pc:picChg chg="mod">
          <ac:chgData name="Guest User" userId="" providerId="Windows Live" clId="Web-{81D0D0F2-F0FE-494C-AD2E-8A89D87F6880}" dt="2023-11-25T12:01:34.997" v="2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Guest User" userId="" providerId="Windows Live" clId="Web-{81D0D0F2-F0FE-494C-AD2E-8A89D87F6880}" dt="2023-11-25T12:01:40.013" v="3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694635106" sldId="257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694635106" sldId="257"/>
            <ac:spMk id="2" creationId="{F1A022C9-F9BC-4B70-C9DA-2334BFA1EC5D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1694635106" sldId="257"/>
            <ac:picMk id="5" creationId="{906680AD-18DA-E5CE-E4DA-5E3CE3A58104}"/>
          </ac:picMkLst>
        </pc:picChg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180968550" sldId="258"/>
        </pc:sldMkLst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626822673" sldId="259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626822673" sldId="259"/>
            <ac:spMk id="2" creationId="{BDC539D2-E360-890C-A2C2-78E6507FE0C6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026899388" sldId="260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026899388" sldId="260"/>
            <ac:spMk id="2" creationId="{341FF71D-2EFF-6579-EC45-C39DE4603908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760823331" sldId="261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760823331" sldId="261"/>
            <ac:spMk id="2" creationId="{A864E670-36A9-200B-CA60-5F662C3F03E7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153978083" sldId="262"/>
        </pc:sldMkLst>
        <pc:picChg chg="mod ord">
          <ac:chgData name="Guest User" userId="" providerId="Windows Live" clId="Web-{81D0D0F2-F0FE-494C-AD2E-8A89D87F6880}" dt="2023-11-25T12:04:00.737" v="27"/>
          <ac:picMkLst>
            <pc:docMk/>
            <pc:sldMk cId="1153978083" sldId="262"/>
            <ac:picMk id="4" creationId="{96ADB908-2AB1-AF68-CB3F-BCB97F8BCF34}"/>
          </ac:picMkLst>
        </pc:picChg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2861336507" sldId="263"/>
        </pc:sldMkLst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283086270" sldId="264"/>
        </pc:sldMkLst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547628497" sldId="265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547628497" sldId="265"/>
            <ac:spMk id="2" creationId="{526C7C04-38B3-27EB-B2DD-39E016715DE3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958361094" sldId="266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958361094" sldId="266"/>
            <ac:spMk id="2" creationId="{BD7918D0-2AF6-74B2-32AC-4B6385FE6F09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368940407" sldId="267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368940407" sldId="267"/>
            <ac:spMk id="2" creationId="{B3938F9E-7254-F384-7D48-FD09554572CF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30552811" sldId="268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30552811" sldId="268"/>
            <ac:spMk id="2" creationId="{9BA66BEA-8D44-450C-721A-DED07F295069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230552811" sldId="268"/>
            <ac:picMk id="4" creationId="{14F60DD2-6C1F-383D-6D67-9D5947BED77E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833674735" sldId="269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833674735" sldId="269"/>
            <ac:spMk id="2" creationId="{7F375BF7-FA6B-9AC6-63EF-FE79B5058916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1833674735" sldId="269"/>
            <ac:picMk id="4" creationId="{3B841555-9837-D540-09E7-21F79E1D6DBD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633643091" sldId="270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633643091" sldId="270"/>
            <ac:spMk id="2" creationId="{D2213C0A-CED8-3DDF-5798-9118403295F4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3633643091" sldId="270"/>
            <ac:picMk id="4" creationId="{67D83E0B-8E92-379A-F509-37E9A8A97C52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936763220" sldId="271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936763220" sldId="271"/>
            <ac:spMk id="2" creationId="{83015288-2CBA-56A3-9DB8-F4444C54C382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292129419" sldId="272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292129419" sldId="272"/>
            <ac:spMk id="2" creationId="{A99682E7-16C1-460B-75A4-F360E278C345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023639347" sldId="273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023639347" sldId="273"/>
            <ac:spMk id="2" creationId="{412598FA-CD78-833D-772D-61C605DFAAA6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360101881" sldId="274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360101881" sldId="274"/>
            <ac:spMk id="2" creationId="{5CD0402E-BCF0-2B05-51A1-936D65FBB591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862772237" sldId="275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862772237" sldId="275"/>
            <ac:spMk id="2" creationId="{41D9E846-2046-C524-7D53-EA05B7009068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580402968" sldId="277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580402968" sldId="277"/>
            <ac:spMk id="2" creationId="{BC7B27F6-5627-40FB-834B-F28838085647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581344412" sldId="278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581344412" sldId="278"/>
            <ac:spMk id="2" creationId="{B2F0F58C-C378-8508-C14F-C003CA7B9509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3581344412" sldId="278"/>
            <ac:picMk id="5" creationId="{8D48E0B9-A830-4B30-D107-59928CEEFCC0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522386170" sldId="279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522386170" sldId="279"/>
            <ac:spMk id="2" creationId="{C6774039-EE80-BD5B-5A1D-12A77CD99984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1522386170" sldId="279"/>
            <ac:picMk id="7" creationId="{ABC06A9C-A083-74D7-F96A-7C95B1B23D83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828683039" sldId="280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828683039" sldId="280"/>
            <ac:spMk id="2" creationId="{C6873E55-F160-9772-67D7-AC2A66D8BCAC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828683039" sldId="280"/>
            <ac:picMk id="10" creationId="{B351EB9F-2475-C3ED-4359-40CFD612618E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498562304" sldId="281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498562304" sldId="281"/>
            <ac:spMk id="2" creationId="{E77317EB-4399-07A0-C671-CD7F4BBF3A13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3498562304" sldId="281"/>
            <ac:picMk id="4" creationId="{6FEAAD3F-6E80-E2E7-4BAA-8F3CDAB551FE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073562487" sldId="282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073562487" sldId="282"/>
            <ac:spMk id="2" creationId="{69B87419-A3B1-F866-3DFA-299E6DC1FAA0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3073562487" sldId="282"/>
            <ac:picMk id="2050" creationId="{22B95BBE-71DA-F50A-D722-BD260D96A9A3}"/>
          </ac:picMkLst>
        </pc:picChg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127017271" sldId="284"/>
        </pc:sldMkLst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786129076" sldId="285"/>
        </pc:sldMkLst>
        <pc:picChg chg="mod ord">
          <ac:chgData name="Guest User" userId="" providerId="Windows Live" clId="Web-{81D0D0F2-F0FE-494C-AD2E-8A89D87F6880}" dt="2023-11-25T12:04:00.737" v="27"/>
          <ac:picMkLst>
            <pc:docMk/>
            <pc:sldMk cId="786129076" sldId="285"/>
            <ac:picMk id="4098" creationId="{E77EF853-1198-11EC-E7F6-9807FF45629C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941569670" sldId="286"/>
        </pc:sldMkLst>
        <pc:picChg chg="mod ord">
          <ac:chgData name="Guest User" userId="" providerId="Windows Live" clId="Web-{81D0D0F2-F0FE-494C-AD2E-8A89D87F6880}" dt="2023-11-25T12:04:00.737" v="27"/>
          <ac:picMkLst>
            <pc:docMk/>
            <pc:sldMk cId="2941569670" sldId="286"/>
            <ac:picMk id="6146" creationId="{D24E6F4D-A96B-97D3-5390-F10B4E5092F4}"/>
          </ac:picMkLst>
        </pc:picChg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3293870533" sldId="287"/>
        </pc:sldMkLst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3453967955" sldId="288"/>
        </pc:sldMkLst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07793195" sldId="289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07793195" sldId="289"/>
            <ac:spMk id="2" creationId="{83A13A60-C9FD-223F-F2BB-E066D6632926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207793195" sldId="289"/>
            <ac:picMk id="1026" creationId="{80F98DDC-3C38-F079-75B1-37A646117EA1}"/>
          </ac:picMkLst>
        </pc:picChg>
      </pc:sldChg>
      <pc:sldMasterChg chg="del delSldLayout">
        <pc:chgData name="Guest User" userId="" providerId="Windows Live" clId="Web-{81D0D0F2-F0FE-494C-AD2E-8A89D87F6880}" dt="2023-11-25T12:03:51.471" v="25"/>
        <pc:sldMasterMkLst>
          <pc:docMk/>
          <pc:sldMasterMk cId="1293137111" sldId="2147483695"/>
        </pc:sldMasterMkLst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1255755548" sldId="2147483696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1288985665" sldId="2147483697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1811071714" sldId="2147483698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556129961" sldId="2147483699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2414957848" sldId="2147483700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3028148540" sldId="2147483701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862964770" sldId="2147483702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2681766936" sldId="2147483703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2366224129" sldId="2147483704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294895765" sldId="2147483705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1118016321" sldId="2147483706"/>
          </pc:sldLayoutMkLst>
        </pc:sldLayoutChg>
      </pc:sldMasterChg>
      <pc:sldMasterChg chg="add del addSldLayout delSldLayout modSldLayout">
        <pc:chgData name="Guest User" userId="" providerId="Windows Live" clId="Web-{81D0D0F2-F0FE-494C-AD2E-8A89D87F6880}" dt="2023-11-25T12:03:57.127" v="26"/>
        <pc:sldMasterMkLst>
          <pc:docMk/>
          <pc:sldMasterMk cId="1143232871" sldId="2147483707"/>
        </pc:sldMasterMkLst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27684610" sldId="2147483708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596223101" sldId="2147483709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609038193" sldId="2147483710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682768767" sldId="2147483711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367391814" sldId="2147483712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966329647" sldId="2147483713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2680183725" sldId="2147483714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2220770101" sldId="2147483715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4097537086" sldId="2147483716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1536495965" sldId="2147483717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1229146829" sldId="2147483718"/>
          </pc:sldLayoutMkLst>
        </pc:sldLayoutChg>
      </pc:sldMasterChg>
      <pc:sldMasterChg chg="add del addSldLayout delSldLayout modSldLayout">
        <pc:chgData name="Guest User" userId="" providerId="Windows Live" clId="Web-{81D0D0F2-F0FE-494C-AD2E-8A89D87F6880}" dt="2023-11-25T12:04:00.737" v="27"/>
        <pc:sldMasterMkLst>
          <pc:docMk/>
          <pc:sldMasterMk cId="572173263" sldId="2147483719"/>
        </pc:sldMasterMkLst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2198816480" sldId="2147483720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402832195" sldId="2147483721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3671810558" sldId="2147483722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56721852" sldId="2147483723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1239857488" sldId="2147483724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1572064372" sldId="2147483725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1927628670" sldId="2147483726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2567848693" sldId="2147483727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1563992037" sldId="2147483728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2125791646" sldId="2147483729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3624656941" sldId="2147483730"/>
          </pc:sldLayoutMkLst>
        </pc:sldLayoutChg>
      </pc:sldMasterChg>
      <pc:sldMasterChg chg="add addSldLayout modSldLayout">
        <pc:chgData name="Guest User" userId="" providerId="Windows Live" clId="Web-{81D0D0F2-F0FE-494C-AD2E-8A89D87F6880}" dt="2023-11-25T12:04:00.737" v="27"/>
        <pc:sldMasterMkLst>
          <pc:docMk/>
          <pc:sldMasterMk cId="629977157" sldId="2147483731"/>
        </pc:sldMasterMkLst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1003473693" sldId="2147483732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2557109711" sldId="2147483733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3208008581" sldId="2147483734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2554431628" sldId="2147483735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2502713444" sldId="2147483736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4034778888" sldId="2147483737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1569910157" sldId="2147483738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2919721900" sldId="2147483739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3147115796" sldId="2147483740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3465249844" sldId="2147483741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1937803416" sldId="2147483742"/>
          </pc:sldLayoutMkLst>
        </pc:sldLayoutChg>
      </pc:sldMasterChg>
    </pc:docChg>
  </pc:docChgLst>
  <pc:docChgLst>
    <pc:chgData name="Guest User" providerId="Windows Live" clId="Web-{6FE578CA-9ADE-464B-BED3-A49D046D6ECF}"/>
    <pc:docChg chg="modSld">
      <pc:chgData name="Guest User" userId="" providerId="Windows Live" clId="Web-{6FE578CA-9ADE-464B-BED3-A49D046D6ECF}" dt="2024-02-01T12:32:30.073" v="29"/>
      <pc:docMkLst>
        <pc:docMk/>
      </pc:docMkLst>
      <pc:sldChg chg="addSp delSp">
        <pc:chgData name="Guest User" userId="" providerId="Windows Live" clId="Web-{6FE578CA-9ADE-464B-BED3-A49D046D6ECF}" dt="2024-02-01T12:29:59.568" v="1"/>
        <pc:sldMkLst>
          <pc:docMk/>
          <pc:sldMk cId="4260394364" sldId="256"/>
        </pc:sldMkLst>
        <pc:spChg chg="add del">
          <ac:chgData name="Guest User" userId="" providerId="Windows Live" clId="Web-{6FE578CA-9ADE-464B-BED3-A49D046D6ECF}" dt="2024-02-01T12:29:59.568" v="1"/>
          <ac:spMkLst>
            <pc:docMk/>
            <pc:sldMk cId="4260394364" sldId="256"/>
            <ac:spMk id="6" creationId="{9CE62BDB-75A1-B979-4D14-5B73B16D7462}"/>
          </ac:spMkLst>
        </pc:spChg>
      </pc:sldChg>
      <pc:sldChg chg="modSp">
        <pc:chgData name="Guest User" userId="" providerId="Windows Live" clId="Web-{6FE578CA-9ADE-464B-BED3-A49D046D6ECF}" dt="2024-02-01T12:32:30.073" v="29"/>
        <pc:sldMkLst>
          <pc:docMk/>
          <pc:sldMk cId="2022322490" sldId="289"/>
        </pc:sldMkLst>
        <pc:graphicFrameChg chg="mod modGraphic">
          <ac:chgData name="Guest User" userId="" providerId="Windows Live" clId="Web-{6FE578CA-9ADE-464B-BED3-A49D046D6ECF}" dt="2024-02-01T12:32:30.073" v="29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</pc:docChg>
  </pc:docChgLst>
  <pc:docChgLst>
    <pc:chgData name="Guest User" providerId="Windows Live" clId="Web-{8C8953A8-B4E7-4765-9EA5-385AA97FEAED}"/>
    <pc:docChg chg="modSld">
      <pc:chgData name="Guest User" userId="" providerId="Windows Live" clId="Web-{8C8953A8-B4E7-4765-9EA5-385AA97FEAED}" dt="2024-02-21T19:01:00.330" v="2" actId="20577"/>
      <pc:docMkLst>
        <pc:docMk/>
      </pc:docMkLst>
      <pc:sldChg chg="modSp">
        <pc:chgData name="Guest User" userId="" providerId="Windows Live" clId="Web-{8C8953A8-B4E7-4765-9EA5-385AA97FEAED}" dt="2024-02-21T19:01:00.330" v="2" actId="20577"/>
        <pc:sldMkLst>
          <pc:docMk/>
          <pc:sldMk cId="4260394364" sldId="256"/>
        </pc:sldMkLst>
        <pc:spChg chg="mod">
          <ac:chgData name="Guest User" userId="" providerId="Windows Live" clId="Web-{8C8953A8-B4E7-4765-9EA5-385AA97FEAED}" dt="2024-02-21T19:01:00.330" v="2" actId="20577"/>
          <ac:spMkLst>
            <pc:docMk/>
            <pc:sldMk cId="4260394364" sldId="256"/>
            <ac:spMk id="5" creationId="{C4EA906A-B8C7-EE28-6F9A-30DE68F5EBEA}"/>
          </ac:spMkLst>
        </pc:spChg>
      </pc:sldChg>
    </pc:docChg>
  </pc:docChgLst>
  <pc:docChgLst>
    <pc:chgData name="Guest User" providerId="Windows Live" clId="Web-{BB2D53D3-4901-40DC-B58D-FC132A9907A7}"/>
    <pc:docChg chg="addSld delSld modSld sldOrd">
      <pc:chgData name="Guest User" userId="" providerId="Windows Live" clId="Web-{BB2D53D3-4901-40DC-B58D-FC132A9907A7}" dt="2024-01-24T17:05:03.201" v="1984" actId="20577"/>
      <pc:docMkLst>
        <pc:docMk/>
      </pc:docMkLst>
      <pc:sldChg chg="modSp">
        <pc:chgData name="Guest User" userId="" providerId="Windows Live" clId="Web-{BB2D53D3-4901-40DC-B58D-FC132A9907A7}" dt="2024-01-24T17:03:48.964" v="1944" actId="20577"/>
        <pc:sldMkLst>
          <pc:docMk/>
          <pc:sldMk cId="4260394364" sldId="256"/>
        </pc:sldMkLst>
        <pc:spChg chg="mod">
          <ac:chgData name="Guest User" userId="" providerId="Windows Live" clId="Web-{BB2D53D3-4901-40DC-B58D-FC132A9907A7}" dt="2024-01-24T17:03:06.306" v="1935" actId="1076"/>
          <ac:spMkLst>
            <pc:docMk/>
            <pc:sldMk cId="4260394364" sldId="256"/>
            <ac:spMk id="2" creationId="{9E424393-3437-30CD-A74B-5937D270E534}"/>
          </ac:spMkLst>
        </pc:spChg>
        <pc:spChg chg="mod">
          <ac:chgData name="Guest User" userId="" providerId="Windows Live" clId="Web-{BB2D53D3-4901-40DC-B58D-FC132A9907A7}" dt="2024-01-24T17:03:48.964" v="1944" actId="20577"/>
          <ac:spMkLst>
            <pc:docMk/>
            <pc:sldMk cId="4260394364" sldId="256"/>
            <ac:spMk id="5" creationId="{C4EA906A-B8C7-EE28-6F9A-30DE68F5EBEA}"/>
          </ac:spMkLst>
        </pc:spChg>
        <pc:spChg chg="mod">
          <ac:chgData name="Guest User" userId="" providerId="Windows Live" clId="Web-{BB2D53D3-4901-40DC-B58D-FC132A9907A7}" dt="2024-01-24T17:03:46.636" v="1942" actId="20577"/>
          <ac:spMkLst>
            <pc:docMk/>
            <pc:sldMk cId="4260394364" sldId="256"/>
            <ac:spMk id="45" creationId="{E9B2F742-D846-388D-FC1E-89639D67AE9A}"/>
          </ac:spMkLst>
        </pc:spChg>
      </pc:sldChg>
      <pc:sldChg chg="modSp">
        <pc:chgData name="Guest User" userId="" providerId="Windows Live" clId="Web-{BB2D53D3-4901-40DC-B58D-FC132A9907A7}" dt="2024-01-24T17:02:30.024" v="1934" actId="20577"/>
        <pc:sldMkLst>
          <pc:docMk/>
          <pc:sldMk cId="180968550" sldId="258"/>
        </pc:sldMkLst>
        <pc:spChg chg="mod">
          <ac:chgData name="Guest User" userId="" providerId="Windows Live" clId="Web-{BB2D53D3-4901-40DC-B58D-FC132A9907A7}" dt="2024-01-24T17:02:15.539" v="1930" actId="20577"/>
          <ac:spMkLst>
            <pc:docMk/>
            <pc:sldMk cId="180968550" sldId="258"/>
            <ac:spMk id="2" creationId="{24A63CF9-EEBF-BAEE-9253-FF792A2FFA85}"/>
          </ac:spMkLst>
        </pc:spChg>
        <pc:spChg chg="mod">
          <ac:chgData name="Guest User" userId="" providerId="Windows Live" clId="Web-{BB2D53D3-4901-40DC-B58D-FC132A9907A7}" dt="2024-01-24T17:02:30.024" v="1934" actId="20577"/>
          <ac:spMkLst>
            <pc:docMk/>
            <pc:sldMk cId="180968550" sldId="258"/>
            <ac:spMk id="4" creationId="{706CCC07-A8D3-F5BF-E990-3C5F8056BCF1}"/>
          </ac:spMkLst>
        </pc:spChg>
        <pc:spChg chg="mod">
          <ac:chgData name="Guest User" userId="" providerId="Windows Live" clId="Web-{BB2D53D3-4901-40DC-B58D-FC132A9907A7}" dt="2024-01-24T17:02:19.289" v="1932" actId="20577"/>
          <ac:spMkLst>
            <pc:docMk/>
            <pc:sldMk cId="180968550" sldId="258"/>
            <ac:spMk id="16" creationId="{98B41139-847A-6B37-EC35-EAFF588D86AD}"/>
          </ac:spMkLst>
        </pc:spChg>
        <pc:spChg chg="mod">
          <ac:chgData name="Guest User" userId="" providerId="Windows Live" clId="Web-{BB2D53D3-4901-40DC-B58D-FC132A9907A7}" dt="2024-01-24T17:02:10.648" v="1926" actId="20577"/>
          <ac:spMkLst>
            <pc:docMk/>
            <pc:sldMk cId="180968550" sldId="258"/>
            <ac:spMk id="24" creationId="{31025664-15FB-1222-061C-4E225885791E}"/>
          </ac:spMkLst>
        </pc:spChg>
        <pc:cxnChg chg="mod">
          <ac:chgData name="Guest User" userId="" providerId="Windows Live" clId="Web-{BB2D53D3-4901-40DC-B58D-FC132A9907A7}" dt="2024-01-24T16:15:11.551" v="454" actId="1076"/>
          <ac:cxnSpMkLst>
            <pc:docMk/>
            <pc:sldMk cId="180968550" sldId="258"/>
            <ac:cxnSpMk id="7" creationId="{AE05F758-9F13-7257-BEEE-63CC13CB2EB4}"/>
          </ac:cxnSpMkLst>
        </pc:cxnChg>
      </pc:sldChg>
      <pc:sldChg chg="addSp modSp">
        <pc:chgData name="Guest User" userId="" providerId="Windows Live" clId="Web-{BB2D53D3-4901-40DC-B58D-FC132A9907A7}" dt="2024-01-24T16:55:41.572" v="1573" actId="20577"/>
        <pc:sldMkLst>
          <pc:docMk/>
          <pc:sldMk cId="3368940407" sldId="267"/>
        </pc:sldMkLst>
        <pc:spChg chg="mod">
          <ac:chgData name="Guest User" userId="" providerId="Windows Live" clId="Web-{BB2D53D3-4901-40DC-B58D-FC132A9907A7}" dt="2024-01-24T16:32:42.853" v="806" actId="1076"/>
          <ac:spMkLst>
            <pc:docMk/>
            <pc:sldMk cId="3368940407" sldId="267"/>
            <ac:spMk id="2" creationId="{B3938F9E-7254-F384-7D48-FD09554572CF}"/>
          </ac:spMkLst>
        </pc:spChg>
        <pc:spChg chg="add mod">
          <ac:chgData name="Guest User" userId="" providerId="Windows Live" clId="Web-{BB2D53D3-4901-40DC-B58D-FC132A9907A7}" dt="2024-01-24T16:55:41.572" v="1573" actId="20577"/>
          <ac:spMkLst>
            <pc:docMk/>
            <pc:sldMk cId="3368940407" sldId="267"/>
            <ac:spMk id="3" creationId="{21BD876B-4F3B-A2A4-4546-94C8A128614A}"/>
          </ac:spMkLst>
        </pc:spChg>
      </pc:sldChg>
      <pc:sldChg chg="modSp ord">
        <pc:chgData name="Guest User" userId="" providerId="Windows Live" clId="Web-{BB2D53D3-4901-40DC-B58D-FC132A9907A7}" dt="2024-01-24T16:20:26.437" v="720" actId="1076"/>
        <pc:sldMkLst>
          <pc:docMk/>
          <pc:sldMk cId="3023639347" sldId="273"/>
        </pc:sldMkLst>
        <pc:spChg chg="mod">
          <ac:chgData name="Guest User" userId="" providerId="Windows Live" clId="Web-{BB2D53D3-4901-40DC-B58D-FC132A9907A7}" dt="2024-01-24T16:20:19.249" v="719" actId="1076"/>
          <ac:spMkLst>
            <pc:docMk/>
            <pc:sldMk cId="3023639347" sldId="273"/>
            <ac:spMk id="2" creationId="{412598FA-CD78-833D-772D-61C605DFAAA6}"/>
          </ac:spMkLst>
        </pc:spChg>
        <pc:spChg chg="mod">
          <ac:chgData name="Guest User" userId="" providerId="Windows Live" clId="Web-{BB2D53D3-4901-40DC-B58D-FC132A9907A7}" dt="2024-01-24T16:20:11.624" v="718" actId="1076"/>
          <ac:spMkLst>
            <pc:docMk/>
            <pc:sldMk cId="3023639347" sldId="273"/>
            <ac:spMk id="7" creationId="{43791EDA-CA57-F223-1164-032D49E67AF4}"/>
          </ac:spMkLst>
        </pc:spChg>
        <pc:picChg chg="mod">
          <ac:chgData name="Guest User" userId="" providerId="Windows Live" clId="Web-{BB2D53D3-4901-40DC-B58D-FC132A9907A7}" dt="2024-01-24T16:20:26.437" v="720" actId="1076"/>
          <ac:picMkLst>
            <pc:docMk/>
            <pc:sldMk cId="3023639347" sldId="273"/>
            <ac:picMk id="1026" creationId="{687E2E8B-FBFE-CA02-E672-D741F7E450F2}"/>
          </ac:picMkLst>
        </pc:picChg>
      </pc:sldChg>
      <pc:sldChg chg="addSp delSp modSp add del ord">
        <pc:chgData name="Guest User" userId="" providerId="Windows Live" clId="Web-{BB2D53D3-4901-40DC-B58D-FC132A9907A7}" dt="2024-01-24T16:38:38.318" v="1080" actId="1076"/>
        <pc:sldMkLst>
          <pc:docMk/>
          <pc:sldMk cId="1862772237" sldId="275"/>
        </pc:sldMkLst>
        <pc:spChg chg="mod">
          <ac:chgData name="Guest User" userId="" providerId="Windows Live" clId="Web-{BB2D53D3-4901-40DC-B58D-FC132A9907A7}" dt="2024-01-24T16:38:38.318" v="1079" actId="1076"/>
          <ac:spMkLst>
            <pc:docMk/>
            <pc:sldMk cId="1862772237" sldId="275"/>
            <ac:spMk id="2" creationId="{41D9E846-2046-C524-7D53-EA05B7009068}"/>
          </ac:spMkLst>
        </pc:spChg>
        <pc:spChg chg="add mod">
          <ac:chgData name="Guest User" userId="" providerId="Windows Live" clId="Web-{BB2D53D3-4901-40DC-B58D-FC132A9907A7}" dt="2024-01-24T16:38:38.318" v="1080" actId="1076"/>
          <ac:spMkLst>
            <pc:docMk/>
            <pc:sldMk cId="1862772237" sldId="275"/>
            <ac:spMk id="3" creationId="{6907DA81-46D1-F8B8-E05D-18D32FBE5E78}"/>
          </ac:spMkLst>
        </pc:spChg>
        <pc:spChg chg="del mod">
          <ac:chgData name="Guest User" userId="" providerId="Windows Live" clId="Web-{BB2D53D3-4901-40DC-B58D-FC132A9907A7}" dt="2024-01-24T16:36:58.033" v="1043"/>
          <ac:spMkLst>
            <pc:docMk/>
            <pc:sldMk cId="1862772237" sldId="275"/>
            <ac:spMk id="14" creationId="{022C1AF5-0FE2-A4AF-51BB-69EAA34AEDE1}"/>
          </ac:spMkLst>
        </pc:spChg>
        <pc:spChg chg="mod">
          <ac:chgData name="Guest User" userId="" providerId="Windows Live" clId="Web-{BB2D53D3-4901-40DC-B58D-FC132A9907A7}" dt="2024-01-24T16:38:38.302" v="1077" actId="1076"/>
          <ac:spMkLst>
            <pc:docMk/>
            <pc:sldMk cId="1862772237" sldId="275"/>
            <ac:spMk id="21" creationId="{603180F9-81DA-A93E-9101-7479BB9FADB0}"/>
          </ac:spMkLst>
        </pc:spChg>
        <pc:picChg chg="mod">
          <ac:chgData name="Guest User" userId="" providerId="Windows Live" clId="Web-{BB2D53D3-4901-40DC-B58D-FC132A9907A7}" dt="2024-01-24T16:38:38.318" v="1078" actId="1076"/>
          <ac:picMkLst>
            <pc:docMk/>
            <pc:sldMk cId="1862772237" sldId="275"/>
            <ac:picMk id="20" creationId="{EE7F17B1-1D4E-2DB2-13D5-B8D9A8A0672B}"/>
          </ac:picMkLst>
        </pc:picChg>
      </pc:sldChg>
      <pc:sldChg chg="addSp delSp modSp">
        <pc:chgData name="Guest User" userId="" providerId="Windows Live" clId="Web-{BB2D53D3-4901-40DC-B58D-FC132A9907A7}" dt="2024-01-24T16:36:22.720" v="1001" actId="20577"/>
        <pc:sldMkLst>
          <pc:docMk/>
          <pc:sldMk cId="3580402968" sldId="277"/>
        </pc:sldMkLst>
        <pc:spChg chg="mod">
          <ac:chgData name="Guest User" userId="" providerId="Windows Live" clId="Web-{BB2D53D3-4901-40DC-B58D-FC132A9907A7}" dt="2024-01-24T16:09:17.195" v="166" actId="20577"/>
          <ac:spMkLst>
            <pc:docMk/>
            <pc:sldMk cId="3580402968" sldId="277"/>
            <ac:spMk id="2" creationId="{BC7B27F6-5627-40FB-834B-F28838085647}"/>
          </ac:spMkLst>
        </pc:spChg>
        <pc:spChg chg="add del">
          <ac:chgData name="Guest User" userId="" providerId="Windows Live" clId="Web-{BB2D53D3-4901-40DC-B58D-FC132A9907A7}" dt="2024-01-24T16:05:05.984" v="34"/>
          <ac:spMkLst>
            <pc:docMk/>
            <pc:sldMk cId="3580402968" sldId="277"/>
            <ac:spMk id="5" creationId="{49EF35EE-0F6B-12B6-A4C7-5E5453DCA924}"/>
          </ac:spMkLst>
        </pc:spChg>
        <pc:spChg chg="add mod">
          <ac:chgData name="Guest User" userId="" providerId="Windows Live" clId="Web-{BB2D53D3-4901-40DC-B58D-FC132A9907A7}" dt="2024-01-24T16:36:22.720" v="1001" actId="20577"/>
          <ac:spMkLst>
            <pc:docMk/>
            <pc:sldMk cId="3580402968" sldId="277"/>
            <ac:spMk id="6" creationId="{9DAEF3B6-662C-4C67-421D-2F2DF41105B8}"/>
          </ac:spMkLst>
        </pc:spChg>
        <pc:picChg chg="add del mod">
          <ac:chgData name="Guest User" userId="" providerId="Windows Live" clId="Web-{BB2D53D3-4901-40DC-B58D-FC132A9907A7}" dt="2024-01-24T16:04:06.997" v="24"/>
          <ac:picMkLst>
            <pc:docMk/>
            <pc:sldMk cId="3580402968" sldId="277"/>
            <ac:picMk id="3" creationId="{146346D4-F40F-F36C-C157-CBC59C46534F}"/>
          </ac:picMkLst>
        </pc:picChg>
      </pc:sldChg>
      <pc:sldChg chg="modSp">
        <pc:chgData name="Guest User" userId="" providerId="Windows Live" clId="Web-{BB2D53D3-4901-40DC-B58D-FC132A9907A7}" dt="2024-01-24T16:03:48.075" v="21" actId="1076"/>
        <pc:sldMkLst>
          <pc:docMk/>
          <pc:sldMk cId="3581344412" sldId="278"/>
        </pc:sldMkLst>
        <pc:spChg chg="mod">
          <ac:chgData name="Guest User" userId="" providerId="Windows Live" clId="Web-{BB2D53D3-4901-40DC-B58D-FC132A9907A7}" dt="2024-01-24T16:03:39.262" v="20"/>
          <ac:spMkLst>
            <pc:docMk/>
            <pc:sldMk cId="3581344412" sldId="278"/>
            <ac:spMk id="2" creationId="{B2F0F58C-C378-8508-C14F-C003CA7B9509}"/>
          </ac:spMkLst>
        </pc:spChg>
        <pc:picChg chg="mod">
          <ac:chgData name="Guest User" userId="" providerId="Windows Live" clId="Web-{BB2D53D3-4901-40DC-B58D-FC132A9907A7}" dt="2024-01-24T16:03:48.075" v="21" actId="1076"/>
          <ac:picMkLst>
            <pc:docMk/>
            <pc:sldMk cId="3581344412" sldId="278"/>
            <ac:picMk id="8" creationId="{FD1DC2E3-8FB6-9A03-D2E0-9DEA773D568C}"/>
          </ac:picMkLst>
        </pc:picChg>
      </pc:sldChg>
      <pc:sldChg chg="modSp">
        <pc:chgData name="Guest User" userId="" providerId="Windows Live" clId="Web-{BB2D53D3-4901-40DC-B58D-FC132A9907A7}" dt="2024-01-24T16:03:27.230" v="16" actId="1076"/>
        <pc:sldMkLst>
          <pc:docMk/>
          <pc:sldMk cId="1522386170" sldId="279"/>
        </pc:sldMkLst>
        <pc:spChg chg="mod">
          <ac:chgData name="Guest User" userId="" providerId="Windows Live" clId="Web-{BB2D53D3-4901-40DC-B58D-FC132A9907A7}" dt="2024-01-24T16:03:21.761" v="15" actId="20577"/>
          <ac:spMkLst>
            <pc:docMk/>
            <pc:sldMk cId="1522386170" sldId="279"/>
            <ac:spMk id="2" creationId="{C6774039-EE80-BD5B-5A1D-12A77CD99984}"/>
          </ac:spMkLst>
        </pc:spChg>
        <pc:picChg chg="mod">
          <ac:chgData name="Guest User" userId="" providerId="Windows Live" clId="Web-{BB2D53D3-4901-40DC-B58D-FC132A9907A7}" dt="2024-01-24T16:03:27.230" v="16" actId="1076"/>
          <ac:picMkLst>
            <pc:docMk/>
            <pc:sldMk cId="1522386170" sldId="279"/>
            <ac:picMk id="3" creationId="{C75D8527-044D-5A76-93B7-0F613CFF4A82}"/>
          </ac:picMkLst>
        </pc:picChg>
      </pc:sldChg>
      <pc:sldChg chg="modSp">
        <pc:chgData name="Guest User" userId="" providerId="Windows Live" clId="Web-{BB2D53D3-4901-40DC-B58D-FC132A9907A7}" dt="2024-01-24T16:03:01.604" v="11" actId="1076"/>
        <pc:sldMkLst>
          <pc:docMk/>
          <pc:sldMk cId="828683039" sldId="280"/>
        </pc:sldMkLst>
        <pc:spChg chg="mod">
          <ac:chgData name="Guest User" userId="" providerId="Windows Live" clId="Web-{BB2D53D3-4901-40DC-B58D-FC132A9907A7}" dt="2024-01-24T16:02:53.823" v="10"/>
          <ac:spMkLst>
            <pc:docMk/>
            <pc:sldMk cId="828683039" sldId="280"/>
            <ac:spMk id="2" creationId="{C6873E55-F160-9772-67D7-AC2A66D8BCAC}"/>
          </ac:spMkLst>
        </pc:spChg>
        <pc:picChg chg="mod">
          <ac:chgData name="Guest User" userId="" providerId="Windows Live" clId="Web-{BB2D53D3-4901-40DC-B58D-FC132A9907A7}" dt="2024-01-24T16:03:01.604" v="11" actId="1076"/>
          <ac:picMkLst>
            <pc:docMk/>
            <pc:sldMk cId="828683039" sldId="280"/>
            <ac:picMk id="12" creationId="{9F4D2F90-B611-A9AC-2A61-CB8CB3A39C22}"/>
          </ac:picMkLst>
        </pc:picChg>
      </pc:sldChg>
      <pc:sldChg chg="modSp">
        <pc:chgData name="Guest User" userId="" providerId="Windows Live" clId="Web-{BB2D53D3-4901-40DC-B58D-FC132A9907A7}" dt="2024-01-24T16:02:40.619" v="6" actId="1076"/>
        <pc:sldMkLst>
          <pc:docMk/>
          <pc:sldMk cId="3498562304" sldId="281"/>
        </pc:sldMkLst>
        <pc:spChg chg="mod">
          <ac:chgData name="Guest User" userId="" providerId="Windows Live" clId="Web-{BB2D53D3-4901-40DC-B58D-FC132A9907A7}" dt="2024-01-24T16:02:33.900" v="5"/>
          <ac:spMkLst>
            <pc:docMk/>
            <pc:sldMk cId="3498562304" sldId="281"/>
            <ac:spMk id="2" creationId="{E77317EB-4399-07A0-C671-CD7F4BBF3A13}"/>
          </ac:spMkLst>
        </pc:spChg>
        <pc:picChg chg="mod">
          <ac:chgData name="Guest User" userId="" providerId="Windows Live" clId="Web-{BB2D53D3-4901-40DC-B58D-FC132A9907A7}" dt="2024-01-24T16:02:40.619" v="6" actId="1076"/>
          <ac:picMkLst>
            <pc:docMk/>
            <pc:sldMk cId="3498562304" sldId="281"/>
            <ac:picMk id="8" creationId="{0AA1BEE6-84E2-029A-3973-56723EEC5D28}"/>
          </ac:picMkLst>
        </pc:picChg>
      </pc:sldChg>
      <pc:sldChg chg="modSp">
        <pc:chgData name="Guest User" userId="" providerId="Windows Live" clId="Web-{BB2D53D3-4901-40DC-B58D-FC132A9907A7}" dt="2024-01-24T16:31:39.304" v="795" actId="1076"/>
        <pc:sldMkLst>
          <pc:docMk/>
          <pc:sldMk cId="786129076" sldId="285"/>
        </pc:sldMkLst>
        <pc:spChg chg="mod">
          <ac:chgData name="Guest User" userId="" providerId="Windows Live" clId="Web-{BB2D53D3-4901-40DC-B58D-FC132A9907A7}" dt="2024-01-24T16:31:39.304" v="795" actId="1076"/>
          <ac:spMkLst>
            <pc:docMk/>
            <pc:sldMk cId="786129076" sldId="285"/>
            <ac:spMk id="4" creationId="{31FB87BC-7984-DC53-01F0-05A3075095A5}"/>
          </ac:spMkLst>
        </pc:spChg>
        <pc:picChg chg="mod">
          <ac:chgData name="Guest User" userId="" providerId="Windows Live" clId="Web-{BB2D53D3-4901-40DC-B58D-FC132A9907A7}" dt="2024-01-24T16:31:33.991" v="794" actId="1076"/>
          <ac:picMkLst>
            <pc:docMk/>
            <pc:sldMk cId="786129076" sldId="285"/>
            <ac:picMk id="4098" creationId="{E77EF853-1198-11EC-E7F6-9807FF45629C}"/>
          </ac:picMkLst>
        </pc:picChg>
      </pc:sldChg>
      <pc:sldChg chg="modSp">
        <pc:chgData name="Guest User" userId="" providerId="Windows Live" clId="Web-{BB2D53D3-4901-40DC-B58D-FC132A9907A7}" dt="2024-01-24T16:22:36.145" v="738" actId="1076"/>
        <pc:sldMkLst>
          <pc:docMk/>
          <pc:sldMk cId="2941569670" sldId="286"/>
        </pc:sldMkLst>
        <pc:spChg chg="mod">
          <ac:chgData name="Guest User" userId="" providerId="Windows Live" clId="Web-{BB2D53D3-4901-40DC-B58D-FC132A9907A7}" dt="2024-01-24T16:22:00.550" v="736"/>
          <ac:spMkLst>
            <pc:docMk/>
            <pc:sldMk cId="2941569670" sldId="286"/>
            <ac:spMk id="2" creationId="{49C9DB22-761E-0082-2469-0BF90E7A9D8C}"/>
          </ac:spMkLst>
        </pc:spChg>
        <pc:picChg chg="mod">
          <ac:chgData name="Guest User" userId="" providerId="Windows Live" clId="Web-{BB2D53D3-4901-40DC-B58D-FC132A9907A7}" dt="2024-01-24T16:22:36.145" v="738" actId="1076"/>
          <ac:picMkLst>
            <pc:docMk/>
            <pc:sldMk cId="2941569670" sldId="286"/>
            <ac:picMk id="6146" creationId="{D24E6F4D-A96B-97D3-5390-F10B4E5092F4}"/>
          </ac:picMkLst>
        </pc:picChg>
        <pc:picChg chg="mod">
          <ac:chgData name="Guest User" userId="" providerId="Windows Live" clId="Web-{BB2D53D3-4901-40DC-B58D-FC132A9907A7}" dt="2024-01-24T16:22:32.723" v="737" actId="1076"/>
          <ac:picMkLst>
            <pc:docMk/>
            <pc:sldMk cId="2941569670" sldId="286"/>
            <ac:picMk id="6148" creationId="{55936FA0-F141-FABA-DFF3-CEE41C09B52A}"/>
          </ac:picMkLst>
        </pc:picChg>
      </pc:sldChg>
      <pc:sldChg chg="modSp ord">
        <pc:chgData name="Guest User" userId="" providerId="Windows Live" clId="Web-{BB2D53D3-4901-40DC-B58D-FC132A9907A7}" dt="2024-01-24T16:19:09.231" v="710" actId="1076"/>
        <pc:sldMkLst>
          <pc:docMk/>
          <pc:sldMk cId="3293870533" sldId="287"/>
        </pc:sldMkLst>
        <pc:spChg chg="mod">
          <ac:chgData name="Guest User" userId="" providerId="Windows Live" clId="Web-{BB2D53D3-4901-40DC-B58D-FC132A9907A7}" dt="2024-01-24T16:19:01.825" v="709" actId="20577"/>
          <ac:spMkLst>
            <pc:docMk/>
            <pc:sldMk cId="3293870533" sldId="287"/>
            <ac:spMk id="2" creationId="{22B75E78-0550-68B9-9910-FE9A33B7754C}"/>
          </ac:spMkLst>
        </pc:spChg>
        <pc:picChg chg="mod">
          <ac:chgData name="Guest User" userId="" providerId="Windows Live" clId="Web-{BB2D53D3-4901-40DC-B58D-FC132A9907A7}" dt="2024-01-24T16:19:09.231" v="710" actId="1076"/>
          <ac:picMkLst>
            <pc:docMk/>
            <pc:sldMk cId="3293870533" sldId="287"/>
            <ac:picMk id="7170" creationId="{F2F5D0A7-98E1-C69B-0C82-DE9878B732C1}"/>
          </ac:picMkLst>
        </pc:picChg>
      </pc:sldChg>
      <pc:sldChg chg="modSp">
        <pc:chgData name="Guest User" userId="" providerId="Windows Live" clId="Web-{BB2D53D3-4901-40DC-B58D-FC132A9907A7}" dt="2024-01-24T17:01:54.163" v="1914" actId="1076"/>
        <pc:sldMkLst>
          <pc:docMk/>
          <pc:sldMk cId="3453967955" sldId="288"/>
        </pc:sldMkLst>
        <pc:spChg chg="mod">
          <ac:chgData name="Guest User" userId="" providerId="Windows Live" clId="Web-{BB2D53D3-4901-40DC-B58D-FC132A9907A7}" dt="2024-01-24T17:01:14.912" v="1900" actId="1076"/>
          <ac:spMkLst>
            <pc:docMk/>
            <pc:sldMk cId="3453967955" sldId="288"/>
            <ac:spMk id="3" creationId="{452C80D2-2794-0790-D974-949235321575}"/>
          </ac:spMkLst>
        </pc:spChg>
        <pc:spChg chg="mod">
          <ac:chgData name="Guest User" userId="" providerId="Windows Live" clId="Web-{BB2D53D3-4901-40DC-B58D-FC132A9907A7}" dt="2024-01-24T17:01:14.880" v="1897" actId="1076"/>
          <ac:spMkLst>
            <pc:docMk/>
            <pc:sldMk cId="3453967955" sldId="288"/>
            <ac:spMk id="4" creationId="{B132B527-D8DA-212A-966F-D3BB3FDCB059}"/>
          </ac:spMkLst>
        </pc:spChg>
        <pc:spChg chg="mod">
          <ac:chgData name="Guest User" userId="" providerId="Windows Live" clId="Web-{BB2D53D3-4901-40DC-B58D-FC132A9907A7}" dt="2024-01-24T17:01:14.896" v="1898" actId="1076"/>
          <ac:spMkLst>
            <pc:docMk/>
            <pc:sldMk cId="3453967955" sldId="288"/>
            <ac:spMk id="5" creationId="{B72D2BB7-801A-8A0B-B1C5-DFA3B9C2DD6B}"/>
          </ac:spMkLst>
        </pc:spChg>
        <pc:spChg chg="mod">
          <ac:chgData name="Guest User" userId="" providerId="Windows Live" clId="Web-{BB2D53D3-4901-40DC-B58D-FC132A9907A7}" dt="2024-01-24T17:01:14.896" v="1899" actId="1076"/>
          <ac:spMkLst>
            <pc:docMk/>
            <pc:sldMk cId="3453967955" sldId="288"/>
            <ac:spMk id="6" creationId="{76F69F2E-49DC-3EF2-E90A-609C91C7DD1A}"/>
          </ac:spMkLst>
        </pc:spChg>
        <pc:spChg chg="mod">
          <ac:chgData name="Guest User" userId="" providerId="Windows Live" clId="Web-{BB2D53D3-4901-40DC-B58D-FC132A9907A7}" dt="2024-01-24T17:01:44.350" v="1913" actId="1076"/>
          <ac:spMkLst>
            <pc:docMk/>
            <pc:sldMk cId="3453967955" sldId="288"/>
            <ac:spMk id="7" creationId="{AABDEF2B-44FD-B280-B891-8E98E7A66964}"/>
          </ac:spMkLst>
        </pc:spChg>
        <pc:spChg chg="mod">
          <ac:chgData name="Guest User" userId="" providerId="Windows Live" clId="Web-{BB2D53D3-4901-40DC-B58D-FC132A9907A7}" dt="2024-01-24T17:01:38.225" v="1910" actId="1076"/>
          <ac:spMkLst>
            <pc:docMk/>
            <pc:sldMk cId="3453967955" sldId="288"/>
            <ac:spMk id="9" creationId="{0BFA1BE3-0912-791B-64F7-1EE203E0FBCF}"/>
          </ac:spMkLst>
        </pc:spChg>
        <pc:spChg chg="mod">
          <ac:chgData name="Guest User" userId="" providerId="Windows Live" clId="Web-{BB2D53D3-4901-40DC-B58D-FC132A9907A7}" dt="2024-01-24T17:01:38.225" v="1911" actId="1076"/>
          <ac:spMkLst>
            <pc:docMk/>
            <pc:sldMk cId="3453967955" sldId="288"/>
            <ac:spMk id="12" creationId="{82E3F522-EECF-8D17-D7D9-2B4E12639E03}"/>
          </ac:spMkLst>
        </pc:spChg>
        <pc:spChg chg="mod">
          <ac:chgData name="Guest User" userId="" providerId="Windows Live" clId="Web-{BB2D53D3-4901-40DC-B58D-FC132A9907A7}" dt="2024-01-24T17:01:54.163" v="1914" actId="1076"/>
          <ac:spMkLst>
            <pc:docMk/>
            <pc:sldMk cId="3453967955" sldId="288"/>
            <ac:spMk id="14" creationId="{2A3D8A9A-3E5E-52EB-38E9-C862478E573D}"/>
          </ac:spMkLst>
        </pc:spChg>
        <pc:spChg chg="mod">
          <ac:chgData name="Guest User" userId="" providerId="Windows Live" clId="Web-{BB2D53D3-4901-40DC-B58D-FC132A9907A7}" dt="2024-01-24T17:01:38.241" v="1912" actId="1076"/>
          <ac:spMkLst>
            <pc:docMk/>
            <pc:sldMk cId="3453967955" sldId="288"/>
            <ac:spMk id="16" creationId="{BB372221-68FD-B775-9D27-8264389AD9D2}"/>
          </ac:spMkLst>
        </pc:spChg>
      </pc:sldChg>
      <pc:sldChg chg="modSp">
        <pc:chgData name="Guest User" userId="" providerId="Windows Live" clId="Web-{BB2D53D3-4901-40DC-B58D-FC132A9907A7}" dt="2024-01-24T17:00:48.536" v="1894"/>
        <pc:sldMkLst>
          <pc:docMk/>
          <pc:sldMk cId="2022322490" sldId="289"/>
        </pc:sldMkLst>
        <pc:graphicFrameChg chg="mod modGraphic">
          <ac:chgData name="Guest User" userId="" providerId="Windows Live" clId="Web-{BB2D53D3-4901-40DC-B58D-FC132A9907A7}" dt="2024-01-24T17:00:48.536" v="1894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modSp">
        <pc:chgData name="Guest User" userId="" providerId="Windows Live" clId="Web-{BB2D53D3-4901-40DC-B58D-FC132A9907A7}" dt="2024-01-24T17:04:35.809" v="1980"/>
        <pc:sldMkLst>
          <pc:docMk/>
          <pc:sldMk cId="2168253912" sldId="290"/>
        </pc:sldMkLst>
        <pc:graphicFrameChg chg="mod modGraphic">
          <ac:chgData name="Guest User" userId="" providerId="Windows Live" clId="Web-{BB2D53D3-4901-40DC-B58D-FC132A9907A7}" dt="2024-01-24T17:04:35.809" v="1980"/>
          <ac:graphicFrameMkLst>
            <pc:docMk/>
            <pc:sldMk cId="2168253912" sldId="290"/>
            <ac:graphicFrameMk id="3" creationId="{734C55D0-FB48-122B-1C48-83AA344C9CA9}"/>
          </ac:graphicFrameMkLst>
        </pc:graphicFrameChg>
      </pc:sldChg>
      <pc:sldChg chg="addSp modSp add del">
        <pc:chgData name="Guest User" userId="" providerId="Windows Live" clId="Web-{BB2D53D3-4901-40DC-B58D-FC132A9907A7}" dt="2024-01-24T17:05:03.201" v="1984" actId="20577"/>
        <pc:sldMkLst>
          <pc:docMk/>
          <pc:sldMk cId="1060457461" sldId="291"/>
        </pc:sldMkLst>
        <pc:spChg chg="mod">
          <ac:chgData name="Guest User" userId="" providerId="Windows Live" clId="Web-{BB2D53D3-4901-40DC-B58D-FC132A9907A7}" dt="2024-01-24T16:48:20.275" v="1236" actId="1076"/>
          <ac:spMkLst>
            <pc:docMk/>
            <pc:sldMk cId="1060457461" sldId="291"/>
            <ac:spMk id="2" creationId="{88A2A837-19F7-AF3B-F658-D0F520C26103}"/>
          </ac:spMkLst>
        </pc:spChg>
        <pc:spChg chg="add mod">
          <ac:chgData name="Guest User" userId="" providerId="Windows Live" clId="Web-{BB2D53D3-4901-40DC-B58D-FC132A9907A7}" dt="2024-01-24T17:05:03.201" v="1984" actId="20577"/>
          <ac:spMkLst>
            <pc:docMk/>
            <pc:sldMk cId="1060457461" sldId="291"/>
            <ac:spMk id="4" creationId="{3EC78BA0-DC8E-87EB-C22C-59281368DBCD}"/>
          </ac:spMkLst>
        </pc:spChg>
      </pc:sldChg>
      <pc:sldChg chg="new del">
        <pc:chgData name="Guest User" userId="" providerId="Windows Live" clId="Web-{BB2D53D3-4901-40DC-B58D-FC132A9907A7}" dt="2024-01-24T16:04:23.482" v="26"/>
        <pc:sldMkLst>
          <pc:docMk/>
          <pc:sldMk cId="2610361320" sldId="292"/>
        </pc:sldMkLst>
      </pc:sldChg>
      <pc:sldChg chg="modSp new">
        <pc:chgData name="Guest User" userId="" providerId="Windows Live" clId="Web-{BB2D53D3-4901-40DC-B58D-FC132A9907A7}" dt="2024-01-24T16:50:01.294" v="1315" actId="20577"/>
        <pc:sldMkLst>
          <pc:docMk/>
          <pc:sldMk cId="2702413930" sldId="292"/>
        </pc:sldMkLst>
        <pc:spChg chg="mod">
          <ac:chgData name="Guest User" userId="" providerId="Windows Live" clId="Web-{BB2D53D3-4901-40DC-B58D-FC132A9907A7}" dt="2024-01-24T16:50:01.294" v="1315" actId="20577"/>
          <ac:spMkLst>
            <pc:docMk/>
            <pc:sldMk cId="2702413930" sldId="292"/>
            <ac:spMk id="2" creationId="{0EBCF05E-26AC-4997-03A2-368F994FE9A3}"/>
          </ac:spMkLst>
        </pc:spChg>
      </pc:sldChg>
    </pc:docChg>
  </pc:docChgLst>
  <pc:docChgLst>
    <pc:chgData name="Guest User" providerId="Windows Live" clId="Web-{1C3C3190-1718-4FBF-AD20-ECA91A5B9ED0}"/>
    <pc:docChg chg="modSld">
      <pc:chgData name="Guest User" userId="" providerId="Windows Live" clId="Web-{1C3C3190-1718-4FBF-AD20-ECA91A5B9ED0}" dt="2023-11-27T10:57:23.990" v="30" actId="1076"/>
      <pc:docMkLst>
        <pc:docMk/>
      </pc:docMkLst>
      <pc:sldChg chg="addSp modSp">
        <pc:chgData name="Guest User" userId="" providerId="Windows Live" clId="Web-{1C3C3190-1718-4FBF-AD20-ECA91A5B9ED0}" dt="2023-11-27T10:57:23.990" v="30" actId="1076"/>
        <pc:sldMkLst>
          <pc:docMk/>
          <pc:sldMk cId="3073562487" sldId="282"/>
        </pc:sldMkLst>
        <pc:spChg chg="add">
          <ac:chgData name="Guest User" userId="" providerId="Windows Live" clId="Web-{1C3C3190-1718-4FBF-AD20-ECA91A5B9ED0}" dt="2023-11-27T10:55:39.331" v="0"/>
          <ac:spMkLst>
            <pc:docMk/>
            <pc:sldMk cId="3073562487" sldId="282"/>
            <ac:spMk id="3" creationId="{ADE0A330-FE59-F81C-E333-A972E02BBE51}"/>
          </ac:spMkLst>
        </pc:spChg>
        <pc:spChg chg="add mod">
          <ac:chgData name="Guest User" userId="" providerId="Windows Live" clId="Web-{1C3C3190-1718-4FBF-AD20-ECA91A5B9ED0}" dt="2023-11-27T10:57:16.615" v="29" actId="20577"/>
          <ac:spMkLst>
            <pc:docMk/>
            <pc:sldMk cId="3073562487" sldId="282"/>
            <ac:spMk id="4" creationId="{7DD14CBC-F4FC-B029-72D9-753410BA601B}"/>
          </ac:spMkLst>
        </pc:spChg>
        <pc:picChg chg="mod">
          <ac:chgData name="Guest User" userId="" providerId="Windows Live" clId="Web-{1C3C3190-1718-4FBF-AD20-ECA91A5B9ED0}" dt="2023-11-27T10:57:23.990" v="30" actId="1076"/>
          <ac:picMkLst>
            <pc:docMk/>
            <pc:sldMk cId="3073562487" sldId="282"/>
            <ac:picMk id="2050" creationId="{22B95BBE-71DA-F50A-D722-BD260D96A9A3}"/>
          </ac:picMkLst>
        </pc:picChg>
      </pc:sldChg>
    </pc:docChg>
  </pc:docChgLst>
  <pc:docChgLst>
    <pc:chgData name="Guest User" providerId="Windows Live" clId="Web-{2CB804DE-F817-4B57-B412-51524E33099D}"/>
    <pc:docChg chg="modSld">
      <pc:chgData name="Guest User" userId="" providerId="Windows Live" clId="Web-{2CB804DE-F817-4B57-B412-51524E33099D}" dt="2023-11-23T05:55:07.042" v="1" actId="1076"/>
      <pc:docMkLst>
        <pc:docMk/>
      </pc:docMkLst>
      <pc:sldChg chg="modSp">
        <pc:chgData name="Guest User" userId="" providerId="Windows Live" clId="Web-{2CB804DE-F817-4B57-B412-51524E33099D}" dt="2023-11-23T05:55:07.042" v="1" actId="1076"/>
        <pc:sldMkLst>
          <pc:docMk/>
          <pc:sldMk cId="4260394364" sldId="256"/>
        </pc:sldMkLst>
        <pc:picChg chg="mod">
          <ac:chgData name="Guest User" userId="" providerId="Windows Live" clId="Web-{2CB804DE-F817-4B57-B412-51524E33099D}" dt="2023-11-23T05:55:07.042" v="1" actId="1076"/>
          <ac:picMkLst>
            <pc:docMk/>
            <pc:sldMk cId="4260394364" sldId="256"/>
            <ac:picMk id="3" creationId="{B80F0153-33BB-708A-1290-863FAEC7C274}"/>
          </ac:picMkLst>
        </pc:picChg>
      </pc:sldChg>
    </pc:docChg>
  </pc:docChgLst>
  <pc:docChgLst>
    <pc:chgData name="Guest User" providerId="Windows Live" clId="Web-{0FC18F6C-CAD3-41F1-AFD8-2FDF14F12D0D}"/>
    <pc:docChg chg="modSld">
      <pc:chgData name="Guest User" userId="" providerId="Windows Live" clId="Web-{0FC18F6C-CAD3-41F1-AFD8-2FDF14F12D0D}" dt="2024-02-01T17:48:29.436" v="157" actId="1076"/>
      <pc:docMkLst>
        <pc:docMk/>
      </pc:docMkLst>
      <pc:sldChg chg="addSp modSp">
        <pc:chgData name="Guest User" userId="" providerId="Windows Live" clId="Web-{0FC18F6C-CAD3-41F1-AFD8-2FDF14F12D0D}" dt="2024-02-01T17:38:16.405" v="8" actId="1076"/>
        <pc:sldMkLst>
          <pc:docMk/>
          <pc:sldMk cId="4260394364" sldId="256"/>
        </pc:sldMkLst>
        <pc:spChg chg="add mod">
          <ac:chgData name="Guest User" userId="" providerId="Windows Live" clId="Web-{0FC18F6C-CAD3-41F1-AFD8-2FDF14F12D0D}" dt="2024-02-01T17:37:59.295" v="6" actId="1076"/>
          <ac:spMkLst>
            <pc:docMk/>
            <pc:sldMk cId="4260394364" sldId="256"/>
            <ac:spMk id="6" creationId="{7335EC74-6D77-9B9D-A9D2-5C919FA343FE}"/>
          </ac:spMkLst>
        </pc:spChg>
        <pc:grpChg chg="mod">
          <ac:chgData name="Guest User" userId="" providerId="Windows Live" clId="Web-{0FC18F6C-CAD3-41F1-AFD8-2FDF14F12D0D}" dt="2024-02-01T17:38:16.405" v="8" actId="1076"/>
          <ac:grpSpMkLst>
            <pc:docMk/>
            <pc:sldMk cId="4260394364" sldId="256"/>
            <ac:grpSpMk id="42" creationId="{7004C9CE-DB2F-7663-067C-A27CBC3D4025}"/>
          </ac:grpSpMkLst>
        </pc:grpChg>
      </pc:sldChg>
      <pc:sldChg chg="modSp">
        <pc:chgData name="Guest User" userId="" providerId="Windows Live" clId="Web-{0FC18F6C-CAD3-41F1-AFD8-2FDF14F12D0D}" dt="2024-02-01T17:44:46.227" v="72" actId="1076"/>
        <pc:sldMkLst>
          <pc:docMk/>
          <pc:sldMk cId="283086270" sldId="264"/>
        </pc:sldMkLst>
        <pc:spChg chg="mod">
          <ac:chgData name="Guest User" userId="" providerId="Windows Live" clId="Web-{0FC18F6C-CAD3-41F1-AFD8-2FDF14F12D0D}" dt="2024-02-01T17:44:46.227" v="72" actId="1076"/>
          <ac:spMkLst>
            <pc:docMk/>
            <pc:sldMk cId="283086270" sldId="264"/>
            <ac:spMk id="5" creationId="{8613FF2F-2C0F-1E93-42D0-7DCD5666DCAE}"/>
          </ac:spMkLst>
        </pc:spChg>
      </pc:sldChg>
      <pc:sldChg chg="modSp">
        <pc:chgData name="Guest User" userId="" providerId="Windows Live" clId="Web-{0FC18F6C-CAD3-41F1-AFD8-2FDF14F12D0D}" dt="2024-02-01T17:44:57.259" v="77" actId="1076"/>
        <pc:sldMkLst>
          <pc:docMk/>
          <pc:sldMk cId="2547628497" sldId="265"/>
        </pc:sldMkLst>
        <pc:spChg chg="mod">
          <ac:chgData name="Guest User" userId="" providerId="Windows Live" clId="Web-{0FC18F6C-CAD3-41F1-AFD8-2FDF14F12D0D}" dt="2024-02-01T17:44:57.259" v="77" actId="1076"/>
          <ac:spMkLst>
            <pc:docMk/>
            <pc:sldMk cId="2547628497" sldId="265"/>
            <ac:spMk id="4" creationId="{AFCDAAE7-1A53-DB1C-5447-0BBE3D5E975A}"/>
          </ac:spMkLst>
        </pc:spChg>
      </pc:sldChg>
      <pc:sldChg chg="modSp">
        <pc:chgData name="Guest User" userId="" providerId="Windows Live" clId="Web-{0FC18F6C-CAD3-41F1-AFD8-2FDF14F12D0D}" dt="2024-02-01T17:45:26.447" v="86" actId="1076"/>
        <pc:sldMkLst>
          <pc:docMk/>
          <pc:sldMk cId="1958361094" sldId="266"/>
        </pc:sldMkLst>
        <pc:spChg chg="mod">
          <ac:chgData name="Guest User" userId="" providerId="Windows Live" clId="Web-{0FC18F6C-CAD3-41F1-AFD8-2FDF14F12D0D}" dt="2024-02-01T17:45:26.447" v="86" actId="1076"/>
          <ac:spMkLst>
            <pc:docMk/>
            <pc:sldMk cId="1958361094" sldId="266"/>
            <ac:spMk id="5" creationId="{E6326DF7-5EF9-F659-2805-68AF0BC5CEEE}"/>
          </ac:spMkLst>
        </pc:spChg>
      </pc:sldChg>
      <pc:sldChg chg="modSp">
        <pc:chgData name="Guest User" userId="" providerId="Windows Live" clId="Web-{0FC18F6C-CAD3-41F1-AFD8-2FDF14F12D0D}" dt="2024-02-01T17:45:42.510" v="97" actId="1076"/>
        <pc:sldMkLst>
          <pc:docMk/>
          <pc:sldMk cId="230552811" sldId="268"/>
        </pc:sldMkLst>
        <pc:spChg chg="mod">
          <ac:chgData name="Guest User" userId="" providerId="Windows Live" clId="Web-{0FC18F6C-CAD3-41F1-AFD8-2FDF14F12D0D}" dt="2024-02-01T17:45:42.510" v="97" actId="1076"/>
          <ac:spMkLst>
            <pc:docMk/>
            <pc:sldMk cId="230552811" sldId="268"/>
            <ac:spMk id="5" creationId="{97227567-3119-A001-071A-2862377A2DEA}"/>
          </ac:spMkLst>
        </pc:spChg>
      </pc:sldChg>
      <pc:sldChg chg="modSp">
        <pc:chgData name="Guest User" userId="" providerId="Windows Live" clId="Web-{0FC18F6C-CAD3-41F1-AFD8-2FDF14F12D0D}" dt="2024-02-01T17:45:58.745" v="104" actId="1076"/>
        <pc:sldMkLst>
          <pc:docMk/>
          <pc:sldMk cId="3292129419" sldId="272"/>
        </pc:sldMkLst>
        <pc:spChg chg="mod">
          <ac:chgData name="Guest User" userId="" providerId="Windows Live" clId="Web-{0FC18F6C-CAD3-41F1-AFD8-2FDF14F12D0D}" dt="2024-02-01T17:45:58.745" v="104" actId="1076"/>
          <ac:spMkLst>
            <pc:docMk/>
            <pc:sldMk cId="3292129419" sldId="272"/>
            <ac:spMk id="4" creationId="{BB575AF9-6889-4C43-6349-B5275FD405FA}"/>
          </ac:spMkLst>
        </pc:spChg>
      </pc:sldChg>
      <pc:sldChg chg="modSp">
        <pc:chgData name="Guest User" userId="" providerId="Windows Live" clId="Web-{0FC18F6C-CAD3-41F1-AFD8-2FDF14F12D0D}" dt="2024-02-01T17:41:28.316" v="38" actId="1076"/>
        <pc:sldMkLst>
          <pc:docMk/>
          <pc:sldMk cId="3023639347" sldId="273"/>
        </pc:sldMkLst>
        <pc:spChg chg="mod">
          <ac:chgData name="Guest User" userId="" providerId="Windows Live" clId="Web-{0FC18F6C-CAD3-41F1-AFD8-2FDF14F12D0D}" dt="2024-02-01T17:41:28.316" v="38" actId="1076"/>
          <ac:spMkLst>
            <pc:docMk/>
            <pc:sldMk cId="3023639347" sldId="273"/>
            <ac:spMk id="4" creationId="{A758DF46-5C93-6CD2-729F-CBA56082E7A5}"/>
          </ac:spMkLst>
        </pc:spChg>
      </pc:sldChg>
      <pc:sldChg chg="modSp">
        <pc:chgData name="Guest User" userId="" providerId="Windows Live" clId="Web-{0FC18F6C-CAD3-41F1-AFD8-2FDF14F12D0D}" dt="2024-02-01T17:48:04.592" v="150" actId="20577"/>
        <pc:sldMkLst>
          <pc:docMk/>
          <pc:sldMk cId="2360101881" sldId="274"/>
        </pc:sldMkLst>
        <pc:spChg chg="mod">
          <ac:chgData name="Guest User" userId="" providerId="Windows Live" clId="Web-{0FC18F6C-CAD3-41F1-AFD8-2FDF14F12D0D}" dt="2024-02-01T17:48:04.592" v="150" actId="20577"/>
          <ac:spMkLst>
            <pc:docMk/>
            <pc:sldMk cId="2360101881" sldId="274"/>
            <ac:spMk id="3" creationId="{34119D1A-764A-DA53-752D-63B083B06F1C}"/>
          </ac:spMkLst>
        </pc:spChg>
      </pc:sldChg>
      <pc:sldChg chg="addSp modSp">
        <pc:chgData name="Guest User" userId="" providerId="Windows Live" clId="Web-{0FC18F6C-CAD3-41F1-AFD8-2FDF14F12D0D}" dt="2024-02-01T17:48:29.436" v="157" actId="1076"/>
        <pc:sldMkLst>
          <pc:docMk/>
          <pc:sldMk cId="1862772237" sldId="275"/>
        </pc:sldMkLst>
        <pc:spChg chg="add mod">
          <ac:chgData name="Guest User" userId="" providerId="Windows Live" clId="Web-{0FC18F6C-CAD3-41F1-AFD8-2FDF14F12D0D}" dt="2024-02-01T17:48:29.436" v="157" actId="1076"/>
          <ac:spMkLst>
            <pc:docMk/>
            <pc:sldMk cId="1862772237" sldId="275"/>
            <ac:spMk id="4" creationId="{4242FDA6-6519-4F50-7A31-321D56A5F87B}"/>
          </ac:spMkLst>
        </pc:spChg>
      </pc:sldChg>
      <pc:sldChg chg="modSp">
        <pc:chgData name="Guest User" userId="" providerId="Windows Live" clId="Web-{0FC18F6C-CAD3-41F1-AFD8-2FDF14F12D0D}" dt="2024-02-01T17:46:15.636" v="113" actId="20577"/>
        <pc:sldMkLst>
          <pc:docMk/>
          <pc:sldMk cId="3580402968" sldId="277"/>
        </pc:sldMkLst>
        <pc:spChg chg="mod">
          <ac:chgData name="Guest User" userId="" providerId="Windows Live" clId="Web-{0FC18F6C-CAD3-41F1-AFD8-2FDF14F12D0D}" dt="2024-02-01T17:46:15.636" v="113" actId="20577"/>
          <ac:spMkLst>
            <pc:docMk/>
            <pc:sldMk cId="3580402968" sldId="277"/>
            <ac:spMk id="4" creationId="{26C3BBD1-44E0-D5C6-E836-E9396F4BA31B}"/>
          </ac:spMkLst>
        </pc:spChg>
      </pc:sldChg>
      <pc:sldChg chg="modSp">
        <pc:chgData name="Guest User" userId="" providerId="Windows Live" clId="Web-{0FC18F6C-CAD3-41F1-AFD8-2FDF14F12D0D}" dt="2024-02-01T17:47:51.638" v="144" actId="1076"/>
        <pc:sldMkLst>
          <pc:docMk/>
          <pc:sldMk cId="3581344412" sldId="278"/>
        </pc:sldMkLst>
        <pc:spChg chg="mod">
          <ac:chgData name="Guest User" userId="" providerId="Windows Live" clId="Web-{0FC18F6C-CAD3-41F1-AFD8-2FDF14F12D0D}" dt="2024-02-01T17:47:51.638" v="144" actId="1076"/>
          <ac:spMkLst>
            <pc:docMk/>
            <pc:sldMk cId="3581344412" sldId="278"/>
            <ac:spMk id="4" creationId="{F2CB6DE9-E163-0B10-00FD-47A0899308B4}"/>
          </ac:spMkLst>
        </pc:spChg>
      </pc:sldChg>
      <pc:sldChg chg="modSp">
        <pc:chgData name="Guest User" userId="" providerId="Windows Live" clId="Web-{0FC18F6C-CAD3-41F1-AFD8-2FDF14F12D0D}" dt="2024-02-01T17:47:32.888" v="139" actId="1076"/>
        <pc:sldMkLst>
          <pc:docMk/>
          <pc:sldMk cId="1522386170" sldId="279"/>
        </pc:sldMkLst>
        <pc:spChg chg="mod">
          <ac:chgData name="Guest User" userId="" providerId="Windows Live" clId="Web-{0FC18F6C-CAD3-41F1-AFD8-2FDF14F12D0D}" dt="2024-02-01T17:47:32.888" v="139" actId="1076"/>
          <ac:spMkLst>
            <pc:docMk/>
            <pc:sldMk cId="1522386170" sldId="279"/>
            <ac:spMk id="4" creationId="{A712F980-A9F1-BB85-4B60-0625F29D5190}"/>
          </ac:spMkLst>
        </pc:spChg>
      </pc:sldChg>
      <pc:sldChg chg="modSp">
        <pc:chgData name="Guest User" userId="" providerId="Windows Live" clId="Web-{0FC18F6C-CAD3-41F1-AFD8-2FDF14F12D0D}" dt="2024-02-01T17:47:10.606" v="134" actId="1076"/>
        <pc:sldMkLst>
          <pc:docMk/>
          <pc:sldMk cId="828683039" sldId="280"/>
        </pc:sldMkLst>
        <pc:spChg chg="mod">
          <ac:chgData name="Guest User" userId="" providerId="Windows Live" clId="Web-{0FC18F6C-CAD3-41F1-AFD8-2FDF14F12D0D}" dt="2024-02-01T17:47:10.606" v="134" actId="1076"/>
          <ac:spMkLst>
            <pc:docMk/>
            <pc:sldMk cId="828683039" sldId="280"/>
            <ac:spMk id="4" creationId="{88CF0C16-996C-AA9C-1713-0A63D9B600CE}"/>
          </ac:spMkLst>
        </pc:spChg>
      </pc:sldChg>
      <pc:sldChg chg="modSp">
        <pc:chgData name="Guest User" userId="" providerId="Windows Live" clId="Web-{0FC18F6C-CAD3-41F1-AFD8-2FDF14F12D0D}" dt="2024-02-01T17:46:41.933" v="124" actId="20577"/>
        <pc:sldMkLst>
          <pc:docMk/>
          <pc:sldMk cId="3498562304" sldId="281"/>
        </pc:sldMkLst>
        <pc:spChg chg="mod">
          <ac:chgData name="Guest User" userId="" providerId="Windows Live" clId="Web-{0FC18F6C-CAD3-41F1-AFD8-2FDF14F12D0D}" dt="2024-02-01T17:46:41.933" v="124" actId="20577"/>
          <ac:spMkLst>
            <pc:docMk/>
            <pc:sldMk cId="3498562304" sldId="281"/>
            <ac:spMk id="5" creationId="{DE37967B-4382-87DD-40B0-D795CE3E61A8}"/>
          </ac:spMkLst>
        </pc:spChg>
      </pc:sldChg>
      <pc:sldChg chg="modSp">
        <pc:chgData name="Guest User" userId="" providerId="Windows Live" clId="Web-{0FC18F6C-CAD3-41F1-AFD8-2FDF14F12D0D}" dt="2024-02-01T17:41:42.926" v="40" actId="1076"/>
        <pc:sldMkLst>
          <pc:docMk/>
          <pc:sldMk cId="3073562487" sldId="282"/>
        </pc:sldMkLst>
        <pc:spChg chg="mod">
          <ac:chgData name="Guest User" userId="" providerId="Windows Live" clId="Web-{0FC18F6C-CAD3-41F1-AFD8-2FDF14F12D0D}" dt="2024-02-01T17:41:42.926" v="40" actId="1076"/>
          <ac:spMkLst>
            <pc:docMk/>
            <pc:sldMk cId="3073562487" sldId="282"/>
            <ac:spMk id="6" creationId="{DA082291-FB3B-50F1-501E-A859B5C5CCEC}"/>
          </ac:spMkLst>
        </pc:spChg>
      </pc:sldChg>
      <pc:sldChg chg="modSp">
        <pc:chgData name="Guest User" userId="" providerId="Windows Live" clId="Web-{0FC18F6C-CAD3-41F1-AFD8-2FDF14F12D0D}" dt="2024-02-01T17:44:16.617" v="66" actId="1076"/>
        <pc:sldMkLst>
          <pc:docMk/>
          <pc:sldMk cId="786129076" sldId="285"/>
        </pc:sldMkLst>
        <pc:spChg chg="mod">
          <ac:chgData name="Guest User" userId="" providerId="Windows Live" clId="Web-{0FC18F6C-CAD3-41F1-AFD8-2FDF14F12D0D}" dt="2024-02-01T17:44:16.617" v="66" actId="1076"/>
          <ac:spMkLst>
            <pc:docMk/>
            <pc:sldMk cId="786129076" sldId="285"/>
            <ac:spMk id="3" creationId="{36F5FE4D-730A-5D15-D15F-05325DB4F377}"/>
          </ac:spMkLst>
        </pc:spChg>
      </pc:sldChg>
      <pc:sldChg chg="modSp">
        <pc:chgData name="Guest User" userId="" providerId="Windows Live" clId="Web-{0FC18F6C-CAD3-41F1-AFD8-2FDF14F12D0D}" dt="2024-02-01T17:43:58.882" v="63" actId="1076"/>
        <pc:sldMkLst>
          <pc:docMk/>
          <pc:sldMk cId="2941569670" sldId="286"/>
        </pc:sldMkLst>
        <pc:spChg chg="mod">
          <ac:chgData name="Guest User" userId="" providerId="Windows Live" clId="Web-{0FC18F6C-CAD3-41F1-AFD8-2FDF14F12D0D}" dt="2024-02-01T17:43:58.882" v="63" actId="1076"/>
          <ac:spMkLst>
            <pc:docMk/>
            <pc:sldMk cId="2941569670" sldId="286"/>
            <ac:spMk id="6" creationId="{435BCCB2-7E37-4E0A-3D86-8DF48E6C9868}"/>
          </ac:spMkLst>
        </pc:spChg>
      </pc:sldChg>
      <pc:sldChg chg="modSp">
        <pc:chgData name="Guest User" userId="" providerId="Windows Live" clId="Web-{0FC18F6C-CAD3-41F1-AFD8-2FDF14F12D0D}" dt="2024-02-01T17:41:09.972" v="36" actId="1076"/>
        <pc:sldMkLst>
          <pc:docMk/>
          <pc:sldMk cId="3293870533" sldId="287"/>
        </pc:sldMkLst>
        <pc:spChg chg="mod">
          <ac:chgData name="Guest User" userId="" providerId="Windows Live" clId="Web-{0FC18F6C-CAD3-41F1-AFD8-2FDF14F12D0D}" dt="2024-02-01T17:41:09.972" v="36" actId="1076"/>
          <ac:spMkLst>
            <pc:docMk/>
            <pc:sldMk cId="3293870533" sldId="287"/>
            <ac:spMk id="4" creationId="{0CB7D046-FAA5-33B1-E313-20105CD287AF}"/>
          </ac:spMkLst>
        </pc:spChg>
      </pc:sldChg>
      <pc:sldChg chg="modSp">
        <pc:chgData name="Guest User" userId="" providerId="Windows Live" clId="Web-{0FC18F6C-CAD3-41F1-AFD8-2FDF14F12D0D}" dt="2024-02-01T17:38:50.421" v="15" actId="1076"/>
        <pc:sldMkLst>
          <pc:docMk/>
          <pc:sldMk cId="3453967955" sldId="288"/>
        </pc:sldMkLst>
        <pc:spChg chg="mod">
          <ac:chgData name="Guest User" userId="" providerId="Windows Live" clId="Web-{0FC18F6C-CAD3-41F1-AFD8-2FDF14F12D0D}" dt="2024-02-01T17:38:50.421" v="15" actId="1076"/>
          <ac:spMkLst>
            <pc:docMk/>
            <pc:sldMk cId="3453967955" sldId="288"/>
            <ac:spMk id="8" creationId="{F6CE46EA-1F23-C4CB-ECC7-0E6BB4BD8538}"/>
          </ac:spMkLst>
        </pc:spChg>
      </pc:sldChg>
      <pc:sldChg chg="modSp">
        <pc:chgData name="Guest User" userId="" providerId="Windows Live" clId="Web-{0FC18F6C-CAD3-41F1-AFD8-2FDF14F12D0D}" dt="2024-02-01T17:38:34.249" v="12" actId="1076"/>
        <pc:sldMkLst>
          <pc:docMk/>
          <pc:sldMk cId="2022322490" sldId="289"/>
        </pc:sldMkLst>
        <pc:spChg chg="mod">
          <ac:chgData name="Guest User" userId="" providerId="Windows Live" clId="Web-{0FC18F6C-CAD3-41F1-AFD8-2FDF14F12D0D}" dt="2024-02-01T17:38:34.249" v="12" actId="1076"/>
          <ac:spMkLst>
            <pc:docMk/>
            <pc:sldMk cId="2022322490" sldId="289"/>
            <ac:spMk id="2" creationId="{F7DC8D9D-3D71-74A7-17E5-B967B48BDBAF}"/>
          </ac:spMkLst>
        </pc:spChg>
      </pc:sldChg>
      <pc:sldChg chg="modSp">
        <pc:chgData name="Guest User" userId="" providerId="Windows Live" clId="Web-{0FC18F6C-CAD3-41F1-AFD8-2FDF14F12D0D}" dt="2024-02-01T17:40:57.081" v="33" actId="1076"/>
        <pc:sldMkLst>
          <pc:docMk/>
          <pc:sldMk cId="1060457461" sldId="291"/>
        </pc:sldMkLst>
        <pc:spChg chg="mod">
          <ac:chgData name="Guest User" userId="" providerId="Windows Live" clId="Web-{0FC18F6C-CAD3-41F1-AFD8-2FDF14F12D0D}" dt="2024-02-01T17:40:57.081" v="33" actId="1076"/>
          <ac:spMkLst>
            <pc:docMk/>
            <pc:sldMk cId="1060457461" sldId="291"/>
            <ac:spMk id="3" creationId="{A8D280AA-1EDD-6ACF-A930-EBDE7DD7C516}"/>
          </ac:spMkLst>
        </pc:spChg>
      </pc:sldChg>
      <pc:sldChg chg="modSp">
        <pc:chgData name="Guest User" userId="" providerId="Windows Live" clId="Web-{0FC18F6C-CAD3-41F1-AFD8-2FDF14F12D0D}" dt="2024-02-01T17:42:06.426" v="44" actId="20577"/>
        <pc:sldMkLst>
          <pc:docMk/>
          <pc:sldMk cId="245740127" sldId="292"/>
        </pc:sldMkLst>
        <pc:spChg chg="mod">
          <ac:chgData name="Guest User" userId="" providerId="Windows Live" clId="Web-{0FC18F6C-CAD3-41F1-AFD8-2FDF14F12D0D}" dt="2024-02-01T17:42:06.426" v="44" actId="20577"/>
          <ac:spMkLst>
            <pc:docMk/>
            <pc:sldMk cId="245740127" sldId="292"/>
            <ac:spMk id="4" creationId="{B5865D0D-3E7F-65E4-E006-93251F87B21E}"/>
          </ac:spMkLst>
        </pc:spChg>
      </pc:sldChg>
      <pc:sldChg chg="modSp">
        <pc:chgData name="Guest User" userId="" providerId="Windows Live" clId="Web-{0FC18F6C-CAD3-41F1-AFD8-2FDF14F12D0D}" dt="2024-02-01T17:42:29.568" v="48" actId="1076"/>
        <pc:sldMkLst>
          <pc:docMk/>
          <pc:sldMk cId="3927742526" sldId="293"/>
        </pc:sldMkLst>
        <pc:spChg chg="mod">
          <ac:chgData name="Guest User" userId="" providerId="Windows Live" clId="Web-{0FC18F6C-CAD3-41F1-AFD8-2FDF14F12D0D}" dt="2024-02-01T17:42:29.568" v="48" actId="1076"/>
          <ac:spMkLst>
            <pc:docMk/>
            <pc:sldMk cId="3927742526" sldId="293"/>
            <ac:spMk id="4" creationId="{F29C3FE3-8F58-A9FD-7170-1563B10E3637}"/>
          </ac:spMkLst>
        </pc:spChg>
      </pc:sldChg>
      <pc:sldChg chg="modSp">
        <pc:chgData name="Guest User" userId="" providerId="Windows Live" clId="Web-{0FC18F6C-CAD3-41F1-AFD8-2FDF14F12D0D}" dt="2024-02-01T17:42:52.912" v="52" actId="20577"/>
        <pc:sldMkLst>
          <pc:docMk/>
          <pc:sldMk cId="1450693995" sldId="294"/>
        </pc:sldMkLst>
        <pc:spChg chg="mod">
          <ac:chgData name="Guest User" userId="" providerId="Windows Live" clId="Web-{0FC18F6C-CAD3-41F1-AFD8-2FDF14F12D0D}" dt="2024-02-01T17:42:52.912" v="52" actId="20577"/>
          <ac:spMkLst>
            <pc:docMk/>
            <pc:sldMk cId="1450693995" sldId="294"/>
            <ac:spMk id="4" creationId="{F4994774-8024-3E19-845E-B6B8C95378E3}"/>
          </ac:spMkLst>
        </pc:spChg>
      </pc:sldChg>
      <pc:sldChg chg="modSp">
        <pc:chgData name="Guest User" userId="" providerId="Windows Live" clId="Web-{0FC18F6C-CAD3-41F1-AFD8-2FDF14F12D0D}" dt="2024-02-01T17:43:19.131" v="56" actId="1076"/>
        <pc:sldMkLst>
          <pc:docMk/>
          <pc:sldMk cId="4036988420" sldId="295"/>
        </pc:sldMkLst>
        <pc:spChg chg="mod">
          <ac:chgData name="Guest User" userId="" providerId="Windows Live" clId="Web-{0FC18F6C-CAD3-41F1-AFD8-2FDF14F12D0D}" dt="2024-02-01T17:43:19.131" v="56" actId="1076"/>
          <ac:spMkLst>
            <pc:docMk/>
            <pc:sldMk cId="4036988420" sldId="295"/>
            <ac:spMk id="4" creationId="{526CD544-9733-562F-31AA-9F36FCA1697E}"/>
          </ac:spMkLst>
        </pc:spChg>
      </pc:sldChg>
      <pc:sldChg chg="modSp">
        <pc:chgData name="Guest User" userId="" providerId="Windows Live" clId="Web-{0FC18F6C-CAD3-41F1-AFD8-2FDF14F12D0D}" dt="2024-02-01T17:43:39.460" v="60"/>
        <pc:sldMkLst>
          <pc:docMk/>
          <pc:sldMk cId="4176955215" sldId="296"/>
        </pc:sldMkLst>
        <pc:spChg chg="mod">
          <ac:chgData name="Guest User" userId="" providerId="Windows Live" clId="Web-{0FC18F6C-CAD3-41F1-AFD8-2FDF14F12D0D}" dt="2024-02-01T17:43:39.460" v="60"/>
          <ac:spMkLst>
            <pc:docMk/>
            <pc:sldMk cId="4176955215" sldId="296"/>
            <ac:spMk id="4" creationId="{C131592A-91D8-A430-7E92-ED629F4746EB}"/>
          </ac:spMkLst>
        </pc:spChg>
      </pc:sldChg>
      <pc:sldChg chg="modSp">
        <pc:chgData name="Guest User" userId="" providerId="Windows Live" clId="Web-{0FC18F6C-CAD3-41F1-AFD8-2FDF14F12D0D}" dt="2024-02-01T17:39:37.844" v="20" actId="20577"/>
        <pc:sldMkLst>
          <pc:docMk/>
          <pc:sldMk cId="2048988567" sldId="297"/>
        </pc:sldMkLst>
        <pc:spChg chg="mod">
          <ac:chgData name="Guest User" userId="" providerId="Windows Live" clId="Web-{0FC18F6C-CAD3-41F1-AFD8-2FDF14F12D0D}" dt="2024-02-01T17:39:37.844" v="20" actId="20577"/>
          <ac:spMkLst>
            <pc:docMk/>
            <pc:sldMk cId="2048988567" sldId="297"/>
            <ac:spMk id="4" creationId="{B8840F1E-072A-4DD2-CA34-2DA8A2B42397}"/>
          </ac:spMkLst>
        </pc:spChg>
      </pc:sldChg>
      <pc:sldChg chg="addSp modSp">
        <pc:chgData name="Guest User" userId="" providerId="Windows Live" clId="Web-{0FC18F6C-CAD3-41F1-AFD8-2FDF14F12D0D}" dt="2024-02-01T17:40:40.659" v="30" actId="1076"/>
        <pc:sldMkLst>
          <pc:docMk/>
          <pc:sldMk cId="579252214" sldId="298"/>
        </pc:sldMkLst>
        <pc:spChg chg="add mod">
          <ac:chgData name="Guest User" userId="" providerId="Windows Live" clId="Web-{0FC18F6C-CAD3-41F1-AFD8-2FDF14F12D0D}" dt="2024-02-01T17:40:29.440" v="29" actId="1076"/>
          <ac:spMkLst>
            <pc:docMk/>
            <pc:sldMk cId="579252214" sldId="298"/>
            <ac:spMk id="3" creationId="{4AA633D4-A601-8A12-D95E-D4C684467C93}"/>
          </ac:spMkLst>
        </pc:spChg>
        <pc:graphicFrameChg chg="mod">
          <ac:chgData name="Guest User" userId="" providerId="Windows Live" clId="Web-{0FC18F6C-CAD3-41F1-AFD8-2FDF14F12D0D}" dt="2024-02-01T17:40:40.659" v="30" actId="1076"/>
          <ac:graphicFrameMkLst>
            <pc:docMk/>
            <pc:sldMk cId="579252214" sldId="298"/>
            <ac:graphicFrameMk id="4" creationId="{FF6FE32C-5C7D-638C-CFC9-FEED7F8D39FD}"/>
          </ac:graphicFrameMkLst>
        </pc:graphicFrameChg>
      </pc:sldChg>
    </pc:docChg>
  </pc:docChgLst>
  <pc:docChgLst>
    <pc:chgData name="aryan vakharia" userId="52c2b478ce9f83b4" providerId="Windows Live" clId="Web-{768C5267-AE49-4532-8AEE-4B87197DF5C3}"/>
    <pc:docChg chg="addSld modSld sldOrd">
      <pc:chgData name="aryan vakharia" userId="52c2b478ce9f83b4" providerId="Windows Live" clId="Web-{768C5267-AE49-4532-8AEE-4B87197DF5C3}" dt="2023-11-22T15:02:14.610" v="114" actId="20577"/>
      <pc:docMkLst>
        <pc:docMk/>
      </pc:docMkLst>
      <pc:sldChg chg="modSp">
        <pc:chgData name="aryan vakharia" userId="52c2b478ce9f83b4" providerId="Windows Live" clId="Web-{768C5267-AE49-4532-8AEE-4B87197DF5C3}" dt="2023-11-22T15:02:14.610" v="114" actId="20577"/>
        <pc:sldMkLst>
          <pc:docMk/>
          <pc:sldMk cId="4260394364" sldId="256"/>
        </pc:sldMkLst>
        <pc:spChg chg="mod">
          <ac:chgData name="aryan vakharia" userId="52c2b478ce9f83b4" providerId="Windows Live" clId="Web-{768C5267-AE49-4532-8AEE-4B87197DF5C3}" dt="2023-11-22T15:02:14.610" v="114" actId="20577"/>
          <ac:spMkLst>
            <pc:docMk/>
            <pc:sldMk cId="4260394364" sldId="256"/>
            <ac:spMk id="45" creationId="{E9B2F742-D846-388D-FC1E-89639D67AE9A}"/>
          </ac:spMkLst>
        </pc:spChg>
      </pc:sldChg>
      <pc:sldChg chg="addSp delSp modSp">
        <pc:chgData name="aryan vakharia" userId="52c2b478ce9f83b4" providerId="Windows Live" clId="Web-{768C5267-AE49-4532-8AEE-4B87197DF5C3}" dt="2023-11-22T15:00:13.325" v="103" actId="14100"/>
        <pc:sldMkLst>
          <pc:docMk/>
          <pc:sldMk cId="3023639347" sldId="273"/>
        </pc:sldMkLst>
        <pc:spChg chg="add del mod">
          <ac:chgData name="aryan vakharia" userId="52c2b478ce9f83b4" providerId="Windows Live" clId="Web-{768C5267-AE49-4532-8AEE-4B87197DF5C3}" dt="2023-11-22T14:59:51.855" v="97"/>
          <ac:spMkLst>
            <pc:docMk/>
            <pc:sldMk cId="3023639347" sldId="273"/>
            <ac:spMk id="4" creationId="{16ED07D4-C2D0-0A43-0388-7D7A3FC94A94}"/>
          </ac:spMkLst>
        </pc:spChg>
        <pc:picChg chg="add mod ord">
          <ac:chgData name="aryan vakharia" userId="52c2b478ce9f83b4" providerId="Windows Live" clId="Web-{768C5267-AE49-4532-8AEE-4B87197DF5C3}" dt="2023-11-22T15:00:13.325" v="103" actId="14100"/>
          <ac:picMkLst>
            <pc:docMk/>
            <pc:sldMk cId="3023639347" sldId="273"/>
            <ac:picMk id="5" creationId="{4D064E84-EEF6-3E02-3CF1-43937052BBEC}"/>
          </ac:picMkLst>
        </pc:picChg>
        <pc:picChg chg="del">
          <ac:chgData name="aryan vakharia" userId="52c2b478ce9f83b4" providerId="Windows Live" clId="Web-{768C5267-AE49-4532-8AEE-4B87197DF5C3}" dt="2023-11-22T14:59:48.543" v="96"/>
          <ac:picMkLst>
            <pc:docMk/>
            <pc:sldMk cId="3023639347" sldId="273"/>
            <ac:picMk id="6" creationId="{186D2A56-DDA1-CBA9-2A80-3A8A60E3D81C}"/>
          </ac:picMkLst>
        </pc:picChg>
        <pc:picChg chg="add del mod">
          <ac:chgData name="aryan vakharia" userId="52c2b478ce9f83b4" providerId="Windows Live" clId="Web-{768C5267-AE49-4532-8AEE-4B87197DF5C3}" dt="2023-11-22T14:59:56.012" v="99"/>
          <ac:picMkLst>
            <pc:docMk/>
            <pc:sldMk cId="3023639347" sldId="273"/>
            <ac:picMk id="8" creationId="{2750CD58-04DF-C139-58BE-05B83F8F5DC4}"/>
          </ac:picMkLst>
        </pc:picChg>
      </pc:sldChg>
      <pc:sldChg chg="delSp modSp">
        <pc:chgData name="aryan vakharia" userId="52c2b478ce9f83b4" providerId="Windows Live" clId="Web-{768C5267-AE49-4532-8AEE-4B87197DF5C3}" dt="2023-11-22T14:32:41.859" v="20" actId="1076"/>
        <pc:sldMkLst>
          <pc:docMk/>
          <pc:sldMk cId="3580402968" sldId="277"/>
        </pc:sldMkLst>
        <pc:spChg chg="mod">
          <ac:chgData name="aryan vakharia" userId="52c2b478ce9f83b4" providerId="Windows Live" clId="Web-{768C5267-AE49-4532-8AEE-4B87197DF5C3}" dt="2023-11-22T14:32:41.859" v="20" actId="1076"/>
          <ac:spMkLst>
            <pc:docMk/>
            <pc:sldMk cId="3580402968" sldId="277"/>
            <ac:spMk id="2" creationId="{BC7B27F6-5627-40FB-834B-F28838085647}"/>
          </ac:spMkLst>
        </pc:spChg>
        <pc:spChg chg="del">
          <ac:chgData name="aryan vakharia" userId="52c2b478ce9f83b4" providerId="Windows Live" clId="Web-{768C5267-AE49-4532-8AEE-4B87197DF5C3}" dt="2023-11-22T14:32:19.451" v="13"/>
          <ac:spMkLst>
            <pc:docMk/>
            <pc:sldMk cId="3580402968" sldId="277"/>
            <ac:spMk id="3" creationId="{69A447D6-A663-9E9A-3106-F2039BC735A6}"/>
          </ac:spMkLst>
        </pc:spChg>
      </pc:sldChg>
      <pc:sldChg chg="addSp delSp modSp mod setBg">
        <pc:chgData name="aryan vakharia" userId="52c2b478ce9f83b4" providerId="Windows Live" clId="Web-{768C5267-AE49-4532-8AEE-4B87197DF5C3}" dt="2023-11-22T14:44:06.352" v="43" actId="1076"/>
        <pc:sldMkLst>
          <pc:docMk/>
          <pc:sldMk cId="3581344412" sldId="278"/>
        </pc:sldMkLst>
        <pc:spChg chg="mod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2" creationId="{B2F0F58C-C378-8508-C14F-C003CA7B9509}"/>
          </ac:spMkLst>
        </pc:spChg>
        <pc:spChg chg="add del">
          <ac:chgData name="aryan vakharia" userId="52c2b478ce9f83b4" providerId="Windows Live" clId="Web-{768C5267-AE49-4532-8AEE-4B87197DF5C3}" dt="2023-11-22T14:43:40.523" v="35"/>
          <ac:spMkLst>
            <pc:docMk/>
            <pc:sldMk cId="3581344412" sldId="278"/>
            <ac:spMk id="3" creationId="{B16D1678-EEB1-B4E2-B7F1-917CB8A8F313}"/>
          </ac:spMkLst>
        </pc:spChg>
        <pc:spChg chg="add del">
          <ac:chgData name="aryan vakharia" userId="52c2b478ce9f83b4" providerId="Windows Live" clId="Web-{768C5267-AE49-4532-8AEE-4B87197DF5C3}" dt="2023-11-22T14:42:52.099" v="31"/>
          <ac:spMkLst>
            <pc:docMk/>
            <pc:sldMk cId="3581344412" sldId="278"/>
            <ac:spMk id="8" creationId="{803C0F23-553C-2206-3269-8E43489E3E58}"/>
          </ac:spMkLst>
        </pc:spChg>
        <pc:spChg chg="add del">
          <ac:chgData name="aryan vakharia" userId="52c2b478ce9f83b4" providerId="Windows Live" clId="Web-{768C5267-AE49-4532-8AEE-4B87197DF5C3}" dt="2023-11-22T14:42:52.099" v="31"/>
          <ac:spMkLst>
            <pc:docMk/>
            <pc:sldMk cId="3581344412" sldId="278"/>
            <ac:spMk id="11" creationId="{B2EC7880-C5D9-40A8-A6B0-3198AD07AD1B}"/>
          </ac:spMkLst>
        </pc:spChg>
        <pc:spChg chg="add del">
          <ac:chgData name="aryan vakharia" userId="52c2b478ce9f83b4" providerId="Windows Live" clId="Web-{768C5267-AE49-4532-8AEE-4B87197DF5C3}" dt="2023-11-22T14:42:52.099" v="31"/>
          <ac:spMkLst>
            <pc:docMk/>
            <pc:sldMk cId="3581344412" sldId="278"/>
            <ac:spMk id="13" creationId="{94543A62-A2AB-454A-878E-D3D9190D5FC7}"/>
          </ac:spMkLst>
        </pc:spChg>
        <pc:spChg chg="add del">
          <ac:chgData name="aryan vakharia" userId="52c2b478ce9f83b4" providerId="Windows Live" clId="Web-{768C5267-AE49-4532-8AEE-4B87197DF5C3}" dt="2023-11-22T14:42:52.099" v="31"/>
          <ac:spMkLst>
            <pc:docMk/>
            <pc:sldMk cId="3581344412" sldId="278"/>
            <ac:spMk id="15" creationId="{50553464-41F1-4160-9D02-7C5EC7013BDA}"/>
          </ac:spMkLst>
        </pc:spChg>
        <pc:spChg chg="add del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17" creationId="{3F4C104D-5F30-4811-9376-566B26E4719A}"/>
          </ac:spMkLst>
        </pc:spChg>
        <pc:spChg chg="add del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18" creationId="{0815E34B-5D02-4E01-A936-E8E1C0AB6F12}"/>
          </ac:spMkLst>
        </pc:spChg>
        <pc:spChg chg="add del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19" creationId="{264667E1-9A94-FE75-DB2B-38F8C877F029}"/>
          </ac:spMkLst>
        </pc:spChg>
        <pc:spChg chg="add del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20" creationId="{7DE3414B-B032-4710-A468-D3285E38C5FF}"/>
          </ac:spMkLst>
        </pc:spChg>
        <pc:picChg chg="add del mod ord">
          <ac:chgData name="aryan vakharia" userId="52c2b478ce9f83b4" providerId="Windows Live" clId="Web-{768C5267-AE49-4532-8AEE-4B87197DF5C3}" dt="2023-11-22T14:43:23.804" v="34"/>
          <ac:picMkLst>
            <pc:docMk/>
            <pc:sldMk cId="3581344412" sldId="278"/>
            <ac:picMk id="4" creationId="{2D1540D8-3165-C363-7F93-2A049A6DEAA8}"/>
          </ac:picMkLst>
        </pc:picChg>
        <pc:picChg chg="add mod ord">
          <ac:chgData name="aryan vakharia" userId="52c2b478ce9f83b4" providerId="Windows Live" clId="Web-{768C5267-AE49-4532-8AEE-4B87197DF5C3}" dt="2023-11-22T14:44:06.352" v="43" actId="1076"/>
          <ac:picMkLst>
            <pc:docMk/>
            <pc:sldMk cId="3581344412" sldId="278"/>
            <ac:picMk id="5" creationId="{8D48E0B9-A830-4B30-D107-59928CEEFCC0}"/>
          </ac:picMkLst>
        </pc:picChg>
      </pc:sldChg>
      <pc:sldChg chg="addSp delSp modSp ord">
        <pc:chgData name="aryan vakharia" userId="52c2b478ce9f83b4" providerId="Windows Live" clId="Web-{768C5267-AE49-4532-8AEE-4B87197DF5C3}" dt="2023-11-22T14:52:13.698" v="95"/>
        <pc:sldMkLst>
          <pc:docMk/>
          <pc:sldMk cId="1522386170" sldId="279"/>
        </pc:sldMkLst>
        <pc:spChg chg="mod">
          <ac:chgData name="aryan vakharia" userId="52c2b478ce9f83b4" providerId="Windows Live" clId="Web-{768C5267-AE49-4532-8AEE-4B87197DF5C3}" dt="2023-11-22T14:49:20.301" v="74" actId="1076"/>
          <ac:spMkLst>
            <pc:docMk/>
            <pc:sldMk cId="1522386170" sldId="279"/>
            <ac:spMk id="2" creationId="{C6774039-EE80-BD5B-5A1D-12A77CD99984}"/>
          </ac:spMkLst>
        </pc:spChg>
        <pc:spChg chg="del">
          <ac:chgData name="aryan vakharia" userId="52c2b478ce9f83b4" providerId="Windows Live" clId="Web-{768C5267-AE49-4532-8AEE-4B87197DF5C3}" dt="2023-11-22T14:49:36.083" v="75"/>
          <ac:spMkLst>
            <pc:docMk/>
            <pc:sldMk cId="1522386170" sldId="279"/>
            <ac:spMk id="3" creationId="{B5CE5D92-8637-8FC7-3C1A-EDF2CFAE5D96}"/>
          </ac:spMkLst>
        </pc:spChg>
        <pc:spChg chg="add del mod">
          <ac:chgData name="aryan vakharia" userId="52c2b478ce9f83b4" providerId="Windows Live" clId="Web-{768C5267-AE49-4532-8AEE-4B87197DF5C3}" dt="2023-11-22T14:49:47.693" v="77"/>
          <ac:spMkLst>
            <pc:docMk/>
            <pc:sldMk cId="1522386170" sldId="279"/>
            <ac:spMk id="6" creationId="{5440B336-4B5D-ADD5-D722-1F047E24978A}"/>
          </ac:spMkLst>
        </pc:spChg>
        <pc:picChg chg="add del mod ord">
          <ac:chgData name="aryan vakharia" userId="52c2b478ce9f83b4" providerId="Windows Live" clId="Web-{768C5267-AE49-4532-8AEE-4B87197DF5C3}" dt="2023-11-22T14:49:40.333" v="76"/>
          <ac:picMkLst>
            <pc:docMk/>
            <pc:sldMk cId="1522386170" sldId="279"/>
            <ac:picMk id="4" creationId="{7C0DC7D8-D2F2-C687-F448-3C477040668F}"/>
          </ac:picMkLst>
        </pc:picChg>
        <pc:picChg chg="add mod ord">
          <ac:chgData name="aryan vakharia" userId="52c2b478ce9f83b4" providerId="Windows Live" clId="Web-{768C5267-AE49-4532-8AEE-4B87197DF5C3}" dt="2023-11-22T14:50:17.538" v="84" actId="1076"/>
          <ac:picMkLst>
            <pc:docMk/>
            <pc:sldMk cId="1522386170" sldId="279"/>
            <ac:picMk id="7" creationId="{ABC06A9C-A083-74D7-F96A-7C95B1B23D83}"/>
          </ac:picMkLst>
        </pc:picChg>
      </pc:sldChg>
      <pc:sldChg chg="addSp delSp modSp new">
        <pc:chgData name="aryan vakharia" userId="52c2b478ce9f83b4" providerId="Windows Live" clId="Web-{768C5267-AE49-4532-8AEE-4B87197DF5C3}" dt="2023-11-22T14:48:06.798" v="68" actId="1076"/>
        <pc:sldMkLst>
          <pc:docMk/>
          <pc:sldMk cId="828683039" sldId="280"/>
        </pc:sldMkLst>
        <pc:spChg chg="mod">
          <ac:chgData name="aryan vakharia" userId="52c2b478ce9f83b4" providerId="Windows Live" clId="Web-{768C5267-AE49-4532-8AEE-4B87197DF5C3}" dt="2023-11-22T14:45:59.091" v="53" actId="1076"/>
          <ac:spMkLst>
            <pc:docMk/>
            <pc:sldMk cId="828683039" sldId="280"/>
            <ac:spMk id="2" creationId="{C6873E55-F160-9772-67D7-AC2A66D8BCAC}"/>
          </ac:spMkLst>
        </pc:spChg>
        <pc:spChg chg="del">
          <ac:chgData name="aryan vakharia" userId="52c2b478ce9f83b4" providerId="Windows Live" clId="Web-{768C5267-AE49-4532-8AEE-4B87197DF5C3}" dt="2023-11-22T14:46:12.841" v="54"/>
          <ac:spMkLst>
            <pc:docMk/>
            <pc:sldMk cId="828683039" sldId="280"/>
            <ac:spMk id="3" creationId="{A0FC47BA-936B-0534-8621-568CA794C218}"/>
          </ac:spMkLst>
        </pc:spChg>
        <pc:spChg chg="add del mod">
          <ac:chgData name="aryan vakharia" userId="52c2b478ce9f83b4" providerId="Windows Live" clId="Web-{768C5267-AE49-4532-8AEE-4B87197DF5C3}" dt="2023-11-22T14:46:29.045" v="56"/>
          <ac:spMkLst>
            <pc:docMk/>
            <pc:sldMk cId="828683039" sldId="280"/>
            <ac:spMk id="6" creationId="{1A4A9D81-3C53-FF58-CEA6-9DEF660FA45B}"/>
          </ac:spMkLst>
        </pc:spChg>
        <pc:spChg chg="add del mod">
          <ac:chgData name="aryan vakharia" userId="52c2b478ce9f83b4" providerId="Windows Live" clId="Web-{768C5267-AE49-4532-8AEE-4B87197DF5C3}" dt="2023-11-22T14:46:59.296" v="59"/>
          <ac:spMkLst>
            <pc:docMk/>
            <pc:sldMk cId="828683039" sldId="280"/>
            <ac:spMk id="9" creationId="{C5A89F71-5211-1693-B07C-AC9052A9F7C8}"/>
          </ac:spMkLst>
        </pc:spChg>
        <pc:picChg chg="add del mod ord">
          <ac:chgData name="aryan vakharia" userId="52c2b478ce9f83b4" providerId="Windows Live" clId="Web-{768C5267-AE49-4532-8AEE-4B87197DF5C3}" dt="2023-11-22T14:46:17.091" v="55"/>
          <ac:picMkLst>
            <pc:docMk/>
            <pc:sldMk cId="828683039" sldId="280"/>
            <ac:picMk id="4" creationId="{1C568A52-236E-8C2C-DE41-03D6C96C0813}"/>
          </ac:picMkLst>
        </pc:picChg>
        <pc:picChg chg="add del mod ord">
          <ac:chgData name="aryan vakharia" userId="52c2b478ce9f83b4" providerId="Windows Live" clId="Web-{768C5267-AE49-4532-8AEE-4B87197DF5C3}" dt="2023-11-22T14:46:45.217" v="58"/>
          <ac:picMkLst>
            <pc:docMk/>
            <pc:sldMk cId="828683039" sldId="280"/>
            <ac:picMk id="7" creationId="{E36373EF-647F-CF0B-1375-F6DC12C88E1D}"/>
          </ac:picMkLst>
        </pc:picChg>
        <pc:picChg chg="add mod ord modCrop">
          <ac:chgData name="aryan vakharia" userId="52c2b478ce9f83b4" providerId="Windows Live" clId="Web-{768C5267-AE49-4532-8AEE-4B87197DF5C3}" dt="2023-11-22T14:48:06.798" v="68" actId="1076"/>
          <ac:picMkLst>
            <pc:docMk/>
            <pc:sldMk cId="828683039" sldId="280"/>
            <ac:picMk id="10" creationId="{B351EB9F-2475-C3ED-4359-40CFD612618E}"/>
          </ac:picMkLst>
        </pc:picChg>
      </pc:sldChg>
      <pc:sldChg chg="addSp delSp modSp new ord">
        <pc:chgData name="aryan vakharia" userId="52c2b478ce9f83b4" providerId="Windows Live" clId="Web-{768C5267-AE49-4532-8AEE-4B87197DF5C3}" dt="2023-11-22T14:52:06.760" v="94"/>
        <pc:sldMkLst>
          <pc:docMk/>
          <pc:sldMk cId="3498562304" sldId="281"/>
        </pc:sldMkLst>
        <pc:spChg chg="mod">
          <ac:chgData name="aryan vakharia" userId="52c2b478ce9f83b4" providerId="Windows Live" clId="Web-{768C5267-AE49-4532-8AEE-4B87197DF5C3}" dt="2023-11-22T14:51:21.134" v="90" actId="14100"/>
          <ac:spMkLst>
            <pc:docMk/>
            <pc:sldMk cId="3498562304" sldId="281"/>
            <ac:spMk id="2" creationId="{E77317EB-4399-07A0-C671-CD7F4BBF3A13}"/>
          </ac:spMkLst>
        </pc:spChg>
        <pc:spChg chg="del">
          <ac:chgData name="aryan vakharia" userId="52c2b478ce9f83b4" providerId="Windows Live" clId="Web-{768C5267-AE49-4532-8AEE-4B87197DF5C3}" dt="2023-11-22T14:51:31.743" v="91"/>
          <ac:spMkLst>
            <pc:docMk/>
            <pc:sldMk cId="3498562304" sldId="281"/>
            <ac:spMk id="3" creationId="{319DC172-0523-EA9D-B7ED-535A26889567}"/>
          </ac:spMkLst>
        </pc:spChg>
        <pc:picChg chg="add mod ord">
          <ac:chgData name="aryan vakharia" userId="52c2b478ce9f83b4" providerId="Windows Live" clId="Web-{768C5267-AE49-4532-8AEE-4B87197DF5C3}" dt="2023-11-22T14:51:39.025" v="93" actId="1076"/>
          <ac:picMkLst>
            <pc:docMk/>
            <pc:sldMk cId="3498562304" sldId="281"/>
            <ac:picMk id="4" creationId="{6FEAAD3F-6E80-E2E7-4BAA-8F3CDAB551FE}"/>
          </ac:picMkLst>
        </pc:picChg>
      </pc:sldChg>
    </pc:docChg>
  </pc:docChgLst>
  <pc:docChgLst>
    <pc:chgData name="Guest User" providerId="Windows Live" clId="Web-{615AC989-90B3-460B-9E87-62FC9E804547}"/>
    <pc:docChg chg="modSld">
      <pc:chgData name="Guest User" userId="" providerId="Windows Live" clId="Web-{615AC989-90B3-460B-9E87-62FC9E804547}" dt="2023-11-23T08:01:55.350" v="29" actId="20577"/>
      <pc:docMkLst>
        <pc:docMk/>
      </pc:docMkLst>
      <pc:sldChg chg="addSp modSp">
        <pc:chgData name="Guest User" userId="" providerId="Windows Live" clId="Web-{615AC989-90B3-460B-9E87-62FC9E804547}" dt="2023-11-23T08:01:55.350" v="29" actId="20577"/>
        <pc:sldMkLst>
          <pc:docMk/>
          <pc:sldMk cId="2941569670" sldId="286"/>
        </pc:sldMkLst>
        <pc:spChg chg="add mod">
          <ac:chgData name="Guest User" userId="" providerId="Windows Live" clId="Web-{615AC989-90B3-460B-9E87-62FC9E804547}" dt="2023-11-23T08:01:55.350" v="29" actId="20577"/>
          <ac:spMkLst>
            <pc:docMk/>
            <pc:sldMk cId="2941569670" sldId="286"/>
            <ac:spMk id="2" creationId="{49C9DB22-761E-0082-2469-0BF90E7A9D8C}"/>
          </ac:spMkLst>
        </pc:spChg>
      </pc:sldChg>
    </pc:docChg>
  </pc:docChgLst>
  <pc:docChgLst>
    <pc:chgData name="Amar Vajjhala" userId="0270b2584698957c" providerId="Windows Live" clId="Web-{7F331373-E278-41B6-BA63-8451AED9C48B}"/>
    <pc:docChg chg="modSld">
      <pc:chgData name="Amar Vajjhala" userId="0270b2584698957c" providerId="Windows Live" clId="Web-{7F331373-E278-41B6-BA63-8451AED9C48B}" dt="2023-11-23T13:53:59.149" v="32" actId="1076"/>
      <pc:docMkLst>
        <pc:docMk/>
      </pc:docMkLst>
      <pc:sldChg chg="modSp">
        <pc:chgData name="Amar Vajjhala" userId="0270b2584698957c" providerId="Windows Live" clId="Web-{7F331373-E278-41B6-BA63-8451AED9C48B}" dt="2023-11-23T13:52:59.585" v="28" actId="20577"/>
        <pc:sldMkLst>
          <pc:docMk/>
          <pc:sldMk cId="4260394364" sldId="256"/>
        </pc:sldMkLst>
        <pc:spChg chg="mod">
          <ac:chgData name="Amar Vajjhala" userId="0270b2584698957c" providerId="Windows Live" clId="Web-{7F331373-E278-41B6-BA63-8451AED9C48B}" dt="2023-11-23T13:52:59.585" v="28" actId="20577"/>
          <ac:spMkLst>
            <pc:docMk/>
            <pc:sldMk cId="4260394364" sldId="256"/>
            <ac:spMk id="2" creationId="{9E424393-3437-30CD-A74B-5937D270E534}"/>
          </ac:spMkLst>
        </pc:spChg>
        <pc:spChg chg="mod">
          <ac:chgData name="Amar Vajjhala" userId="0270b2584698957c" providerId="Windows Live" clId="Web-{7F331373-E278-41B6-BA63-8451AED9C48B}" dt="2023-11-23T13:52:30.068" v="19" actId="20577"/>
          <ac:spMkLst>
            <pc:docMk/>
            <pc:sldMk cId="4260394364" sldId="256"/>
            <ac:spMk id="44" creationId="{013AAACF-D639-04CE-E0A3-F5C2AF5D29BF}"/>
          </ac:spMkLst>
        </pc:spChg>
        <pc:picChg chg="mod">
          <ac:chgData name="Amar Vajjhala" userId="0270b2584698957c" providerId="Windows Live" clId="Web-{7F331373-E278-41B6-BA63-8451AED9C48B}" dt="2023-11-23T13:51:54.458" v="2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Amar Vajjhala" userId="0270b2584698957c" providerId="Windows Live" clId="Web-{7F331373-E278-41B6-BA63-8451AED9C48B}" dt="2023-11-23T13:51:57.239" v="3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">
        <pc:chgData name="Amar Vajjhala" userId="0270b2584698957c" providerId="Windows Live" clId="Web-{7F331373-E278-41B6-BA63-8451AED9C48B}" dt="2023-11-23T13:53:59.149" v="32" actId="1076"/>
        <pc:sldMkLst>
          <pc:docMk/>
          <pc:sldMk cId="180968550" sldId="258"/>
        </pc:sldMkLst>
        <pc:spChg chg="mod">
          <ac:chgData name="Amar Vajjhala" userId="0270b2584698957c" providerId="Windows Live" clId="Web-{7F331373-E278-41B6-BA63-8451AED9C48B}" dt="2023-11-23T13:53:59.149" v="32" actId="1076"/>
          <ac:spMkLst>
            <pc:docMk/>
            <pc:sldMk cId="180968550" sldId="258"/>
            <ac:spMk id="4" creationId="{706CCC07-A8D3-F5BF-E990-3C5F8056BCF1}"/>
          </ac:spMkLst>
        </pc:spChg>
      </pc:sldChg>
      <pc:sldChg chg="modSp">
        <pc:chgData name="Amar Vajjhala" userId="0270b2584698957c" providerId="Windows Live" clId="Web-{7F331373-E278-41B6-BA63-8451AED9C48B}" dt="2023-11-23T13:53:21.382" v="31"/>
        <pc:sldMkLst>
          <pc:docMk/>
          <pc:sldMk cId="3453967955" sldId="288"/>
        </pc:sldMkLst>
        <pc:spChg chg="mod">
          <ac:chgData name="Amar Vajjhala" userId="0270b2584698957c" providerId="Windows Live" clId="Web-{7F331373-E278-41B6-BA63-8451AED9C48B}" dt="2023-11-23T13:53:21.335" v="29"/>
          <ac:spMkLst>
            <pc:docMk/>
            <pc:sldMk cId="3453967955" sldId="288"/>
            <ac:spMk id="22" creationId="{7B168856-CB4D-854F-91E0-F66DE3C9B73E}"/>
          </ac:spMkLst>
        </pc:spChg>
        <pc:spChg chg="mod">
          <ac:chgData name="Amar Vajjhala" userId="0270b2584698957c" providerId="Windows Live" clId="Web-{7F331373-E278-41B6-BA63-8451AED9C48B}" dt="2023-11-23T13:53:21.367" v="30"/>
          <ac:spMkLst>
            <pc:docMk/>
            <pc:sldMk cId="3453967955" sldId="288"/>
            <ac:spMk id="23" creationId="{917B9156-2EA5-02FB-E88E-92A8E5802332}"/>
          </ac:spMkLst>
        </pc:spChg>
        <pc:spChg chg="mod">
          <ac:chgData name="Amar Vajjhala" userId="0270b2584698957c" providerId="Windows Live" clId="Web-{7F331373-E278-41B6-BA63-8451AED9C48B}" dt="2023-11-23T13:53:21.382" v="31"/>
          <ac:spMkLst>
            <pc:docMk/>
            <pc:sldMk cId="3453967955" sldId="288"/>
            <ac:spMk id="24" creationId="{79310E45-0AD5-68D9-1019-1CD64D64D34C}"/>
          </ac:spMkLst>
        </pc:spChg>
      </pc:sldChg>
    </pc:docChg>
  </pc:docChgLst>
  <pc:docChgLst>
    <pc:chgData name="Guest User" providerId="Windows Live" clId="Web-{DCAB3DE6-78E2-491B-82E0-5937B8D459F5}"/>
    <pc:docChg chg="addSld modSld sldOrd">
      <pc:chgData name="Guest User" userId="" providerId="Windows Live" clId="Web-{DCAB3DE6-78E2-491B-82E0-5937B8D459F5}" dt="2024-01-25T07:04:35.606" v="194"/>
      <pc:docMkLst>
        <pc:docMk/>
      </pc:docMkLst>
      <pc:sldChg chg="ord">
        <pc:chgData name="Guest User" userId="" providerId="Windows Live" clId="Web-{DCAB3DE6-78E2-491B-82E0-5937B8D459F5}" dt="2024-01-25T07:02:38.619" v="190"/>
        <pc:sldMkLst>
          <pc:docMk/>
          <pc:sldMk cId="2360101881" sldId="274"/>
        </pc:sldMkLst>
      </pc:sldChg>
      <pc:sldChg chg="modSp">
        <pc:chgData name="Guest User" userId="" providerId="Windows Live" clId="Web-{DCAB3DE6-78E2-491B-82E0-5937B8D459F5}" dt="2024-01-25T07:01:18.805" v="189" actId="1076"/>
        <pc:sldMkLst>
          <pc:docMk/>
          <pc:sldMk cId="2941569670" sldId="286"/>
        </pc:sldMkLst>
        <pc:spChg chg="mod">
          <ac:chgData name="Guest User" userId="" providerId="Windows Live" clId="Web-{DCAB3DE6-78E2-491B-82E0-5937B8D459F5}" dt="2024-01-25T07:01:04.570" v="187" actId="1076"/>
          <ac:spMkLst>
            <pc:docMk/>
            <pc:sldMk cId="2941569670" sldId="286"/>
            <ac:spMk id="2" creationId="{49C9DB22-761E-0082-2469-0BF90E7A9D8C}"/>
          </ac:spMkLst>
        </pc:spChg>
        <pc:spChg chg="mod">
          <ac:chgData name="Guest User" userId="" providerId="Windows Live" clId="Web-{DCAB3DE6-78E2-491B-82E0-5937B8D459F5}" dt="2024-01-25T07:00:49.242" v="186" actId="1076"/>
          <ac:spMkLst>
            <pc:docMk/>
            <pc:sldMk cId="2941569670" sldId="286"/>
            <ac:spMk id="4" creationId="{6EE1F628-0009-5563-8787-D322BE8D7F84}"/>
          </ac:spMkLst>
        </pc:spChg>
        <pc:spChg chg="mod">
          <ac:chgData name="Guest User" userId="" providerId="Windows Live" clId="Web-{DCAB3DE6-78E2-491B-82E0-5937B8D459F5}" dt="2024-01-25T07:01:18.805" v="189" actId="1076"/>
          <ac:spMkLst>
            <pc:docMk/>
            <pc:sldMk cId="2941569670" sldId="286"/>
            <ac:spMk id="5" creationId="{DF366EA1-622F-FE08-7053-1E25D39BCD23}"/>
          </ac:spMkLst>
        </pc:spChg>
        <pc:picChg chg="mod">
          <ac:chgData name="Guest User" userId="" providerId="Windows Live" clId="Web-{DCAB3DE6-78E2-491B-82E0-5937B8D459F5}" dt="2024-01-25T07:00:18.022" v="181" actId="1076"/>
          <ac:picMkLst>
            <pc:docMk/>
            <pc:sldMk cId="2941569670" sldId="286"/>
            <ac:picMk id="6148" creationId="{55936FA0-F141-FABA-DFF3-CEE41C09B52A}"/>
          </ac:picMkLst>
        </pc:picChg>
      </pc:sldChg>
      <pc:sldChg chg="modSp">
        <pc:chgData name="Guest User" userId="" providerId="Windows Live" clId="Web-{DCAB3DE6-78E2-491B-82E0-5937B8D459F5}" dt="2024-01-25T07:04:35.606" v="194"/>
        <pc:sldMkLst>
          <pc:docMk/>
          <pc:sldMk cId="2022322490" sldId="289"/>
        </pc:sldMkLst>
        <pc:graphicFrameChg chg="mod modGraphic">
          <ac:chgData name="Guest User" userId="" providerId="Windows Live" clId="Web-{DCAB3DE6-78E2-491B-82E0-5937B8D459F5}" dt="2024-01-25T07:04:35.606" v="194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addSp delSp modSp">
        <pc:chgData name="Guest User" userId="" providerId="Windows Live" clId="Web-{DCAB3DE6-78E2-491B-82E0-5937B8D459F5}" dt="2024-01-25T06:52:03.012" v="77" actId="1076"/>
        <pc:sldMkLst>
          <pc:docMk/>
          <pc:sldMk cId="245740127" sldId="292"/>
        </pc:sldMkLst>
        <pc:spChg chg="add del">
          <ac:chgData name="Guest User" userId="" providerId="Windows Live" clId="Web-{DCAB3DE6-78E2-491B-82E0-5937B8D459F5}" dt="2024-01-25T06:39:15.825" v="1"/>
          <ac:spMkLst>
            <pc:docMk/>
            <pc:sldMk cId="245740127" sldId="292"/>
            <ac:spMk id="2" creationId="{A14B2E2D-A2BA-1023-F5A2-98A804FC32A3}"/>
          </ac:spMkLst>
        </pc:spChg>
        <pc:spChg chg="add del">
          <ac:chgData name="Guest User" userId="" providerId="Windows Live" clId="Web-{DCAB3DE6-78E2-491B-82E0-5937B8D459F5}" dt="2024-01-25T06:49:00.134" v="34"/>
          <ac:spMkLst>
            <pc:docMk/>
            <pc:sldMk cId="245740127" sldId="292"/>
            <ac:spMk id="3" creationId="{53ADD105-AAED-AF5F-9A16-9751957F791E}"/>
          </ac:spMkLst>
        </pc:spChg>
        <pc:spChg chg="add mod">
          <ac:chgData name="Guest User" userId="" providerId="Windows Live" clId="Web-{DCAB3DE6-78E2-491B-82E0-5937B8D459F5}" dt="2024-01-25T06:51:48.715" v="76" actId="1076"/>
          <ac:spMkLst>
            <pc:docMk/>
            <pc:sldMk cId="245740127" sldId="292"/>
            <ac:spMk id="7" creationId="{BB1EA265-0033-28ED-BD6C-089DBF0B5574}"/>
          </ac:spMkLst>
        </pc:spChg>
        <pc:spChg chg="add mod">
          <ac:chgData name="Guest User" userId="" providerId="Windows Live" clId="Web-{DCAB3DE6-78E2-491B-82E0-5937B8D459F5}" dt="2024-01-25T06:52:03.012" v="77" actId="1076"/>
          <ac:spMkLst>
            <pc:docMk/>
            <pc:sldMk cId="245740127" sldId="292"/>
            <ac:spMk id="8" creationId="{96BDA036-FC71-2FE2-7A50-7C6ED49F9F03}"/>
          </ac:spMkLst>
        </pc:spChg>
        <pc:picChg chg="mod">
          <ac:chgData name="Guest User" userId="" providerId="Windows Live" clId="Web-{DCAB3DE6-78E2-491B-82E0-5937B8D459F5}" dt="2024-01-25T06:47:30.413" v="31" actId="1076"/>
          <ac:picMkLst>
            <pc:docMk/>
            <pc:sldMk cId="245740127" sldId="292"/>
            <ac:picMk id="5" creationId="{4796CC66-7BA2-4147-55BB-05AC018EC0AD}"/>
          </ac:picMkLst>
        </pc:picChg>
        <pc:picChg chg="mod">
          <ac:chgData name="Guest User" userId="" providerId="Windows Live" clId="Web-{DCAB3DE6-78E2-491B-82E0-5937B8D459F5}" dt="2024-01-25T06:47:31.085" v="32" actId="1076"/>
          <ac:picMkLst>
            <pc:docMk/>
            <pc:sldMk cId="245740127" sldId="292"/>
            <ac:picMk id="6" creationId="{55E406D5-DB36-3B99-D2AF-A39228412374}"/>
          </ac:picMkLst>
        </pc:picChg>
      </pc:sldChg>
      <pc:sldChg chg="addSp delSp modSp new">
        <pc:chgData name="Guest User" userId="" providerId="Windows Live" clId="Web-{DCAB3DE6-78E2-491B-82E0-5937B8D459F5}" dt="2024-01-25T06:54:26.078" v="100" actId="1076"/>
        <pc:sldMkLst>
          <pc:docMk/>
          <pc:sldMk cId="3927742526" sldId="293"/>
        </pc:sldMkLst>
        <pc:spChg chg="del">
          <ac:chgData name="Guest User" userId="" providerId="Windows Live" clId="Web-{DCAB3DE6-78E2-491B-82E0-5937B8D459F5}" dt="2024-01-25T06:40:40.592" v="6"/>
          <ac:spMkLst>
            <pc:docMk/>
            <pc:sldMk cId="3927742526" sldId="293"/>
            <ac:spMk id="2" creationId="{CB456240-5664-34B8-A886-7F2AA0E6B5DF}"/>
          </ac:spMkLst>
        </pc:spChg>
        <pc:spChg chg="del mod">
          <ac:chgData name="Guest User" userId="" providerId="Windows Live" clId="Web-{DCAB3DE6-78E2-491B-82E0-5937B8D459F5}" dt="2024-01-25T06:40:36.967" v="5"/>
          <ac:spMkLst>
            <pc:docMk/>
            <pc:sldMk cId="3927742526" sldId="293"/>
            <ac:spMk id="3" creationId="{AEEF58F7-8ECC-0126-46A8-AF782179CB9A}"/>
          </ac:spMkLst>
        </pc:spChg>
        <pc:spChg chg="add del">
          <ac:chgData name="Guest User" userId="" providerId="Windows Live" clId="Web-{DCAB3DE6-78E2-491B-82E0-5937B8D459F5}" dt="2024-01-25T06:53:27.248" v="82"/>
          <ac:spMkLst>
            <pc:docMk/>
            <pc:sldMk cId="3927742526" sldId="293"/>
            <ac:spMk id="8" creationId="{FE3AE53E-9FBF-40C6-A8A4-94CEF8AFC136}"/>
          </ac:spMkLst>
        </pc:spChg>
        <pc:spChg chg="add del mod">
          <ac:chgData name="Guest User" userId="" providerId="Windows Live" clId="Web-{DCAB3DE6-78E2-491B-82E0-5937B8D459F5}" dt="2024-01-25T06:53:20.217" v="81"/>
          <ac:spMkLst>
            <pc:docMk/>
            <pc:sldMk cId="3927742526" sldId="293"/>
            <ac:spMk id="10" creationId="{D4F8C20D-7D80-2A77-D48E-1456D0840000}"/>
          </ac:spMkLst>
        </pc:spChg>
        <pc:spChg chg="add mod">
          <ac:chgData name="Guest User" userId="" providerId="Windows Live" clId="Web-{DCAB3DE6-78E2-491B-82E0-5937B8D459F5}" dt="2024-01-25T06:54:06.484" v="94" actId="20577"/>
          <ac:spMkLst>
            <pc:docMk/>
            <pc:sldMk cId="3927742526" sldId="293"/>
            <ac:spMk id="12" creationId="{398C5C20-C632-DD69-4991-42FBBB77BA9D}"/>
          </ac:spMkLst>
        </pc:spChg>
        <pc:spChg chg="add mod">
          <ac:chgData name="Guest User" userId="" providerId="Windows Live" clId="Web-{DCAB3DE6-78E2-491B-82E0-5937B8D459F5}" dt="2024-01-25T06:54:26.078" v="100" actId="1076"/>
          <ac:spMkLst>
            <pc:docMk/>
            <pc:sldMk cId="3927742526" sldId="293"/>
            <ac:spMk id="14" creationId="{E14D8670-C555-62CE-C99C-AA75EDC5C6D5}"/>
          </ac:spMkLst>
        </pc:spChg>
        <pc:picChg chg="add mod">
          <ac:chgData name="Guest User" userId="" providerId="Windows Live" clId="Web-{DCAB3DE6-78E2-491B-82E0-5937B8D459F5}" dt="2024-01-25T06:44:29.128" v="11" actId="1076"/>
          <ac:picMkLst>
            <pc:docMk/>
            <pc:sldMk cId="3927742526" sldId="293"/>
            <ac:picMk id="5" creationId="{77D9E7FE-2356-B42B-C8FB-7EA46626C081}"/>
          </ac:picMkLst>
        </pc:picChg>
        <pc:picChg chg="add mod">
          <ac:chgData name="Guest User" userId="" providerId="Windows Live" clId="Web-{DCAB3DE6-78E2-491B-82E0-5937B8D459F5}" dt="2024-01-25T06:44:26.753" v="10" actId="1076"/>
          <ac:picMkLst>
            <pc:docMk/>
            <pc:sldMk cId="3927742526" sldId="293"/>
            <ac:picMk id="6" creationId="{C938C7BF-CADA-4A48-DABA-8697868D51CC}"/>
          </ac:picMkLst>
        </pc:picChg>
      </pc:sldChg>
      <pc:sldChg chg="addSp delSp modSp new">
        <pc:chgData name="Guest User" userId="" providerId="Windows Live" clId="Web-{DCAB3DE6-78E2-491B-82E0-5937B8D459F5}" dt="2024-01-25T06:56:09.283" v="138" actId="1076"/>
        <pc:sldMkLst>
          <pc:docMk/>
          <pc:sldMk cId="1450693995" sldId="294"/>
        </pc:sldMkLst>
        <pc:spChg chg="del">
          <ac:chgData name="Guest User" userId="" providerId="Windows Live" clId="Web-{DCAB3DE6-78E2-491B-82E0-5937B8D459F5}" dt="2024-01-25T06:44:43.003" v="13"/>
          <ac:spMkLst>
            <pc:docMk/>
            <pc:sldMk cId="1450693995" sldId="294"/>
            <ac:spMk id="2" creationId="{8B2E137E-E989-47DE-9F82-5C064100D11E}"/>
          </ac:spMkLst>
        </pc:spChg>
        <pc:spChg chg="del">
          <ac:chgData name="Guest User" userId="" providerId="Windows Live" clId="Web-{DCAB3DE6-78E2-491B-82E0-5937B8D459F5}" dt="2024-01-25T06:44:46.675" v="14"/>
          <ac:spMkLst>
            <pc:docMk/>
            <pc:sldMk cId="1450693995" sldId="294"/>
            <ac:spMk id="3" creationId="{B73D3CBD-E9F9-414F-CE65-7950CB18EB00}"/>
          </ac:spMkLst>
        </pc:spChg>
        <pc:spChg chg="add mod">
          <ac:chgData name="Guest User" userId="" providerId="Windows Live" clId="Web-{DCAB3DE6-78E2-491B-82E0-5937B8D459F5}" dt="2024-01-25T06:55:36.923" v="119" actId="1076"/>
          <ac:spMkLst>
            <pc:docMk/>
            <pc:sldMk cId="1450693995" sldId="294"/>
            <ac:spMk id="8" creationId="{8DCAD648-0A7A-77EB-12C9-65B290D3FD74}"/>
          </ac:spMkLst>
        </pc:spChg>
        <pc:spChg chg="add mod">
          <ac:chgData name="Guest User" userId="" providerId="Windows Live" clId="Web-{DCAB3DE6-78E2-491B-82E0-5937B8D459F5}" dt="2024-01-25T06:56:09.283" v="138" actId="1076"/>
          <ac:spMkLst>
            <pc:docMk/>
            <pc:sldMk cId="1450693995" sldId="294"/>
            <ac:spMk id="10" creationId="{1D2A8B0E-12DE-9F49-0D48-3F0D72158221}"/>
          </ac:spMkLst>
        </pc:spChg>
        <pc:picChg chg="add mod">
          <ac:chgData name="Guest User" userId="" providerId="Windows Live" clId="Web-{DCAB3DE6-78E2-491B-82E0-5937B8D459F5}" dt="2024-01-25T06:45:01.238" v="16" actId="1076"/>
          <ac:picMkLst>
            <pc:docMk/>
            <pc:sldMk cId="1450693995" sldId="294"/>
            <ac:picMk id="5" creationId="{D3441529-1E7B-91FC-35C6-C79DACAB460B}"/>
          </ac:picMkLst>
        </pc:picChg>
        <pc:picChg chg="add mod">
          <ac:chgData name="Guest User" userId="" providerId="Windows Live" clId="Web-{DCAB3DE6-78E2-491B-82E0-5937B8D459F5}" dt="2024-01-25T06:45:25.379" v="18" actId="1076"/>
          <ac:picMkLst>
            <pc:docMk/>
            <pc:sldMk cId="1450693995" sldId="294"/>
            <ac:picMk id="6" creationId="{6A37230A-EBAC-0B65-A237-ACF2AE389C4E}"/>
          </ac:picMkLst>
        </pc:picChg>
      </pc:sldChg>
      <pc:sldChg chg="addSp delSp modSp new">
        <pc:chgData name="Guest User" userId="" providerId="Windows Live" clId="Web-{DCAB3DE6-78E2-491B-82E0-5937B8D459F5}" dt="2024-01-25T06:57:17.112" v="158" actId="1076"/>
        <pc:sldMkLst>
          <pc:docMk/>
          <pc:sldMk cId="4036988420" sldId="295"/>
        </pc:sldMkLst>
        <pc:spChg chg="del">
          <ac:chgData name="Guest User" userId="" providerId="Windows Live" clId="Web-{DCAB3DE6-78E2-491B-82E0-5937B8D459F5}" dt="2024-01-25T06:45:36.020" v="20"/>
          <ac:spMkLst>
            <pc:docMk/>
            <pc:sldMk cId="4036988420" sldId="295"/>
            <ac:spMk id="2" creationId="{661176D9-842C-5062-B011-FB2CBE36393F}"/>
          </ac:spMkLst>
        </pc:spChg>
        <pc:spChg chg="del">
          <ac:chgData name="Guest User" userId="" providerId="Windows Live" clId="Web-{DCAB3DE6-78E2-491B-82E0-5937B8D459F5}" dt="2024-01-25T06:45:38.364" v="21"/>
          <ac:spMkLst>
            <pc:docMk/>
            <pc:sldMk cId="4036988420" sldId="295"/>
            <ac:spMk id="3" creationId="{2EB343F6-3BB1-8E66-D393-E73FEE319F50}"/>
          </ac:spMkLst>
        </pc:spChg>
        <pc:spChg chg="add mod">
          <ac:chgData name="Guest User" userId="" providerId="Windows Live" clId="Web-{DCAB3DE6-78E2-491B-82E0-5937B8D459F5}" dt="2024-01-25T06:56:52.049" v="154" actId="1076"/>
          <ac:spMkLst>
            <pc:docMk/>
            <pc:sldMk cId="4036988420" sldId="295"/>
            <ac:spMk id="8" creationId="{74EC54E4-0628-3941-5DA8-A6DB79B6D45B}"/>
          </ac:spMkLst>
        </pc:spChg>
        <pc:spChg chg="add mod">
          <ac:chgData name="Guest User" userId="" providerId="Windows Live" clId="Web-{DCAB3DE6-78E2-491B-82E0-5937B8D459F5}" dt="2024-01-25T06:57:17.112" v="158" actId="1076"/>
          <ac:spMkLst>
            <pc:docMk/>
            <pc:sldMk cId="4036988420" sldId="295"/>
            <ac:spMk id="10" creationId="{2FA9734D-4091-E3CC-8897-0C7FF37CD7CF}"/>
          </ac:spMkLst>
        </pc:spChg>
        <pc:picChg chg="add mod">
          <ac:chgData name="Guest User" userId="" providerId="Windows Live" clId="Web-{DCAB3DE6-78E2-491B-82E0-5937B8D459F5}" dt="2024-01-25T06:45:57.364" v="23" actId="1076"/>
          <ac:picMkLst>
            <pc:docMk/>
            <pc:sldMk cId="4036988420" sldId="295"/>
            <ac:picMk id="5" creationId="{50A1BB09-A834-9F68-0EF7-D7223ADE8FA5}"/>
          </ac:picMkLst>
        </pc:picChg>
        <pc:picChg chg="add mod">
          <ac:chgData name="Guest User" userId="" providerId="Windows Live" clId="Web-{DCAB3DE6-78E2-491B-82E0-5937B8D459F5}" dt="2024-01-25T06:46:08.161" v="25" actId="1076"/>
          <ac:picMkLst>
            <pc:docMk/>
            <pc:sldMk cId="4036988420" sldId="295"/>
            <ac:picMk id="6" creationId="{B87E8B34-0618-95B1-BF7F-B9E4C5B51115}"/>
          </ac:picMkLst>
        </pc:picChg>
      </pc:sldChg>
      <pc:sldChg chg="addSp delSp modSp new">
        <pc:chgData name="Guest User" userId="" providerId="Windows Live" clId="Web-{DCAB3DE6-78E2-491B-82E0-5937B8D459F5}" dt="2024-01-25T06:58:19.864" v="172" actId="1076"/>
        <pc:sldMkLst>
          <pc:docMk/>
          <pc:sldMk cId="4176955215" sldId="296"/>
        </pc:sldMkLst>
        <pc:spChg chg="del">
          <ac:chgData name="Guest User" userId="" providerId="Windows Live" clId="Web-{DCAB3DE6-78E2-491B-82E0-5937B8D459F5}" dt="2024-01-25T06:46:38.256" v="27"/>
          <ac:spMkLst>
            <pc:docMk/>
            <pc:sldMk cId="4176955215" sldId="296"/>
            <ac:spMk id="2" creationId="{7AF9751F-ADA0-B904-DF67-CF07C00B6CB3}"/>
          </ac:spMkLst>
        </pc:spChg>
        <pc:spChg chg="del">
          <ac:chgData name="Guest User" userId="" providerId="Windows Live" clId="Web-{DCAB3DE6-78E2-491B-82E0-5937B8D459F5}" dt="2024-01-25T06:46:41.115" v="28"/>
          <ac:spMkLst>
            <pc:docMk/>
            <pc:sldMk cId="4176955215" sldId="296"/>
            <ac:spMk id="3" creationId="{F595816D-E99A-DE5C-1CE1-47BF41573DA6}"/>
          </ac:spMkLst>
        </pc:spChg>
        <pc:spChg chg="add mod">
          <ac:chgData name="Guest User" userId="" providerId="Windows Live" clId="Web-{DCAB3DE6-78E2-491B-82E0-5937B8D459F5}" dt="2024-01-25T06:58:19.864" v="172" actId="1076"/>
          <ac:spMkLst>
            <pc:docMk/>
            <pc:sldMk cId="4176955215" sldId="296"/>
            <ac:spMk id="7" creationId="{086FAD40-B454-4719-9F45-72402127ABFA}"/>
          </ac:spMkLst>
        </pc:spChg>
        <pc:picChg chg="add mod">
          <ac:chgData name="Guest User" userId="" providerId="Windows Live" clId="Web-{DCAB3DE6-78E2-491B-82E0-5937B8D459F5}" dt="2024-01-25T06:47:06.225" v="30" actId="1076"/>
          <ac:picMkLst>
            <pc:docMk/>
            <pc:sldMk cId="4176955215" sldId="296"/>
            <ac:picMk id="5" creationId="{1B3F7A74-C26B-AAD7-739C-DBD7FCCF64A1}"/>
          </ac:picMkLst>
        </pc:picChg>
      </pc:sldChg>
    </pc:docChg>
  </pc:docChgLst>
  <pc:docChgLst>
    <pc:chgData name="Guest User" providerId="Windows Live" clId="Web-{A55ADF4E-7F23-4601-800D-DBB1B4E4AFEE}"/>
    <pc:docChg chg="modSld">
      <pc:chgData name="Guest User" userId="" providerId="Windows Live" clId="Web-{A55ADF4E-7F23-4601-800D-DBB1B4E4AFEE}" dt="2024-01-24T15:26:48.364" v="8" actId="20577"/>
      <pc:docMkLst>
        <pc:docMk/>
      </pc:docMkLst>
      <pc:sldChg chg="modSp">
        <pc:chgData name="Guest User" userId="" providerId="Windows Live" clId="Web-{A55ADF4E-7F23-4601-800D-DBB1B4E4AFEE}" dt="2024-01-24T15:26:48.364" v="8" actId="20577"/>
        <pc:sldMkLst>
          <pc:docMk/>
          <pc:sldMk cId="180968550" sldId="258"/>
        </pc:sldMkLst>
        <pc:spChg chg="mod">
          <ac:chgData name="Guest User" userId="" providerId="Windows Live" clId="Web-{A55ADF4E-7F23-4601-800D-DBB1B4E4AFEE}" dt="2024-01-24T15:26:35.754" v="6" actId="20577"/>
          <ac:spMkLst>
            <pc:docMk/>
            <pc:sldMk cId="180968550" sldId="258"/>
            <ac:spMk id="3" creationId="{D4C2CEBC-82CD-4EB8-4BEC-66BBD0779301}"/>
          </ac:spMkLst>
        </pc:spChg>
        <pc:spChg chg="mod">
          <ac:chgData name="Guest User" userId="" providerId="Windows Live" clId="Web-{A55ADF4E-7F23-4601-800D-DBB1B4E4AFEE}" dt="2024-01-24T15:26:28.848" v="5" actId="20577"/>
          <ac:spMkLst>
            <pc:docMk/>
            <pc:sldMk cId="180968550" sldId="258"/>
            <ac:spMk id="13" creationId="{67C969EA-DFB6-E2F5-8E39-0E541FCFC802}"/>
          </ac:spMkLst>
        </pc:spChg>
        <pc:spChg chg="mod">
          <ac:chgData name="Guest User" userId="" providerId="Windows Live" clId="Web-{A55ADF4E-7F23-4601-800D-DBB1B4E4AFEE}" dt="2024-01-24T15:26:48.364" v="8" actId="20577"/>
          <ac:spMkLst>
            <pc:docMk/>
            <pc:sldMk cId="180968550" sldId="258"/>
            <ac:spMk id="14" creationId="{9B1BBA90-D3F1-DAF4-963E-C371007A7E17}"/>
          </ac:spMkLst>
        </pc:spChg>
      </pc:sldChg>
      <pc:sldChg chg="modSp">
        <pc:chgData name="Guest User" userId="" providerId="Windows Live" clId="Web-{A55ADF4E-7F23-4601-800D-DBB1B4E4AFEE}" dt="2024-01-24T15:12:34.006" v="3" actId="14100"/>
        <pc:sldMkLst>
          <pc:docMk/>
          <pc:sldMk cId="3453967955" sldId="288"/>
        </pc:sldMkLst>
        <pc:spChg chg="mod">
          <ac:chgData name="Guest User" userId="" providerId="Windows Live" clId="Web-{A55ADF4E-7F23-4601-800D-DBB1B4E4AFEE}" dt="2024-01-24T15:12:34.006" v="3" actId="14100"/>
          <ac:spMkLst>
            <pc:docMk/>
            <pc:sldMk cId="3453967955" sldId="288"/>
            <ac:spMk id="10" creationId="{0EB7641D-DFA4-3D86-1467-CE2A0792FCA5}"/>
          </ac:spMkLst>
        </pc:spChg>
      </pc:sldChg>
    </pc:docChg>
  </pc:docChgLst>
  <pc:docChgLst>
    <pc:chgData name="Guest User" providerId="Windows Live" clId="Web-{9AC465C2-A457-47AE-A836-BB987140744F}"/>
    <pc:docChg chg="addSld delSld modSld sldOrd">
      <pc:chgData name="Guest User" userId="" providerId="Windows Live" clId="Web-{9AC465C2-A457-47AE-A836-BB987140744F}" dt="2024-01-25T06:37:44.581" v="80"/>
      <pc:docMkLst>
        <pc:docMk/>
      </pc:docMkLst>
      <pc:sldChg chg="ord">
        <pc:chgData name="Guest User" userId="" providerId="Windows Live" clId="Web-{9AC465C2-A457-47AE-A836-BB987140744F}" dt="2024-01-25T06:19:29.046" v="0"/>
        <pc:sldMkLst>
          <pc:docMk/>
          <pc:sldMk cId="2360101881" sldId="274"/>
        </pc:sldMkLst>
      </pc:sldChg>
      <pc:sldChg chg="modSp">
        <pc:chgData name="Guest User" userId="" providerId="Windows Live" clId="Web-{9AC465C2-A457-47AE-A836-BB987140744F}" dt="2024-01-25T06:22:22.927" v="40"/>
        <pc:sldMkLst>
          <pc:docMk/>
          <pc:sldMk cId="2022322490" sldId="289"/>
        </pc:sldMkLst>
        <pc:spChg chg="mod">
          <ac:chgData name="Guest User" userId="" providerId="Windows Live" clId="Web-{9AC465C2-A457-47AE-A836-BB987140744F}" dt="2024-01-25T06:21:17.456" v="10" actId="1076"/>
          <ac:spMkLst>
            <pc:docMk/>
            <pc:sldMk cId="2022322490" sldId="289"/>
            <ac:spMk id="5" creationId="{4B0F72AA-4FCC-FF22-DB44-CC9A0854A533}"/>
          </ac:spMkLst>
        </pc:spChg>
        <pc:graphicFrameChg chg="mod modGraphic">
          <ac:chgData name="Guest User" userId="" providerId="Windows Live" clId="Web-{9AC465C2-A457-47AE-A836-BB987140744F}" dt="2024-01-25T06:22:22.927" v="40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addSp delSp modSp new">
        <pc:chgData name="Guest User" userId="" providerId="Windows Live" clId="Web-{9AC465C2-A457-47AE-A836-BB987140744F}" dt="2024-01-25T06:37:44.581" v="80"/>
        <pc:sldMkLst>
          <pc:docMk/>
          <pc:sldMk cId="245740127" sldId="292"/>
        </pc:sldMkLst>
        <pc:spChg chg="del">
          <ac:chgData name="Guest User" userId="" providerId="Windows Live" clId="Web-{9AC465C2-A457-47AE-A836-BB987140744F}" dt="2024-01-25T06:31:08.740" v="54"/>
          <ac:spMkLst>
            <pc:docMk/>
            <pc:sldMk cId="245740127" sldId="292"/>
            <ac:spMk id="2" creationId="{AB04F5D4-4769-2A00-56EB-87579A0CBF3E}"/>
          </ac:spMkLst>
        </pc:spChg>
        <pc:spChg chg="del mod">
          <ac:chgData name="Guest User" userId="" providerId="Windows Live" clId="Web-{9AC465C2-A457-47AE-A836-BB987140744F}" dt="2024-01-25T06:31:04.350" v="53"/>
          <ac:spMkLst>
            <pc:docMk/>
            <pc:sldMk cId="245740127" sldId="292"/>
            <ac:spMk id="3" creationId="{3F7C2327-A7B1-C7DF-2D63-05CDFA0A6F4F}"/>
          </ac:spMkLst>
        </pc:spChg>
        <pc:spChg chg="add del mod">
          <ac:chgData name="Guest User" userId="" providerId="Windows Live" clId="Web-{9AC465C2-A457-47AE-A836-BB987140744F}" dt="2024-01-25T06:36:43.767" v="68"/>
          <ac:spMkLst>
            <pc:docMk/>
            <pc:sldMk cId="245740127" sldId="292"/>
            <ac:spMk id="7" creationId="{72FE28A0-5EE9-C885-BA7C-D50E3C1280E4}"/>
          </ac:spMkLst>
        </pc:spChg>
        <pc:spChg chg="add del">
          <ac:chgData name="Guest User" userId="" providerId="Windows Live" clId="Web-{9AC465C2-A457-47AE-A836-BB987140744F}" dt="2024-01-25T06:36:50.189" v="70"/>
          <ac:spMkLst>
            <pc:docMk/>
            <pc:sldMk cId="245740127" sldId="292"/>
            <ac:spMk id="8" creationId="{FE4F8489-29AD-AB90-9153-B23CA0F3BAA0}"/>
          </ac:spMkLst>
        </pc:spChg>
        <pc:spChg chg="add del">
          <ac:chgData name="Guest User" userId="" providerId="Windows Live" clId="Web-{9AC465C2-A457-47AE-A836-BB987140744F}" dt="2024-01-25T06:36:50.251" v="72"/>
          <ac:spMkLst>
            <pc:docMk/>
            <pc:sldMk cId="245740127" sldId="292"/>
            <ac:spMk id="9" creationId="{81B42C36-ECAB-8976-2F9E-0360FE497778}"/>
          </ac:spMkLst>
        </pc:spChg>
        <pc:spChg chg="add del">
          <ac:chgData name="Guest User" userId="" providerId="Windows Live" clId="Web-{9AC465C2-A457-47AE-A836-BB987140744F}" dt="2024-01-25T06:37:09.283" v="76"/>
          <ac:spMkLst>
            <pc:docMk/>
            <pc:sldMk cId="245740127" sldId="292"/>
            <ac:spMk id="10" creationId="{0E4B9A8B-472C-933B-3822-5FB8F4BC7BD6}"/>
          </ac:spMkLst>
        </pc:spChg>
        <pc:spChg chg="add del">
          <ac:chgData name="Guest User" userId="" providerId="Windows Live" clId="Web-{9AC465C2-A457-47AE-A836-BB987140744F}" dt="2024-01-25T06:37:44.503" v="78"/>
          <ac:spMkLst>
            <pc:docMk/>
            <pc:sldMk cId="245740127" sldId="292"/>
            <ac:spMk id="11" creationId="{A7A9FAE1-F3F4-DC56-A866-63FFA0EFE7AD}"/>
          </ac:spMkLst>
        </pc:spChg>
        <pc:spChg chg="add del">
          <ac:chgData name="Guest User" userId="" providerId="Windows Live" clId="Web-{9AC465C2-A457-47AE-A836-BB987140744F}" dt="2024-01-25T06:37:44.581" v="80"/>
          <ac:spMkLst>
            <pc:docMk/>
            <pc:sldMk cId="245740127" sldId="292"/>
            <ac:spMk id="12" creationId="{6269B2B4-DA3F-71B1-CD88-0C5AC6551860}"/>
          </ac:spMkLst>
        </pc:spChg>
        <pc:picChg chg="add mod">
          <ac:chgData name="Guest User" userId="" providerId="Windows Live" clId="Web-{9AC465C2-A457-47AE-A836-BB987140744F}" dt="2024-01-25T06:36:50.392" v="73" actId="1076"/>
          <ac:picMkLst>
            <pc:docMk/>
            <pc:sldMk cId="245740127" sldId="292"/>
            <ac:picMk id="5" creationId="{4796CC66-7BA2-4147-55BB-05AC018EC0AD}"/>
          </ac:picMkLst>
        </pc:picChg>
        <pc:picChg chg="add mod">
          <ac:chgData name="Guest User" userId="" providerId="Windows Live" clId="Web-{9AC465C2-A457-47AE-A836-BB987140744F}" dt="2024-01-25T06:36:50.548" v="74" actId="1076"/>
          <ac:picMkLst>
            <pc:docMk/>
            <pc:sldMk cId="245740127" sldId="292"/>
            <ac:picMk id="6" creationId="{55E406D5-DB36-3B99-D2AF-A39228412374}"/>
          </ac:picMkLst>
        </pc:picChg>
      </pc:sldChg>
      <pc:sldChg chg="addSp delSp modSp del mod setBg modClrScheme delDesignElem chgLayout">
        <pc:chgData name="Guest User" userId="" providerId="Windows Live" clId="Web-{9AC465C2-A457-47AE-A836-BB987140744F}" dt="2024-01-25T06:29:26.518" v="50"/>
        <pc:sldMkLst>
          <pc:docMk/>
          <pc:sldMk cId="2702413930" sldId="292"/>
        </pc:sldMkLst>
        <pc:spChg chg="mod ord">
          <ac:chgData name="Guest User" userId="" providerId="Windows Live" clId="Web-{9AC465C2-A457-47AE-A836-BB987140744F}" dt="2024-01-25T06:29:03.471" v="49"/>
          <ac:spMkLst>
            <pc:docMk/>
            <pc:sldMk cId="2702413930" sldId="292"/>
            <ac:spMk id="2" creationId="{0EBCF05E-26AC-4997-03A2-368F994FE9A3}"/>
          </ac:spMkLst>
        </pc:spChg>
        <pc:spChg chg="del mod">
          <ac:chgData name="Guest User" userId="" providerId="Windows Live" clId="Web-{9AC465C2-A457-47AE-A836-BB987140744F}" dt="2024-01-25T06:27:49.046" v="42"/>
          <ac:spMkLst>
            <pc:docMk/>
            <pc:sldMk cId="2702413930" sldId="292"/>
            <ac:spMk id="3" creationId="{2DEE36A2-951D-F7B3-1F3B-90A906BBF6F0}"/>
          </ac:spMkLst>
        </pc:spChg>
        <pc:spChg chg="mod ord">
          <ac:chgData name="Guest User" userId="" providerId="Windows Live" clId="Web-{9AC465C2-A457-47AE-A836-BB987140744F}" dt="2024-01-25T06:29:03.471" v="49"/>
          <ac:spMkLst>
            <pc:docMk/>
            <pc:sldMk cId="2702413930" sldId="292"/>
            <ac:spMk id="4" creationId="{41A2786F-F7B8-808F-BF38-C966D644A750}"/>
          </ac:spMkLst>
        </pc:spChg>
        <pc:spChg chg="add del">
          <ac:chgData name="Guest User" userId="" providerId="Windows Live" clId="Web-{9AC465C2-A457-47AE-A836-BB987140744F}" dt="2024-01-25T06:28:29.126" v="45"/>
          <ac:spMkLst>
            <pc:docMk/>
            <pc:sldMk cId="2702413930" sldId="292"/>
            <ac:spMk id="10" creationId="{D4771268-CB57-404A-9271-370EB28F6090}"/>
          </ac:spMkLst>
        </pc:spChg>
        <pc:spChg chg="add del">
          <ac:chgData name="Guest User" userId="" providerId="Windows Live" clId="Web-{9AC465C2-A457-47AE-A836-BB987140744F}" dt="2024-01-25T06:28:31.985" v="47"/>
          <ac:spMkLst>
            <pc:docMk/>
            <pc:sldMk cId="2702413930" sldId="292"/>
            <ac:spMk id="12" creationId="{F49775AF-8896-43EE-92C6-83497D6DC56F}"/>
          </ac:spMkLst>
        </pc:spChg>
        <pc:spChg chg="add del">
          <ac:chgData name="Guest User" userId="" providerId="Windows Live" clId="Web-{9AC465C2-A457-47AE-A836-BB987140744F}" dt="2024-01-25T06:28:31.985" v="47"/>
          <ac:spMkLst>
            <pc:docMk/>
            <pc:sldMk cId="2702413930" sldId="292"/>
            <ac:spMk id="13" creationId="{9B7AD9F6-8CE7-4299-8FC6-328F4DCD3FF9}"/>
          </ac:spMkLst>
        </pc:spChg>
        <pc:spChg chg="add del">
          <ac:chgData name="Guest User" userId="" providerId="Windows Live" clId="Web-{9AC465C2-A457-47AE-A836-BB987140744F}" dt="2024-01-25T06:29:03.471" v="49"/>
          <ac:spMkLst>
            <pc:docMk/>
            <pc:sldMk cId="2702413930" sldId="292"/>
            <ac:spMk id="15" creationId="{D4771268-CB57-404A-9271-370EB28F6090}"/>
          </ac:spMkLst>
        </pc:spChg>
        <pc:picChg chg="add mod ord">
          <ac:chgData name="Guest User" userId="" providerId="Windows Live" clId="Web-{9AC465C2-A457-47AE-A836-BB987140744F}" dt="2024-01-25T06:29:03.471" v="49"/>
          <ac:picMkLst>
            <pc:docMk/>
            <pc:sldMk cId="2702413930" sldId="292"/>
            <ac:picMk id="5" creationId="{F6E8DE63-579F-338A-0F96-F1CA04A666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25497F-A6E7-958E-44C2-A1454D8602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D070-D048-49BB-3206-F45277461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CAC-6A7D-4DA1-9377-97681900CF1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6F6E5-839B-58B5-BD9B-240F18CD4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7EC46-DBFA-14B5-4E86-9825C9083E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DBF8-9330-4F2B-A331-95A2D999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90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9CD9-F3F5-402B-90AC-0C9BB7F6410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F97B-41D8-4C8D-826C-A7172837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63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C46-7918-4C36-A395-6575F5435E26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1010-E97A-46A7-923C-965B1D49A0F5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5ECD-DDA1-4A4F-9C47-80DC74F9E802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DD15-6680-43E4-A6C0-DDFCCF82CFDA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851-8D12-4566-A263-62186638AEDD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A0D-6FD0-4375-BCF8-EAE757FAB0FC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52F4-44C0-4EB6-8FF3-6078D6E56C95}" type="datetime1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72DE-6E7C-4B3D-A080-1873C0A8049F}" type="datetime1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DB3F-96F9-44D2-80BB-129AF3606AD9}" type="datetime1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69FF-BF67-4D0C-AE96-C89AC179BB68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81EE-5EC3-4E60-89EC-A69D4EFDFDD9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FC87-EC23-440E-BB52-FEC686C44C88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004C9CE-DB2F-7663-067C-A27CBC3D4025}"/>
              </a:ext>
            </a:extLst>
          </p:cNvPr>
          <p:cNvGrpSpPr/>
          <p:nvPr/>
        </p:nvGrpSpPr>
        <p:grpSpPr>
          <a:xfrm>
            <a:off x="4684959" y="-457046"/>
            <a:ext cx="7880266" cy="7862597"/>
            <a:chOff x="4684959" y="-478974"/>
            <a:chExt cx="7880266" cy="7862597"/>
          </a:xfrm>
          <a:blipFill>
            <a:blip r:embed="rId3"/>
            <a:stretch>
              <a:fillRect/>
            </a:stretch>
          </a:blip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71A8A14C-561C-7A37-392B-2E2BE3861AB5}"/>
                </a:ext>
              </a:extLst>
            </p:cNvPr>
            <p:cNvSpPr/>
            <p:nvPr/>
          </p:nvSpPr>
          <p:spPr>
            <a:xfrm>
              <a:off x="9843795" y="2052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16CC83C2-4D7B-4C86-2CDB-626026478E7F}"/>
                </a:ext>
              </a:extLst>
            </p:cNvPr>
            <p:cNvSpPr/>
            <p:nvPr/>
          </p:nvSpPr>
          <p:spPr>
            <a:xfrm>
              <a:off x="11109649" y="93616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FE1DC28-1299-884A-6CED-449A7A200CAD}"/>
                </a:ext>
              </a:extLst>
            </p:cNvPr>
            <p:cNvSpPr/>
            <p:nvPr/>
          </p:nvSpPr>
          <p:spPr>
            <a:xfrm>
              <a:off x="9843795" y="166706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D67C5C4E-A59F-A0DB-FAEC-2B4B6407A699}"/>
                </a:ext>
              </a:extLst>
            </p:cNvPr>
            <p:cNvSpPr/>
            <p:nvPr/>
          </p:nvSpPr>
          <p:spPr>
            <a:xfrm>
              <a:off x="11109649" y="-4618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D3084811-FE5F-1BB4-7C40-6C9D969AFD88}"/>
                </a:ext>
              </a:extLst>
            </p:cNvPr>
            <p:cNvSpPr/>
            <p:nvPr/>
          </p:nvSpPr>
          <p:spPr>
            <a:xfrm>
              <a:off x="9843795" y="312886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290C1C0-1A48-66A4-955F-542F7C07FF00}"/>
                </a:ext>
              </a:extLst>
            </p:cNvPr>
            <p:cNvSpPr/>
            <p:nvPr/>
          </p:nvSpPr>
          <p:spPr>
            <a:xfrm>
              <a:off x="11109649" y="242750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D3D5FA1-B3CB-2B64-FFA7-F0298B839C4B}"/>
                </a:ext>
              </a:extLst>
            </p:cNvPr>
            <p:cNvSpPr/>
            <p:nvPr/>
          </p:nvSpPr>
          <p:spPr>
            <a:xfrm>
              <a:off x="9843795" y="4575105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079780F-6965-2D74-9805-B3C132B0EF1B}"/>
                </a:ext>
              </a:extLst>
            </p:cNvPr>
            <p:cNvSpPr/>
            <p:nvPr/>
          </p:nvSpPr>
          <p:spPr>
            <a:xfrm>
              <a:off x="11109649" y="387375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773B3404-6C0A-388B-FA11-9C34921D32E3}"/>
                </a:ext>
              </a:extLst>
            </p:cNvPr>
            <p:cNvSpPr/>
            <p:nvPr/>
          </p:nvSpPr>
          <p:spPr>
            <a:xfrm>
              <a:off x="11041223" y="536510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206F9778-1352-F9DF-14BB-956B48C626E7}"/>
                </a:ext>
              </a:extLst>
            </p:cNvPr>
            <p:cNvSpPr/>
            <p:nvPr/>
          </p:nvSpPr>
          <p:spPr>
            <a:xfrm>
              <a:off x="9843795" y="60959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1599E7E2-AFA2-ECAB-80C7-1DBF3038D4CB}"/>
                </a:ext>
              </a:extLst>
            </p:cNvPr>
            <p:cNvSpPr/>
            <p:nvPr/>
          </p:nvSpPr>
          <p:spPr>
            <a:xfrm>
              <a:off x="8577941" y="234041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FF3348F-01A9-6ACD-DE86-A76B49BF2B70}"/>
                </a:ext>
              </a:extLst>
            </p:cNvPr>
            <p:cNvSpPr/>
            <p:nvPr/>
          </p:nvSpPr>
          <p:spPr>
            <a:xfrm>
              <a:off x="8577941" y="90662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A9276123-2359-178C-2BF3-04F10666A9FA}"/>
                </a:ext>
              </a:extLst>
            </p:cNvPr>
            <p:cNvSpPr/>
            <p:nvPr/>
          </p:nvSpPr>
          <p:spPr>
            <a:xfrm>
              <a:off x="8577941" y="-4789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DD0C7ED-2926-9FF0-BE08-5F454709A979}"/>
                </a:ext>
              </a:extLst>
            </p:cNvPr>
            <p:cNvSpPr/>
            <p:nvPr/>
          </p:nvSpPr>
          <p:spPr>
            <a:xfrm>
              <a:off x="7312087" y="157997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03C411-207C-884C-6920-404ACA345E95}"/>
                </a:ext>
              </a:extLst>
            </p:cNvPr>
            <p:cNvSpPr/>
            <p:nvPr/>
          </p:nvSpPr>
          <p:spPr>
            <a:xfrm>
              <a:off x="7312087" y="19671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4AB67666-BBEC-90C1-D427-A3466E4D540F}"/>
                </a:ext>
              </a:extLst>
            </p:cNvPr>
            <p:cNvSpPr/>
            <p:nvPr/>
          </p:nvSpPr>
          <p:spPr>
            <a:xfrm>
              <a:off x="8540619" y="519093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735F2F42-9D98-5151-A152-A6469DEC4B48}"/>
                </a:ext>
              </a:extLst>
            </p:cNvPr>
            <p:cNvSpPr/>
            <p:nvPr/>
          </p:nvSpPr>
          <p:spPr>
            <a:xfrm>
              <a:off x="8528179" y="37726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885175F0-83F4-434B-2C0E-211C3C952986}"/>
                </a:ext>
              </a:extLst>
            </p:cNvPr>
            <p:cNvSpPr/>
            <p:nvPr/>
          </p:nvSpPr>
          <p:spPr>
            <a:xfrm>
              <a:off x="7321418" y="58743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B6F783-64F3-1CD0-1F0A-5FC70F180C7C}"/>
                </a:ext>
              </a:extLst>
            </p:cNvPr>
            <p:cNvSpPr/>
            <p:nvPr/>
          </p:nvSpPr>
          <p:spPr>
            <a:xfrm>
              <a:off x="7277877" y="44818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CAE3139C-575F-2DE1-DF92-B0576B5DE267}"/>
                </a:ext>
              </a:extLst>
            </p:cNvPr>
            <p:cNvSpPr/>
            <p:nvPr/>
          </p:nvSpPr>
          <p:spPr>
            <a:xfrm>
              <a:off x="7319864" y="296323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2774EFB4-D1E8-A20E-DA9D-A162856A246E}"/>
                </a:ext>
              </a:extLst>
            </p:cNvPr>
            <p:cNvSpPr/>
            <p:nvPr/>
          </p:nvSpPr>
          <p:spPr>
            <a:xfrm>
              <a:off x="4684959" y="596739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D2B8A735-3246-BDBB-8683-F55B91350397}"/>
                </a:ext>
              </a:extLst>
            </p:cNvPr>
            <p:cNvSpPr/>
            <p:nvPr/>
          </p:nvSpPr>
          <p:spPr>
            <a:xfrm>
              <a:off x="4684959" y="45291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DD9DCA65-0FB0-6DD3-1971-F16EB4599BF1}"/>
                </a:ext>
              </a:extLst>
            </p:cNvPr>
            <p:cNvSpPr/>
            <p:nvPr/>
          </p:nvSpPr>
          <p:spPr>
            <a:xfrm>
              <a:off x="5993362" y="379285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086556E1-AC86-AE7E-AF93-22E513A8F013}"/>
                </a:ext>
              </a:extLst>
            </p:cNvPr>
            <p:cNvSpPr/>
            <p:nvPr/>
          </p:nvSpPr>
          <p:spPr>
            <a:xfrm>
              <a:off x="6018242" y="524302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3AAACF-D639-04CE-E0A3-F5C2AF5D29BF}"/>
              </a:ext>
            </a:extLst>
          </p:cNvPr>
          <p:cNvSpPr txBox="1"/>
          <p:nvPr/>
        </p:nvSpPr>
        <p:spPr>
          <a:xfrm>
            <a:off x="-58444" y="1382546"/>
            <a:ext cx="80034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Arial Black"/>
              </a:rPr>
              <a:t>Concrete Strength Prediction</a:t>
            </a:r>
            <a:endParaRPr lang="en-IN" sz="3600"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2F742-D846-388D-FC1E-89639D67AE9A}"/>
              </a:ext>
            </a:extLst>
          </p:cNvPr>
          <p:cNvSpPr txBox="1"/>
          <p:nvPr/>
        </p:nvSpPr>
        <p:spPr>
          <a:xfrm>
            <a:off x="174756" y="3792859"/>
            <a:ext cx="343096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</a:t>
            </a:r>
          </a:p>
          <a:p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arenR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K.MANIKANTA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D.BHARATH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ARYAN VAKHARIA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A.VASUDEV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A.AAKASH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F0153-33BB-708A-1290-863FAEC7C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14" y="77037"/>
            <a:ext cx="1047975" cy="1130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FE1E-FFBB-A7A8-0CF7-9A4CDE1FF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5" y="75222"/>
            <a:ext cx="1117203" cy="1127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24393-3437-30CD-A74B-5937D270E534}"/>
              </a:ext>
            </a:extLst>
          </p:cNvPr>
          <p:cNvSpPr txBox="1"/>
          <p:nvPr/>
        </p:nvSpPr>
        <p:spPr>
          <a:xfrm>
            <a:off x="98945" y="6082459"/>
            <a:ext cx="620791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AURORA’S DEGREE AND P.G. COLLEGE 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(B.SC. COMPUTER SCIENCE &amp;  DATA SCIENCE)​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A906A-B8C7-EE28-6F9A-30DE68F5EBEA}"/>
              </a:ext>
            </a:extLst>
          </p:cNvPr>
          <p:cNvSpPr txBox="1"/>
          <p:nvPr/>
        </p:nvSpPr>
        <p:spPr>
          <a:xfrm>
            <a:off x="1238421" y="2195645"/>
            <a:ext cx="537561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/>
              <a:t>REGRESSION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5EC74-6D77-9B9D-A9D2-5C919FA343FE}"/>
              </a:ext>
            </a:extLst>
          </p:cNvPr>
          <p:cNvSpPr txBox="1"/>
          <p:nvPr/>
        </p:nvSpPr>
        <p:spPr>
          <a:xfrm>
            <a:off x="11588978" y="6578417"/>
            <a:ext cx="603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rial Black"/>
                <a:cs typeface="Calibri"/>
              </a:rPr>
              <a:t>1</a:t>
            </a:r>
            <a:endParaRPr lang="en-US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039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5D0D-3E7F-65E4-E006-93251F87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10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showing cement and cement&#10;&#10;Description automatically generated">
            <a:extLst>
              <a:ext uri="{FF2B5EF4-FFF2-40B4-BE49-F238E27FC236}">
                <a16:creationId xmlns:a16="http://schemas.microsoft.com/office/drawing/2014/main" id="{4796CC66-7BA2-4147-55BB-05AC018E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1" y="2241550"/>
            <a:ext cx="4788131" cy="4114800"/>
          </a:xfrm>
          <a:prstGeom prst="rect">
            <a:avLst/>
          </a:prstGeom>
        </p:spPr>
      </p:pic>
      <p:pic>
        <p:nvPicPr>
          <p:cNvPr id="6" name="Picture 5" descr="A graph of a blue rectangular object with a black line&#10;&#10;Description automatically generated">
            <a:extLst>
              <a:ext uri="{FF2B5EF4-FFF2-40B4-BE49-F238E27FC236}">
                <a16:creationId xmlns:a16="http://schemas.microsoft.com/office/drawing/2014/main" id="{55E406D5-DB36-3B99-D2AF-A3922841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79" y="2241550"/>
            <a:ext cx="4709821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EA265-0033-28ED-BD6C-089DBF0B5574}"/>
              </a:ext>
            </a:extLst>
          </p:cNvPr>
          <p:cNvSpPr txBox="1"/>
          <p:nvPr/>
        </p:nvSpPr>
        <p:spPr>
          <a:xfrm>
            <a:off x="1913329" y="135939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A036-FC71-2FE2-7A50-7C6ED49F9F03}"/>
              </a:ext>
            </a:extLst>
          </p:cNvPr>
          <p:cNvSpPr txBox="1"/>
          <p:nvPr/>
        </p:nvSpPr>
        <p:spPr>
          <a:xfrm>
            <a:off x="7521854" y="1359397"/>
            <a:ext cx="2653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BLAST FURNACE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0DF8A-E4AD-FA45-3DD8-D71B9A9F0463}"/>
              </a:ext>
            </a:extLst>
          </p:cNvPr>
          <p:cNvSpPr txBox="1"/>
          <p:nvPr/>
        </p:nvSpPr>
        <p:spPr>
          <a:xfrm>
            <a:off x="4827972" y="501855"/>
            <a:ext cx="253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 Black" panose="020B0A04020102020204" pitchFamily="34" charset="0"/>
              </a:rPr>
              <a:t>BOX PLOT</a:t>
            </a:r>
            <a:endParaRPr lang="en-IN" sz="28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3FE3-8F58-A9FD-7170-1563B10E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74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11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with a blue square&#10;&#10;Description automatically generated">
            <a:extLst>
              <a:ext uri="{FF2B5EF4-FFF2-40B4-BE49-F238E27FC236}">
                <a16:creationId xmlns:a16="http://schemas.microsoft.com/office/drawing/2014/main" id="{77D9E7FE-2356-B42B-C8FB-7EA46626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3" y="1207140"/>
            <a:ext cx="4693444" cy="4114800"/>
          </a:xfrm>
          <a:prstGeom prst="rect">
            <a:avLst/>
          </a:prstGeom>
        </p:spPr>
      </p:pic>
      <p:pic>
        <p:nvPicPr>
          <p:cNvPr id="6" name="Picture 5" descr="A graph of water and water&#10;&#10;Description automatically generated">
            <a:extLst>
              <a:ext uri="{FF2B5EF4-FFF2-40B4-BE49-F238E27FC236}">
                <a16:creationId xmlns:a16="http://schemas.microsoft.com/office/drawing/2014/main" id="{C938C7BF-CADA-4A48-DABA-8697868D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65" y="1208843"/>
            <a:ext cx="4703944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8C5C20-C632-DD69-4991-42FBBB77BA9D}"/>
              </a:ext>
            </a:extLst>
          </p:cNvPr>
          <p:cNvSpPr txBox="1"/>
          <p:nvPr/>
        </p:nvSpPr>
        <p:spPr>
          <a:xfrm>
            <a:off x="2247626" y="405668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FLY 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D8670-C555-62CE-C99C-AA75EDC5C6D5}"/>
              </a:ext>
            </a:extLst>
          </p:cNvPr>
          <p:cNvSpPr txBox="1"/>
          <p:nvPr/>
        </p:nvSpPr>
        <p:spPr>
          <a:xfrm>
            <a:off x="8353494" y="404572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392774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774-8024-3E19-845E-B6B8C953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12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of a graph showing a blue rectangle&#10;&#10;Description automatically generated">
            <a:extLst>
              <a:ext uri="{FF2B5EF4-FFF2-40B4-BE49-F238E27FC236}">
                <a16:creationId xmlns:a16="http://schemas.microsoft.com/office/drawing/2014/main" id="{D3441529-1E7B-91FC-35C6-C79DACAB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4" y="1371600"/>
            <a:ext cx="467921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7230A-EBAC-0B65-A237-ACF2AE38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593" y="1371600"/>
            <a:ext cx="4725591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AD648-0A7A-77EB-12C9-65B290D3FD74}"/>
              </a:ext>
            </a:extLst>
          </p:cNvPr>
          <p:cNvSpPr txBox="1"/>
          <p:nvPr/>
        </p:nvSpPr>
        <p:spPr>
          <a:xfrm>
            <a:off x="1408878" y="470320"/>
            <a:ext cx="3102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SUPER PLASTICIZER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A8B0E-12DE-9F49-0D48-3F0D72158221}"/>
              </a:ext>
            </a:extLst>
          </p:cNvPr>
          <p:cNvSpPr txBox="1"/>
          <p:nvPr/>
        </p:nvSpPr>
        <p:spPr>
          <a:xfrm>
            <a:off x="7553120" y="459392"/>
            <a:ext cx="3481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COARSE AGGREGATE</a:t>
            </a:r>
          </a:p>
        </p:txBody>
      </p:sp>
    </p:spTree>
    <p:extLst>
      <p:ext uri="{BB962C8B-B14F-4D97-AF65-F5344CB8AC3E}">
        <p14:creationId xmlns:p14="http://schemas.microsoft.com/office/powerpoint/2010/main" val="145069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D544-9733-562F-31AA-9F36FCA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13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1BB09-A834-9F68-0EF7-D7223ADE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0" y="1312416"/>
            <a:ext cx="4724230" cy="4114800"/>
          </a:xfrm>
          <a:prstGeom prst="rect">
            <a:avLst/>
          </a:prstGeom>
        </p:spPr>
      </p:pic>
      <p:pic>
        <p:nvPicPr>
          <p:cNvPr id="6" name="Picture 5" descr="A graph with a bar graph and numbers&#10;&#10;Description automatically generated">
            <a:extLst>
              <a:ext uri="{FF2B5EF4-FFF2-40B4-BE49-F238E27FC236}">
                <a16:creationId xmlns:a16="http://schemas.microsoft.com/office/drawing/2014/main" id="{B87E8B34-0618-95B1-BF7F-B9E4C5B5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70" y="1312416"/>
            <a:ext cx="4755706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C54E4-0628-3941-5DA8-A6DB79B6D45B}"/>
              </a:ext>
            </a:extLst>
          </p:cNvPr>
          <p:cNvSpPr txBox="1"/>
          <p:nvPr/>
        </p:nvSpPr>
        <p:spPr>
          <a:xfrm>
            <a:off x="1885813" y="449524"/>
            <a:ext cx="31357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FINE AGGREGATE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9734D-4091-E3CC-8897-0C7FF37CD7CF}"/>
              </a:ext>
            </a:extLst>
          </p:cNvPr>
          <p:cNvSpPr txBox="1"/>
          <p:nvPr/>
        </p:nvSpPr>
        <p:spPr>
          <a:xfrm>
            <a:off x="8616630" y="481319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03698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24E6F4D-A96B-97D3-5390-F10B4E509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578" y="1847553"/>
            <a:ext cx="48468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936FA0-F141-FABA-DFF3-CEE41C09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9" y="1847999"/>
            <a:ext cx="4810907" cy="43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1F628-0009-5563-8787-D322BE8D7F84}"/>
              </a:ext>
            </a:extLst>
          </p:cNvPr>
          <p:cNvSpPr txBox="1"/>
          <p:nvPr/>
        </p:nvSpPr>
        <p:spPr>
          <a:xfrm>
            <a:off x="731914" y="1185985"/>
            <a:ext cx="450609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  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/>
              </a:rPr>
              <a:t>SCATTER PLOT OF  FLYASH</a:t>
            </a:r>
            <a:endParaRPr lang="en-US" sz="2800">
              <a:latin typeface="Calibri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66EA1-622F-FE08-7053-1E25D39BCD23}"/>
              </a:ext>
            </a:extLst>
          </p:cNvPr>
          <p:cNvSpPr txBox="1"/>
          <p:nvPr/>
        </p:nvSpPr>
        <p:spPr>
          <a:xfrm>
            <a:off x="7065974" y="1122506"/>
            <a:ext cx="48079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SCATTER PLOT OF CEMENT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9DB22-761E-0082-2469-0BF90E7A9D8C}"/>
              </a:ext>
            </a:extLst>
          </p:cNvPr>
          <p:cNvSpPr txBox="1"/>
          <p:nvPr/>
        </p:nvSpPr>
        <p:spPr>
          <a:xfrm>
            <a:off x="152479" y="300995"/>
            <a:ext cx="11721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SCATTER PLOT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CCB2-7E37-4E0A-3D86-8DF48E6C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135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14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4156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592A-91D8-A430-7E92-ED629F47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rgbClr val="000000"/>
                </a:solidFill>
                <a:latin typeface="Arial Black"/>
              </a:rPr>
              <a:pPr/>
              <a:t>15</a:t>
            </a:fld>
            <a:endParaRPr lang="en-US" sz="2000">
              <a:solidFill>
                <a:srgbClr val="000000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F7A74-C26B-AAD7-739C-DBD7FCCF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26" y="1371600"/>
            <a:ext cx="4700016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FAD40-B454-4719-9F45-72402127ABFA}"/>
              </a:ext>
            </a:extLst>
          </p:cNvPr>
          <p:cNvSpPr txBox="1"/>
          <p:nvPr/>
        </p:nvSpPr>
        <p:spPr>
          <a:xfrm>
            <a:off x="2116058" y="59205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CC_STRENGTH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D1327-08F4-0F79-036E-8416596C3292}"/>
              </a:ext>
            </a:extLst>
          </p:cNvPr>
          <p:cNvSpPr txBox="1"/>
          <p:nvPr/>
        </p:nvSpPr>
        <p:spPr>
          <a:xfrm>
            <a:off x="6743566" y="1105287"/>
            <a:ext cx="3332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/>
              <a:t>Box plot</a:t>
            </a:r>
            <a:endParaRPr lang="en-IN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618B3-6261-E605-403D-2DD1EDCFD709}"/>
              </a:ext>
            </a:extLst>
          </p:cNvPr>
          <p:cNvSpPr txBox="1"/>
          <p:nvPr/>
        </p:nvSpPr>
        <p:spPr>
          <a:xfrm>
            <a:off x="7454096" y="1874728"/>
            <a:ext cx="416688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It is a simple way to visualize the shape of our data. It makes comparing characteristics of data between categories very easy.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7695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7EF853-1198-11EC-E7F6-9807FF456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76" y="1201461"/>
            <a:ext cx="6834023" cy="55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B87BC-7984-DC53-01F0-05A3075095A5}"/>
              </a:ext>
            </a:extLst>
          </p:cNvPr>
          <p:cNvSpPr txBox="1"/>
          <p:nvPr/>
        </p:nvSpPr>
        <p:spPr>
          <a:xfrm>
            <a:off x="188140" y="123077"/>
            <a:ext cx="1189619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>
                <a:ea typeface="Calibri Light" panose="020F0302020204030204" pitchFamily="34" charset="0"/>
                <a:cs typeface="Calibri Light"/>
              </a:rPr>
              <a:t>CONCRETE COMPRESSIVE STRENGTH GIVING OUT THE LINEAER REGRESSION USING CEMENT DATA </a:t>
            </a:r>
            <a:endParaRPr lang="en-IN" sz="3600" b="1"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5FE4D-730A-5D15-D15F-05325DB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323" y="6491422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8612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6B14F-0A0B-A394-4145-7E8BCC8E9C4D}"/>
              </a:ext>
            </a:extLst>
          </p:cNvPr>
          <p:cNvSpPr txBox="1"/>
          <p:nvPr/>
        </p:nvSpPr>
        <p:spPr>
          <a:xfrm>
            <a:off x="460809" y="513579"/>
            <a:ext cx="1113230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000" b="1">
                <a:latin typeface="Arial Black" panose="020B0A04020102020204" pitchFamily="34" charset="0"/>
              </a:rPr>
              <a:t>Linear Regression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FF2F-2C0F-1E93-42D0-7DCD5666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004" y="6493673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17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394AB-A8D4-F8A5-13C6-2892FC27C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0758"/>
              </p:ext>
            </p:extLst>
          </p:nvPr>
        </p:nvGraphicFramePr>
        <p:xfrm>
          <a:off x="1144972" y="1377334"/>
          <a:ext cx="10281038" cy="5167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8.1254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103.5824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8.0707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70-30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7.8627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10.0395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10.0372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</a:p>
                    <a:p>
                      <a:pPr algn="ctr"/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</a:t>
                      </a:r>
                      <a:r>
                        <a:rPr lang="en-IN" sz="2400"/>
                        <a:t>.3127</a:t>
                      </a:r>
                      <a:endParaRPr lang="en-US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7C04-38B3-27EB-B2DD-39E01671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107" y="352529"/>
            <a:ext cx="5390868" cy="1280890"/>
          </a:xfrm>
        </p:spPr>
        <p:txBody>
          <a:bodyPr>
            <a:normAutofit/>
          </a:bodyPr>
          <a:lstStyle/>
          <a:p>
            <a:r>
              <a:rPr lang="en-IN" sz="4000" b="1">
                <a:latin typeface="Arial Black" panose="020B0A04020102020204" pitchFamily="34" charset="0"/>
              </a:rPr>
              <a:t>Random Forest</a:t>
            </a:r>
            <a:br>
              <a:rPr lang="en-IN" b="1"/>
            </a:b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AAE7-1A53-DB1C-5447-0BBE3D5E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41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18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AC2847-1574-CECA-4B32-902A7016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7915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34.6264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4.6955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5.8844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36.5034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4.7877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6.0418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37.3213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4.7377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6.1091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34.9917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4.5233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5.9153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38.0660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4.7051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6.1697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37.5765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4.6373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6.1299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2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18D0-2AF6-74B2-32AC-4B6385FE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45" y="278002"/>
            <a:ext cx="7907855" cy="1612686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Ridge Regression</a:t>
            </a:r>
            <a:b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26DF7-5EF9-F659-2805-68AF0BC5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22" y="649062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19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CD445F-5322-EA82-009C-09F575F0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2903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106.5231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8.1262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10.3210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103.6145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8.0719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10.1791</a:t>
                      </a: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100.8336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7.8650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65-35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7.9204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10.0372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C8D9D-3D71-74A7-17E5-B967B48B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2528" y="6444062"/>
            <a:ext cx="3502742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2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4DA423-0912-3C55-AE8F-74763E85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67938"/>
              </p:ext>
            </p:extLst>
          </p:nvPr>
        </p:nvGraphicFramePr>
        <p:xfrm>
          <a:off x="1984489" y="1151222"/>
          <a:ext cx="8114891" cy="495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891">
                  <a:extLst>
                    <a:ext uri="{9D8B030D-6E8A-4147-A177-3AD203B41FA5}">
                      <a16:colId xmlns:a16="http://schemas.microsoft.com/office/drawing/2014/main" val="999675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1871397"/>
                    </a:ext>
                  </a:extLst>
                </a:gridCol>
              </a:tblGrid>
              <a:tr h="450495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    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 Slide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96364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Imported Libraries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u="none"/>
                        <a:t> 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48123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</a:t>
                      </a:r>
                      <a:r>
                        <a:rPr lang="en-IN" b="1" err="1"/>
                        <a:t>Techinical</a:t>
                      </a:r>
                      <a:r>
                        <a:rPr lang="en-IN" b="1"/>
                        <a:t> Approximations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 i="1"/>
                        <a:t>                                     4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17879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/>
                        <a:t>                  </a:t>
                      </a:r>
                      <a:r>
                        <a:rPr lang="en-IN" b="1"/>
                        <a:t>Project Background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5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69598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Data Quality Matters 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6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77170"/>
                  </a:ext>
                </a:extLst>
              </a:tr>
              <a:tr h="1076184">
                <a:tc>
                  <a:txBody>
                    <a:bodyPr/>
                    <a:lstStyle/>
                    <a:p>
                      <a:pPr lvl="1"/>
                      <a:r>
                        <a:rPr lang="en-IN" b="1"/>
                        <a:t>                       EDA</a:t>
                      </a:r>
                      <a:endParaRPr lang="en-US"/>
                    </a:p>
                    <a:p>
                      <a:pPr lvl="1">
                        <a:buNone/>
                      </a:pPr>
                      <a:r>
                        <a:rPr lang="en-IN" b="1"/>
                        <a:t>(</a:t>
                      </a:r>
                      <a:r>
                        <a:rPr lang="en-IN" b="1" err="1"/>
                        <a:t>Pairplots,Heatmap,Distribution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Plot,Box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plots,Scatter</a:t>
                      </a:r>
                      <a:r>
                        <a:rPr lang="en-IN" b="1"/>
                        <a:t> plots)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43357"/>
                  </a:ext>
                </a:extLst>
              </a:tr>
              <a:tr h="750826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Machine learning Algorithms compression test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30925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1" i="0" u="none" strike="noStrike" noProof="0">
                          <a:latin typeface="Calibri"/>
                        </a:rPr>
                        <a:t>Appendix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 i="1"/>
                        <a:t>21</a:t>
                      </a:r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82097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         C</a:t>
                      </a:r>
                      <a:r>
                        <a:rPr lang="en-IN" b="1" i="0"/>
                        <a:t>onclusion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67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0F72AA-4FCC-FF22-DB44-CC9A0854A533}"/>
              </a:ext>
            </a:extLst>
          </p:cNvPr>
          <p:cNvSpPr txBox="1"/>
          <p:nvPr/>
        </p:nvSpPr>
        <p:spPr>
          <a:xfrm>
            <a:off x="4631240" y="128020"/>
            <a:ext cx="293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Arial Black" panose="020B0A04020102020204" pitchFamily="34" charset="0"/>
              </a:rPr>
              <a:t>INDEX</a:t>
            </a:r>
            <a:endParaRPr lang="en-IN" sz="54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6BEA-8D44-450C-721A-DED07F29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89" y="335681"/>
            <a:ext cx="5743808" cy="1614430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Lasso</a:t>
            </a:r>
            <a: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Regression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 i="1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27567-3119-A001-071A-2862377A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872" y="6495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319CFA-2467-FEF6-A70F-651F8BF7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54529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107.2080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8.1472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10.3541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104.8714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8.0974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10.2405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0.5906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101.1815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7.8825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10.0589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100.8840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100.2494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10.3077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55-45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8.1341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10.2691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82E7-16C1-460B-75A4-F360E278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4" y="108990"/>
            <a:ext cx="8062837" cy="2361135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ML Algorithms Evaluation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75AF9-6889-4C43-6349-B5275FD4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514" y="6493525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CCF4B-81CA-E474-44AB-8AA8F3BE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53062"/>
              </p:ext>
            </p:extLst>
          </p:nvPr>
        </p:nvGraphicFramePr>
        <p:xfrm>
          <a:off x="1178560" y="2149337"/>
          <a:ext cx="9834880" cy="3137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7440">
                  <a:extLst>
                    <a:ext uri="{9D8B030D-6E8A-4147-A177-3AD203B41FA5}">
                      <a16:colId xmlns:a16="http://schemas.microsoft.com/office/drawing/2014/main" val="2293919984"/>
                    </a:ext>
                  </a:extLst>
                </a:gridCol>
                <a:gridCol w="4917440">
                  <a:extLst>
                    <a:ext uri="{9D8B030D-6E8A-4147-A177-3AD203B41FA5}">
                      <a16:colId xmlns:a16="http://schemas.microsoft.com/office/drawing/2014/main" val="3233006122"/>
                    </a:ext>
                  </a:extLst>
                </a:gridCol>
              </a:tblGrid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ML </a:t>
                      </a:r>
                      <a:r>
                        <a:rPr lang="en-US" sz="2900" err="1"/>
                        <a:t>ALgorithm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MSE</a:t>
                      </a:r>
                      <a:endParaRPr lang="en-IN" sz="2900"/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374276009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Linear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7300851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Ridge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1328612197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>
                          <a:solidFill>
                            <a:srgbClr val="FF0000"/>
                          </a:solidFill>
                        </a:rPr>
                        <a:t>Lasso Regression</a:t>
                      </a:r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28593207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Random Forest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34.6264</a:t>
                      </a:r>
                      <a:endParaRPr lang="en-IN" sz="3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107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2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27F6-5627-40FB-834B-F2883808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83" y="447129"/>
            <a:ext cx="10460551" cy="1275408"/>
          </a:xfrm>
        </p:spPr>
        <p:txBody>
          <a:bodyPr>
            <a:normAutofit/>
          </a:bodyPr>
          <a:lstStyle/>
          <a:p>
            <a:pPr algn="ctr"/>
            <a:r>
              <a:rPr lang="en-IN" sz="5400" b="1">
                <a:latin typeface="Arial Black"/>
              </a:rPr>
              <a:t>APPENDIX: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3BBD1-44E0-D5C6-E836-E9396F4B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046" y="6491136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EF3B6-662C-4C67-421D-2F2DF41105B8}"/>
              </a:ext>
            </a:extLst>
          </p:cNvPr>
          <p:cNvSpPr txBox="1"/>
          <p:nvPr/>
        </p:nvSpPr>
        <p:spPr>
          <a:xfrm>
            <a:off x="942906" y="1940632"/>
            <a:ext cx="102645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The next coming part of appendix have code picture of following </a:t>
            </a:r>
          </a:p>
          <a:p>
            <a:r>
              <a:rPr lang="en-US" b="1">
                <a:cs typeface="Calibri"/>
              </a:rPr>
              <a:t> * Linear regression </a:t>
            </a:r>
          </a:p>
          <a:p>
            <a:r>
              <a:rPr lang="en-US" b="1">
                <a:cs typeface="Calibri"/>
              </a:rPr>
              <a:t>  *Rigid regression</a:t>
            </a:r>
          </a:p>
          <a:p>
            <a:r>
              <a:rPr lang="en-US" b="1">
                <a:cs typeface="Calibri"/>
              </a:rPr>
              <a:t>  *Lasso regression and </a:t>
            </a:r>
          </a:p>
          <a:p>
            <a:r>
              <a:rPr lang="en-US" b="1">
                <a:cs typeface="Calibri"/>
              </a:rPr>
              <a:t>  *Random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58040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7EB-4399-07A0-C671-CD7F4BBF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90" y="624110"/>
            <a:ext cx="11508140" cy="128089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Linear</a:t>
            </a:r>
            <a:r>
              <a:rPr lang="en-US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7967B-4382-87DD-40B0-D795CE3E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A1BEE6-84E2-029A-3973-56723EEC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17" y="2080424"/>
            <a:ext cx="10013548" cy="3574090"/>
          </a:xfrm>
        </p:spPr>
      </p:pic>
    </p:spTree>
    <p:extLst>
      <p:ext uri="{BB962C8B-B14F-4D97-AF65-F5344CB8AC3E}">
        <p14:creationId xmlns:p14="http://schemas.microsoft.com/office/powerpoint/2010/main" val="34985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E55-F160-9772-67D7-AC2A66D8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24" y="433610"/>
            <a:ext cx="11049672" cy="1280890"/>
          </a:xfrm>
        </p:spPr>
        <p:txBody>
          <a:bodyPr/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Rigid</a:t>
            </a:r>
            <a:r>
              <a:rPr lang="en-US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0C16-996C-AA9C-1713-0A63D9B6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24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4D2F90-B611-A9AC-2A61-CB8CB3A3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11" y="2207116"/>
            <a:ext cx="9411516" cy="3101609"/>
          </a:xfrm>
        </p:spPr>
      </p:pic>
    </p:spTree>
    <p:extLst>
      <p:ext uri="{BB962C8B-B14F-4D97-AF65-F5344CB8AC3E}">
        <p14:creationId xmlns:p14="http://schemas.microsoft.com/office/powerpoint/2010/main" val="82868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4039-EE80-BD5B-5A1D-12A77CD9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56" y="634136"/>
            <a:ext cx="11290880" cy="1280890"/>
          </a:xfrm>
        </p:spPr>
        <p:txBody>
          <a:bodyPr/>
          <a:lstStyle/>
          <a:p>
            <a:pPr algn="ctr"/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Lasso</a:t>
            </a:r>
            <a:r>
              <a:rPr lang="en-IN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F980-A9F1-BB85-4B60-0625F2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619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25</a:t>
            </a:r>
          </a:p>
          <a:p>
            <a:endParaRPr lang="en-US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C75D8527-044D-5A76-93B7-0F613CFF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2310510"/>
            <a:ext cx="1009737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8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58C-C378-8508-C14F-C003CA7B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58" y="634136"/>
            <a:ext cx="11159312" cy="1280890"/>
          </a:xfrm>
        </p:spPr>
        <p:txBody>
          <a:bodyPr/>
          <a:lstStyle/>
          <a:p>
            <a:pPr algn="ctr"/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Random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Forest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6DE9-E163-0B10-00FD-47A08993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59755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26</a:t>
            </a:r>
          </a:p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1DC2E3-8FB6-9A03-D2E0-9DEA773D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35" y="2356769"/>
            <a:ext cx="8992379" cy="3162574"/>
          </a:xfrm>
        </p:spPr>
      </p:pic>
    </p:spTree>
    <p:extLst>
      <p:ext uri="{BB962C8B-B14F-4D97-AF65-F5344CB8AC3E}">
        <p14:creationId xmlns:p14="http://schemas.microsoft.com/office/powerpoint/2010/main" val="358134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02E-BCF0-2B05-51A1-936D65FB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3303" y="119257"/>
            <a:ext cx="9078653" cy="1449576"/>
          </a:xfrm>
        </p:spPr>
        <p:txBody>
          <a:bodyPr>
            <a:noAutofit/>
          </a:bodyPr>
          <a:lstStyle/>
          <a:p>
            <a:r>
              <a:rPr lang="en-IN" sz="4800" b="1">
                <a:latin typeface="Arial Black" panose="020B0A04020102020204" pitchFamily="34" charset="0"/>
              </a:rPr>
              <a:t>Conclusion</a:t>
            </a:r>
            <a:br>
              <a:rPr lang="en-IN" sz="4800" b="1">
                <a:latin typeface="Arial Black" panose="020B0A04020102020204" pitchFamily="34" charset="0"/>
              </a:rPr>
            </a:br>
            <a:endParaRPr lang="en-IN" sz="48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9D1A-764A-DA53-752D-63B083B06F1C}"/>
              </a:ext>
            </a:extLst>
          </p:cNvPr>
          <p:cNvSpPr txBox="1"/>
          <p:nvPr/>
        </p:nvSpPr>
        <p:spPr>
          <a:xfrm>
            <a:off x="11650975" y="6299156"/>
            <a:ext cx="66859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Arial Black"/>
                <a:cs typeface="Calibri"/>
              </a:rPr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485A8-CDAA-A4FA-F816-D65B69002C00}"/>
              </a:ext>
            </a:extLst>
          </p:cNvPr>
          <p:cNvSpPr txBox="1"/>
          <p:nvPr/>
        </p:nvSpPr>
        <p:spPr>
          <a:xfrm>
            <a:off x="490764" y="1099136"/>
            <a:ext cx="6494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For prediction were used 4 machine learning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Linear regression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Random forest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Ridge </a:t>
            </a:r>
            <a:r>
              <a:rPr lang="en-IN" err="1"/>
              <a:t>regreesion</a:t>
            </a:r>
            <a:endParaRPr lang="en-IN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Lasso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AF18-A9BA-E68B-FA75-B232EF784684}"/>
              </a:ext>
            </a:extLst>
          </p:cNvPr>
          <p:cNvSpPr txBox="1"/>
          <p:nvPr/>
        </p:nvSpPr>
        <p:spPr>
          <a:xfrm>
            <a:off x="490764" y="2796119"/>
            <a:ext cx="109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From the heat map we observe age and super </a:t>
            </a:r>
            <a:r>
              <a:rPr lang="en-US" err="1"/>
              <a:t>plastisizer</a:t>
            </a:r>
            <a:r>
              <a:rPr lang="en-US"/>
              <a:t> are 2 other feature which are strongly correlated with compressive strength and super plasticizer seems to have  -</a:t>
            </a:r>
            <a:r>
              <a:rPr lang="en-US" err="1"/>
              <a:t>ve</a:t>
            </a:r>
            <a:r>
              <a:rPr lang="en-US"/>
              <a:t> highly correlation with </a:t>
            </a:r>
            <a:r>
              <a:rPr lang="en-US" err="1"/>
              <a:t>water,positive</a:t>
            </a:r>
            <a:r>
              <a:rPr lang="en-US"/>
              <a:t> correlation with fly and fine aggregate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0087-52E7-A325-3876-2B26808A7853}"/>
              </a:ext>
            </a:extLst>
          </p:cNvPr>
          <p:cNvSpPr txBox="1"/>
          <p:nvPr/>
        </p:nvSpPr>
        <p:spPr>
          <a:xfrm>
            <a:off x="490764" y="3974284"/>
            <a:ext cx="73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err="1"/>
              <a:t>Strenght</a:t>
            </a:r>
            <a:r>
              <a:rPr lang="en-US"/>
              <a:t> </a:t>
            </a:r>
            <a:r>
              <a:rPr lang="en-US" err="1"/>
              <a:t>decreses</a:t>
            </a:r>
            <a:r>
              <a:rPr lang="en-US"/>
              <a:t> with increase in </a:t>
            </a:r>
            <a:r>
              <a:rPr lang="en-US" err="1"/>
              <a:t>water,strength</a:t>
            </a:r>
            <a:r>
              <a:rPr lang="en-US"/>
              <a:t> increase with increase in super </a:t>
            </a:r>
            <a:r>
              <a:rPr lang="en-US" err="1"/>
              <a:t>platicizer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BCE2D-5342-4FBF-3C15-583DC79D572C}"/>
              </a:ext>
            </a:extLst>
          </p:cNvPr>
          <p:cNvSpPr txBox="1"/>
          <p:nvPr/>
        </p:nvSpPr>
        <p:spPr>
          <a:xfrm>
            <a:off x="490764" y="4875450"/>
            <a:ext cx="107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Comparing the root mean square error (RMSE),mean square error(MSE),mean absolute error(MAE) and R2 score linear </a:t>
            </a:r>
            <a:r>
              <a:rPr lang="en-US" err="1"/>
              <a:t>regression,lasso</a:t>
            </a:r>
            <a:r>
              <a:rPr lang="en-US"/>
              <a:t> </a:t>
            </a:r>
            <a:r>
              <a:rPr lang="en-US" err="1"/>
              <a:t>regression,Ridge</a:t>
            </a:r>
            <a:r>
              <a:rPr lang="en-US"/>
              <a:t> regression the performance seems to be similar with 3 methods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0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03180F9-81DA-A93E-9101-7479BB9FADB0}"/>
              </a:ext>
            </a:extLst>
          </p:cNvPr>
          <p:cNvSpPr/>
          <p:nvPr/>
        </p:nvSpPr>
        <p:spPr>
          <a:xfrm>
            <a:off x="3053325" y="1882561"/>
            <a:ext cx="6046975" cy="2595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9E846-2046-C524-7D53-EA05B700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245" y="2703518"/>
            <a:ext cx="7572456" cy="1065894"/>
          </a:xfrm>
        </p:spPr>
        <p:txBody>
          <a:bodyPr/>
          <a:lstStyle/>
          <a:p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b="1" i="1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Graphic 19" descr="Angel face outline with solid fill">
            <a:extLst>
              <a:ext uri="{FF2B5EF4-FFF2-40B4-BE49-F238E27FC236}">
                <a16:creationId xmlns:a16="http://schemas.microsoft.com/office/drawing/2014/main" id="{EE7F17B1-1D4E-2DB2-13D5-B8D9A8A0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220" y="201078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07DA81-46D1-F8B8-E05D-18D32FBE5E78}"/>
              </a:ext>
            </a:extLst>
          </p:cNvPr>
          <p:cNvSpPr txBox="1"/>
          <p:nvPr/>
        </p:nvSpPr>
        <p:spPr>
          <a:xfrm>
            <a:off x="4736460" y="3782590"/>
            <a:ext cx="2609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from G2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FDA6-6519-4F50-7A31-321D56A5F87B}"/>
              </a:ext>
            </a:extLst>
          </p:cNvPr>
          <p:cNvSpPr txBox="1"/>
          <p:nvPr/>
        </p:nvSpPr>
        <p:spPr>
          <a:xfrm>
            <a:off x="11654762" y="6457812"/>
            <a:ext cx="822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627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B7641D-DFA4-3D86-1467-CE2A0792FCA5}"/>
              </a:ext>
            </a:extLst>
          </p:cNvPr>
          <p:cNvSpPr txBox="1"/>
          <p:nvPr/>
        </p:nvSpPr>
        <p:spPr>
          <a:xfrm>
            <a:off x="978878" y="672655"/>
            <a:ext cx="8961360" cy="461665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 IMPORTED 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D8A9A-3E5E-52EB-38E9-C862478E573D}"/>
              </a:ext>
            </a:extLst>
          </p:cNvPr>
          <p:cNvSpPr txBox="1"/>
          <p:nvPr/>
        </p:nvSpPr>
        <p:spPr>
          <a:xfrm>
            <a:off x="841933" y="1915213"/>
            <a:ext cx="37460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BACB1-3052-51F5-21CF-D4533F18011D}"/>
              </a:ext>
            </a:extLst>
          </p:cNvPr>
          <p:cNvSpPr txBox="1"/>
          <p:nvPr/>
        </p:nvSpPr>
        <p:spPr>
          <a:xfrm>
            <a:off x="5504064" y="1661728"/>
            <a:ext cx="4949830" cy="830997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MACHINE LEARNING</a:t>
            </a:r>
            <a:endParaRPr lang="en-IN" sz="2400">
              <a:solidFill>
                <a:schemeClr val="tx1"/>
              </a:solidFill>
              <a:latin typeface="Arial Black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DEF2B-44FD-B280-B891-8E98E7A66964}"/>
              </a:ext>
            </a:extLst>
          </p:cNvPr>
          <p:cNvSpPr txBox="1"/>
          <p:nvPr/>
        </p:nvSpPr>
        <p:spPr>
          <a:xfrm>
            <a:off x="2036203" y="2636765"/>
            <a:ext cx="166941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latin typeface="Arial Black"/>
              </a:rPr>
              <a:t>Pandas​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A1BE3-0912-791B-64F7-1EE203E0FBCF}"/>
              </a:ext>
            </a:extLst>
          </p:cNvPr>
          <p:cNvSpPr txBox="1"/>
          <p:nvPr/>
        </p:nvSpPr>
        <p:spPr>
          <a:xfrm>
            <a:off x="2017744" y="3671836"/>
            <a:ext cx="1301154" cy="38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Seaborn​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3F522-EECF-8D17-D7D9-2B4E12639E03}"/>
              </a:ext>
            </a:extLst>
          </p:cNvPr>
          <p:cNvSpPr txBox="1"/>
          <p:nvPr/>
        </p:nvSpPr>
        <p:spPr>
          <a:xfrm>
            <a:off x="1909210" y="3096361"/>
            <a:ext cx="15173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Matplotlib​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72221-68FD-B775-9D27-8264389AD9D2}"/>
              </a:ext>
            </a:extLst>
          </p:cNvPr>
          <p:cNvSpPr txBox="1"/>
          <p:nvPr/>
        </p:nvSpPr>
        <p:spPr>
          <a:xfrm>
            <a:off x="2135172" y="4214799"/>
            <a:ext cx="12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Arial Black" panose="020B0A04020102020204" pitchFamily="34" charset="0"/>
              </a:rPr>
              <a:t>Numpy</a:t>
            </a:r>
            <a:r>
              <a:rPr lang="en-US" b="1">
                <a:latin typeface="Arial Black" panose="020B0A04020102020204" pitchFamily="34" charset="0"/>
              </a:rPr>
              <a:t> </a:t>
            </a:r>
            <a:endParaRPr lang="en-IN" b="1"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2015F-5FD6-F8DD-9BFD-1461F7AFA4D2}"/>
              </a:ext>
            </a:extLst>
          </p:cNvPr>
          <p:cNvCxnSpPr>
            <a:cxnSpLocks/>
          </p:cNvCxnSpPr>
          <p:nvPr/>
        </p:nvCxnSpPr>
        <p:spPr>
          <a:xfrm>
            <a:off x="5429782" y="1522176"/>
            <a:ext cx="0" cy="4819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2C80D2-2794-0790-D974-949235321575}"/>
              </a:ext>
            </a:extLst>
          </p:cNvPr>
          <p:cNvSpPr txBox="1"/>
          <p:nvPr/>
        </p:nvSpPr>
        <p:spPr>
          <a:xfrm>
            <a:off x="6664160" y="2626993"/>
            <a:ext cx="2628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 panose="020B0A04020102020204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2B527-D8DA-212A-966F-D3BB3FDCB059}"/>
              </a:ext>
            </a:extLst>
          </p:cNvPr>
          <p:cNvSpPr txBox="1"/>
          <p:nvPr/>
        </p:nvSpPr>
        <p:spPr>
          <a:xfrm>
            <a:off x="6821712" y="3087127"/>
            <a:ext cx="2075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Arial Black"/>
              </a:rPr>
              <a:t>Random Forest</a:t>
            </a:r>
            <a:endParaRPr lang="en-IN" b="1" i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D2BB7-801A-8A0B-B1C5-DFA3B9C2DD6B}"/>
              </a:ext>
            </a:extLst>
          </p:cNvPr>
          <p:cNvSpPr txBox="1"/>
          <p:nvPr/>
        </p:nvSpPr>
        <p:spPr>
          <a:xfrm>
            <a:off x="6762219" y="3607563"/>
            <a:ext cx="29909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Ridge 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69F2E-49DC-3EF2-E90A-609C91C7DD1A}"/>
              </a:ext>
            </a:extLst>
          </p:cNvPr>
          <p:cNvSpPr txBox="1"/>
          <p:nvPr/>
        </p:nvSpPr>
        <p:spPr>
          <a:xfrm>
            <a:off x="6762049" y="4102521"/>
            <a:ext cx="28700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Lasso</a:t>
            </a:r>
            <a:r>
              <a:rPr lang="en-IN" sz="1800" b="1" i="1">
                <a:latin typeface="Arial Black"/>
                <a:cs typeface="Times New Roman"/>
              </a:rPr>
              <a:t> </a:t>
            </a:r>
            <a:r>
              <a:rPr lang="en-IN" sz="1800" b="1">
                <a:latin typeface="Arial Black"/>
                <a:cs typeface="Times New Roman"/>
              </a:rPr>
              <a:t>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CE46EA-1F23-C4CB-ECC7-0E6BB4B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9578" y="6493400"/>
            <a:ext cx="3424084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3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539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0F1E-072A-4DD2-CA34-2DA8A2B4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4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ED0B1-027A-A119-8AE8-7951ACFE252B}"/>
              </a:ext>
            </a:extLst>
          </p:cNvPr>
          <p:cNvSpPr txBox="1"/>
          <p:nvPr/>
        </p:nvSpPr>
        <p:spPr>
          <a:xfrm>
            <a:off x="393290" y="859423"/>
            <a:ext cx="322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About the data: </a:t>
            </a:r>
            <a:endParaRPr lang="en-I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AD3CC-6BE0-5A96-E39E-C008286BE56C}"/>
              </a:ext>
            </a:extLst>
          </p:cNvPr>
          <p:cNvSpPr txBox="1"/>
          <p:nvPr/>
        </p:nvSpPr>
        <p:spPr>
          <a:xfrm>
            <a:off x="393290" y="1474839"/>
            <a:ext cx="10569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pridiction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of compressive strength of concrete is the project all about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049CA-9917-30A5-D2B3-F48E0ECCEBEE}"/>
              </a:ext>
            </a:extLst>
          </p:cNvPr>
          <p:cNvSpPr txBox="1"/>
          <p:nvPr/>
        </p:nvSpPr>
        <p:spPr>
          <a:xfrm>
            <a:off x="393290" y="2611241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Objective:</a:t>
            </a:r>
            <a:endParaRPr lang="en-IN" sz="28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89C08-13CC-62BA-D963-37F89BEAE63E}"/>
              </a:ext>
            </a:extLst>
          </p:cNvPr>
          <p:cNvSpPr txBox="1"/>
          <p:nvPr/>
        </p:nvSpPr>
        <p:spPr>
          <a:xfrm>
            <a:off x="393290" y="3316756"/>
            <a:ext cx="1056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Objective of our project is to investigate , check the data and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the data given of the errors which effect the compressive strength of concrete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A8142-9D54-FFAB-8EEC-6C4C85F08CF8}"/>
              </a:ext>
            </a:extLst>
          </p:cNvPr>
          <p:cNvSpPr txBox="1"/>
          <p:nvPr/>
        </p:nvSpPr>
        <p:spPr>
          <a:xfrm>
            <a:off x="393290" y="5402243"/>
            <a:ext cx="916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For the data given we test and by using machine learning models to get the best of all from the dataset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86EE9-E47C-2607-710F-414F179BA619}"/>
              </a:ext>
            </a:extLst>
          </p:cNvPr>
          <p:cNvSpPr txBox="1"/>
          <p:nvPr/>
        </p:nvSpPr>
        <p:spPr>
          <a:xfrm>
            <a:off x="393290" y="4790387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The path: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0489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F9C3B-4745-A864-316B-8C672A7E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6FE32C-5C7D-638C-CFC9-FEED7F8D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96752"/>
              </p:ext>
            </p:extLst>
          </p:nvPr>
        </p:nvGraphicFramePr>
        <p:xfrm>
          <a:off x="188754" y="2126922"/>
          <a:ext cx="11726779" cy="4409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1200000" sx="1000" sy="1000" algn="ctr" rotWithShape="0">
                    <a:srgbClr val="FEFEFE"/>
                  </a:outerShdw>
                </a:effectLst>
                <a:tableStyleId>{073A0DAA-6AF3-43AB-8588-CEC1D06C72B9}</a:tableStyleId>
              </a:tblPr>
              <a:tblGrid>
                <a:gridCol w="4299284">
                  <a:extLst>
                    <a:ext uri="{9D8B030D-6E8A-4147-A177-3AD203B41FA5}">
                      <a16:colId xmlns:a16="http://schemas.microsoft.com/office/drawing/2014/main" val="3403223702"/>
                    </a:ext>
                  </a:extLst>
                </a:gridCol>
                <a:gridCol w="7427495">
                  <a:extLst>
                    <a:ext uri="{9D8B030D-6E8A-4147-A177-3AD203B41FA5}">
                      <a16:colId xmlns:a16="http://schemas.microsoft.com/office/drawing/2014/main" val="1366899302"/>
                    </a:ext>
                  </a:extLst>
                </a:gridCol>
              </a:tblGrid>
              <a:tr h="489780">
                <a:tc>
                  <a:txBody>
                    <a:bodyPr/>
                    <a:lstStyle/>
                    <a:p>
                      <a:r>
                        <a:rPr lang="en-US" sz="2000"/>
                        <a:t>CONCRETE COMPRESSIVE STRENGHT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DEPENDENT VARIABLES,CONCRETE STRENGTH </a:t>
                      </a:r>
                      <a:endParaRPr lang="en-IN" sz="2000"/>
                    </a:p>
                  </a:txBody>
                  <a:tcPr marL="104067" marR="104067" marT="55234" marB="55234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05569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Cement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Cement quantify measured in kg/m3.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38866073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Blast furnace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Blast furnace slag usage in kg/m^3.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260376981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Fly ash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fly ash usage, in kg/m^3 as SCM.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177961604"/>
                  </a:ext>
                </a:extLst>
              </a:tr>
              <a:tr h="506903">
                <a:tc>
                  <a:txBody>
                    <a:bodyPr/>
                    <a:lstStyle/>
                    <a:p>
                      <a:r>
                        <a:rPr lang="en-US" sz="2000"/>
                        <a:t>Water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water-to-cement ratio, is measured in kg/m^3. 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1802978140"/>
                  </a:ext>
                </a:extLst>
              </a:tr>
              <a:tr h="622224">
                <a:tc>
                  <a:txBody>
                    <a:bodyPr/>
                    <a:lstStyle/>
                    <a:p>
                      <a:r>
                        <a:rPr lang="en-US" sz="2000"/>
                        <a:t>S</a:t>
                      </a:r>
                      <a:r>
                        <a:rPr lang="en-IN" sz="2000" err="1"/>
                        <a:t>uper</a:t>
                      </a:r>
                      <a:r>
                        <a:rPr lang="en-IN" sz="2000"/>
                        <a:t> plasticizer</a:t>
                      </a:r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amount of superplasticizer needed for concrete workability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455145577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Coarse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Coarse aggregate quantity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585230677"/>
                  </a:ext>
                </a:extLst>
              </a:tr>
              <a:tr h="616559">
                <a:tc>
                  <a:txBody>
                    <a:bodyPr/>
                    <a:lstStyle/>
                    <a:p>
                      <a:r>
                        <a:rPr lang="en-US" sz="2000"/>
                        <a:t>Fine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fine aggregate used in the mix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3011562746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Age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Concrete age at strength </a:t>
                      </a:r>
                      <a:r>
                        <a:rPr lang="en-US" sz="2000" err="1"/>
                        <a:t>measurment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0347419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4CFC-6C8F-840D-51F0-4DDFAF0E83C6}"/>
              </a:ext>
            </a:extLst>
          </p:cNvPr>
          <p:cNvSpPr txBox="1"/>
          <p:nvPr/>
        </p:nvSpPr>
        <p:spPr>
          <a:xfrm>
            <a:off x="3929815" y="136525"/>
            <a:ext cx="433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Data and Data Cleaning</a:t>
            </a:r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BCE6A-2371-1065-858F-B518B6D9EDB2}"/>
              </a:ext>
            </a:extLst>
          </p:cNvPr>
          <p:cNvSpPr txBox="1"/>
          <p:nvPr/>
        </p:nvSpPr>
        <p:spPr>
          <a:xfrm>
            <a:off x="385011" y="639453"/>
            <a:ext cx="408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Data introduction:</a:t>
            </a:r>
            <a:endParaRPr lang="en-I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BCB5A-3EBC-F513-7BAC-2C183309D644}"/>
              </a:ext>
            </a:extLst>
          </p:cNvPr>
          <p:cNvSpPr txBox="1"/>
          <p:nvPr/>
        </p:nvSpPr>
        <p:spPr>
          <a:xfrm>
            <a:off x="385011" y="1101118"/>
            <a:ext cx="689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data consists of 9 </a:t>
            </a:r>
            <a:r>
              <a:rPr lang="en-US" sz="2000" err="1"/>
              <a:t>colomns</a:t>
            </a:r>
            <a:r>
              <a:rPr lang="en-US" sz="2000"/>
              <a:t> and 1030 observation</a:t>
            </a:r>
            <a:endParaRPr lang="en-IN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65CDC-FEF5-C48A-1C81-F3EA89B28A46}"/>
              </a:ext>
            </a:extLst>
          </p:cNvPr>
          <p:cNvSpPr txBox="1"/>
          <p:nvPr/>
        </p:nvSpPr>
        <p:spPr>
          <a:xfrm>
            <a:off x="385011" y="1615266"/>
            <a:ext cx="23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633D4-A601-8A12-D95E-D4C684467C93}"/>
              </a:ext>
            </a:extLst>
          </p:cNvPr>
          <p:cNvSpPr txBox="1"/>
          <p:nvPr/>
        </p:nvSpPr>
        <p:spPr>
          <a:xfrm>
            <a:off x="11863078" y="6540043"/>
            <a:ext cx="7784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  <a:cs typeface="Calibri"/>
              </a:rPr>
              <a:t>5</a:t>
            </a:r>
            <a:endParaRPr lang="en-US" sz="2000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7925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A837-19F7-AF3B-F658-D0F520C2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1875447"/>
            <a:ext cx="11622966" cy="1325563"/>
          </a:xfrm>
        </p:spPr>
        <p:txBody>
          <a:bodyPr/>
          <a:lstStyle/>
          <a:p>
            <a:pPr algn="ctr"/>
            <a:r>
              <a:rPr lang="en-IN" sz="4400" b="1">
                <a:latin typeface="Arial Black"/>
              </a:rPr>
              <a:t>Exploratory Data Analysis (EDA)</a:t>
            </a:r>
            <a:r>
              <a:rPr lang="en-IN" b="1">
                <a:latin typeface="Arial Black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280AA-1EDD-6ACF-A930-EBDE7DD7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163" y="6490359"/>
            <a:ext cx="3050458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78BA0-DC8E-87EB-C22C-59281368DBCD}"/>
              </a:ext>
            </a:extLst>
          </p:cNvPr>
          <p:cNvSpPr txBox="1"/>
          <p:nvPr/>
        </p:nvSpPr>
        <p:spPr>
          <a:xfrm>
            <a:off x="783927" y="3387884"/>
            <a:ext cx="106296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In EDA we find Heat map , Distribution plot , Box plot , Scatter plots , </a:t>
            </a:r>
            <a:r>
              <a:rPr lang="en-US" sz="2400">
                <a:ea typeface="+mn-lt"/>
                <a:cs typeface="+mn-lt"/>
              </a:rPr>
              <a:t>Pair plots </a:t>
            </a:r>
            <a:r>
              <a:rPr lang="en-US" sz="2400">
                <a:cs typeface="Calibri"/>
              </a:rPr>
              <a:t>and at last we have Concrete Compressive Strength prediction regression output using cements data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045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2F5D0A7-98E1-C69B-0C82-DE9878B7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96" y="589460"/>
            <a:ext cx="6858000" cy="5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75E78-0550-68B9-9910-FE9A33B7754C}"/>
              </a:ext>
            </a:extLst>
          </p:cNvPr>
          <p:cNvSpPr txBox="1"/>
          <p:nvPr/>
        </p:nvSpPr>
        <p:spPr>
          <a:xfrm>
            <a:off x="255639" y="2113460"/>
            <a:ext cx="366219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>
                <a:latin typeface="Arial Black" panose="020B0A04020102020204" pitchFamily="34" charset="0"/>
              </a:rPr>
              <a:t>PAIR PLOT:</a:t>
            </a:r>
            <a:endParaRPr lang="en-IN" sz="4400" b="1">
              <a:latin typeface="Arial Black" panose="020B0A04020102020204" pitchFamily="34" charset="0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D046-FAA5-33B1-E313-20105CD2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95" y="649051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7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ED16F-CF58-A5D1-1ED5-49FEE4A2BCB9}"/>
              </a:ext>
            </a:extLst>
          </p:cNvPr>
          <p:cNvSpPr txBox="1"/>
          <p:nvPr/>
        </p:nvSpPr>
        <p:spPr>
          <a:xfrm>
            <a:off x="366092" y="3190170"/>
            <a:ext cx="3913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pair plot is a data visualization that plots pair-wise relationships between all the variables of a dataset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7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98FA-CD78-833D-772D-61C605DF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81" y="486158"/>
            <a:ext cx="11357817" cy="1280890"/>
          </a:xfrm>
        </p:spPr>
        <p:txBody>
          <a:bodyPr>
            <a:noAutofit/>
          </a:bodyPr>
          <a:lstStyle/>
          <a:p>
            <a:r>
              <a:rPr lang="en-IN" sz="5400" b="1" err="1">
                <a:latin typeface="Arial Black"/>
                <a:cs typeface="Times New Roman"/>
              </a:rPr>
              <a:t>HeatMap</a:t>
            </a:r>
            <a:r>
              <a:rPr lang="en-IN" sz="5400" b="1">
                <a:latin typeface="Arial Black"/>
                <a:cs typeface="Times New Roman"/>
              </a:rPr>
              <a:t>:</a:t>
            </a:r>
            <a:endParaRPr lang="en-IN" sz="5400" b="1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91EDA-CA57-F223-1164-032D49E67AF4}"/>
              </a:ext>
            </a:extLst>
          </p:cNvPr>
          <p:cNvSpPr txBox="1"/>
          <p:nvPr/>
        </p:nvSpPr>
        <p:spPr>
          <a:xfrm>
            <a:off x="220938" y="2110750"/>
            <a:ext cx="4096614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latin typeface="Arial Black"/>
                <a:cs typeface="Times New Roman"/>
              </a:rPr>
              <a:t>Key Insights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Cement is highly positively correlated with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is highly negatively correlated </a:t>
            </a:r>
            <a:r>
              <a:rPr lang="en-IN" sz="2400">
                <a:latin typeface="Arial Rounded MT Bold"/>
                <a:cs typeface="Times New Roman"/>
              </a:rPr>
              <a:t>with</a:t>
            </a:r>
            <a:r>
              <a:rPr lang="en-IN" sz="2000">
                <a:latin typeface="Arial Rounded MT Bold"/>
                <a:cs typeface="Times New Roman"/>
              </a:rPr>
              <a:t>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has a strong correlation with Super Plasticizer.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7E2E8B-FBFE-CA02-E672-D741F7E4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55" y="610840"/>
            <a:ext cx="7118555" cy="55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DF46-5C93-6CD2-729F-CBA56082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478" y="6495227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8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2363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B95BBE-71DA-F50A-D722-BD260D96A9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0820" y="1457922"/>
            <a:ext cx="5577851" cy="4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0A330-FE59-F81C-E333-A972E02BBE51}"/>
              </a:ext>
            </a:extLst>
          </p:cNvPr>
          <p:cNvSpPr txBox="1"/>
          <p:nvPr/>
        </p:nvSpPr>
        <p:spPr>
          <a:xfrm>
            <a:off x="4462359" y="7455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4CBC-F4FC-B029-72D9-753410BA601B}"/>
              </a:ext>
            </a:extLst>
          </p:cNvPr>
          <p:cNvSpPr txBox="1"/>
          <p:nvPr/>
        </p:nvSpPr>
        <p:spPr>
          <a:xfrm>
            <a:off x="186388" y="339884"/>
            <a:ext cx="11523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cs typeface="Calibri"/>
              </a:rPr>
              <a:t>Distribution Plot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2291-FB3B-50F1-501E-A859B5C5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08409" y="6494531"/>
            <a:ext cx="6980903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9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7356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880</Words>
  <Application>Microsoft Office PowerPoint</Application>
  <PresentationFormat>Widescreen</PresentationFormat>
  <Paragraphs>330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(EDA):</vt:lpstr>
      <vt:lpstr>PowerPoint Presentation</vt:lpstr>
      <vt:lpstr>HeatMap: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</vt:lpstr>
      <vt:lpstr>Ridge Regression </vt:lpstr>
      <vt:lpstr>Lasso Regression </vt:lpstr>
      <vt:lpstr>ML Algorithms Evaluation </vt:lpstr>
      <vt:lpstr>APPENDIX:</vt:lpstr>
      <vt:lpstr>Linear Regression</vt:lpstr>
      <vt:lpstr>Rigid Regression</vt:lpstr>
      <vt:lpstr>Lasso Regression</vt:lpstr>
      <vt:lpstr>Random Forest Regression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kothamanikanta2@outlook.com</dc:creator>
  <cp:lastModifiedBy>kothamanikanta2@outlook.com</cp:lastModifiedBy>
  <cp:revision>4</cp:revision>
  <dcterms:created xsi:type="dcterms:W3CDTF">2023-10-16T10:29:53Z</dcterms:created>
  <dcterms:modified xsi:type="dcterms:W3CDTF">2024-02-21T19:01:05Z</dcterms:modified>
</cp:coreProperties>
</file>