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</p:sldMasterIdLst>
  <p:notesMasterIdLst>
    <p:notesMasterId r:id="rId18"/>
  </p:notesMasterIdLst>
  <p:sldIdLst>
    <p:sldId id="278" r:id="rId2"/>
    <p:sldId id="279" r:id="rId3"/>
    <p:sldId id="280" r:id="rId4"/>
    <p:sldId id="281" r:id="rId5"/>
    <p:sldId id="288" r:id="rId6"/>
    <p:sldId id="302" r:id="rId7"/>
    <p:sldId id="303" r:id="rId8"/>
    <p:sldId id="296" r:id="rId9"/>
    <p:sldId id="297" r:id="rId10"/>
    <p:sldId id="298" r:id="rId11"/>
    <p:sldId id="305" r:id="rId12"/>
    <p:sldId id="304" r:id="rId13"/>
    <p:sldId id="299" r:id="rId14"/>
    <p:sldId id="300" r:id="rId15"/>
    <p:sldId id="301" r:id="rId16"/>
    <p:sldId id="293" r:id="rId17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F534EF6-8D23-4D47-8913-164817152D30}" v="289" dt="2023-07-02T20:29:34.319"/>
  </p1510:revLst>
</p1510:revInfo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09" autoAdjust="0"/>
  </p:normalViewPr>
  <p:slideViewPr>
    <p:cSldViewPr snapToGrid="0" snapToObjects="1">
      <p:cViewPr varScale="1">
        <p:scale>
          <a:sx n="67" d="100"/>
          <a:sy n="67" d="100"/>
        </p:scale>
        <p:origin x="644" y="44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8/10/relationships/authors" Target="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thandarajan Duraiswamy Rajaram" userId="9198f209-0606-45ba-9dc4-707f12595a52" providerId="ADAL" clId="{18C53D5C-5636-46BE-87FD-80F966FA15CF}"/>
    <pc:docChg chg="undo custSel addSld delSld modSld sldOrd">
      <pc:chgData name="Kothandarajan Duraiswamy Rajaram" userId="9198f209-0606-45ba-9dc4-707f12595a52" providerId="ADAL" clId="{18C53D5C-5636-46BE-87FD-80F966FA15CF}" dt="2023-06-29T14:53:11.283" v="1054" actId="1076"/>
      <pc:docMkLst>
        <pc:docMk/>
      </pc:docMkLst>
      <pc:sldChg chg="modSp mod">
        <pc:chgData name="Kothandarajan Duraiswamy Rajaram" userId="9198f209-0606-45ba-9dc4-707f12595a52" providerId="ADAL" clId="{18C53D5C-5636-46BE-87FD-80F966FA15CF}" dt="2023-06-29T14:37:24.882" v="647" actId="20577"/>
        <pc:sldMkLst>
          <pc:docMk/>
          <pc:sldMk cId="2131568492" sldId="278"/>
        </pc:sldMkLst>
        <pc:spChg chg="mod">
          <ac:chgData name="Kothandarajan Duraiswamy Rajaram" userId="9198f209-0606-45ba-9dc4-707f12595a52" providerId="ADAL" clId="{18C53D5C-5636-46BE-87FD-80F966FA15CF}" dt="2023-06-29T14:22:39.877" v="190" actId="14100"/>
          <ac:spMkLst>
            <pc:docMk/>
            <pc:sldMk cId="2131568492" sldId="278"/>
            <ac:spMk id="2" creationId="{516860D9-9D47-C0BB-B2B4-4B6F2B36CFCC}"/>
          </ac:spMkLst>
        </pc:spChg>
        <pc:spChg chg="mod">
          <ac:chgData name="Kothandarajan Duraiswamy Rajaram" userId="9198f209-0606-45ba-9dc4-707f12595a52" providerId="ADAL" clId="{18C53D5C-5636-46BE-87FD-80F966FA15CF}" dt="2023-06-29T14:37:24.882" v="647" actId="20577"/>
          <ac:spMkLst>
            <pc:docMk/>
            <pc:sldMk cId="2131568492" sldId="278"/>
            <ac:spMk id="3" creationId="{86C1060B-300F-3CE3-E5AA-D8E29791C960}"/>
          </ac:spMkLst>
        </pc:spChg>
      </pc:sldChg>
      <pc:sldChg chg="modSp mod">
        <pc:chgData name="Kothandarajan Duraiswamy Rajaram" userId="9198f209-0606-45ba-9dc4-707f12595a52" providerId="ADAL" clId="{18C53D5C-5636-46BE-87FD-80F966FA15CF}" dt="2023-06-29T14:37:35.450" v="648" actId="6549"/>
        <pc:sldMkLst>
          <pc:docMk/>
          <pc:sldMk cId="3855531800" sldId="279"/>
        </pc:sldMkLst>
        <pc:spChg chg="mod">
          <ac:chgData name="Kothandarajan Duraiswamy Rajaram" userId="9198f209-0606-45ba-9dc4-707f12595a52" providerId="ADAL" clId="{18C53D5C-5636-46BE-87FD-80F966FA15CF}" dt="2023-06-29T14:37:35.450" v="648" actId="6549"/>
          <ac:spMkLst>
            <pc:docMk/>
            <pc:sldMk cId="3855531800" sldId="279"/>
            <ac:spMk id="3" creationId="{4D1F66E5-D2D7-172B-46BA-FEBFE092CC7F}"/>
          </ac:spMkLst>
        </pc:spChg>
      </pc:sldChg>
      <pc:sldChg chg="modSp mod">
        <pc:chgData name="Kothandarajan Duraiswamy Rajaram" userId="9198f209-0606-45ba-9dc4-707f12595a52" providerId="ADAL" clId="{18C53D5C-5636-46BE-87FD-80F966FA15CF}" dt="2023-06-29T14:38:48.194" v="654" actId="207"/>
        <pc:sldMkLst>
          <pc:docMk/>
          <pc:sldMk cId="979622006" sldId="280"/>
        </pc:sldMkLst>
        <pc:spChg chg="mod">
          <ac:chgData name="Kothandarajan Duraiswamy Rajaram" userId="9198f209-0606-45ba-9dc4-707f12595a52" providerId="ADAL" clId="{18C53D5C-5636-46BE-87FD-80F966FA15CF}" dt="2023-06-29T14:38:48.194" v="654" actId="207"/>
          <ac:spMkLst>
            <pc:docMk/>
            <pc:sldMk cId="979622006" sldId="280"/>
            <ac:spMk id="3" creationId="{1E0B8C4B-3A3C-9FD1-59FB-1666C1F09376}"/>
          </ac:spMkLst>
        </pc:spChg>
        <pc:spChg chg="mod">
          <ac:chgData name="Kothandarajan Duraiswamy Rajaram" userId="9198f209-0606-45ba-9dc4-707f12595a52" providerId="ADAL" clId="{18C53D5C-5636-46BE-87FD-80F966FA15CF}" dt="2023-06-29T14:22:12.145" v="183" actId="20577"/>
          <ac:spMkLst>
            <pc:docMk/>
            <pc:sldMk cId="979622006" sldId="280"/>
            <ac:spMk id="14" creationId="{03571BF2-FCCE-E7A0-736D-9168D2BBFF63}"/>
          </ac:spMkLst>
        </pc:spChg>
      </pc:sldChg>
      <pc:sldChg chg="modSp del mod modClrScheme chgLayout">
        <pc:chgData name="Kothandarajan Duraiswamy Rajaram" userId="9198f209-0606-45ba-9dc4-707f12595a52" providerId="ADAL" clId="{18C53D5C-5636-46BE-87FD-80F966FA15CF}" dt="2023-06-29T14:25:24.819" v="207" actId="47"/>
        <pc:sldMkLst>
          <pc:docMk/>
          <pc:sldMk cId="685681062" sldId="282"/>
        </pc:sldMkLst>
        <pc:spChg chg="mod ord">
          <ac:chgData name="Kothandarajan Duraiswamy Rajaram" userId="9198f209-0606-45ba-9dc4-707f12595a52" providerId="ADAL" clId="{18C53D5C-5636-46BE-87FD-80F966FA15CF}" dt="2023-06-29T14:24:54.636" v="204" actId="700"/>
          <ac:spMkLst>
            <pc:docMk/>
            <pc:sldMk cId="685681062" sldId="282"/>
            <ac:spMk id="2" creationId="{FD5E8954-9BCB-7FD9-A210-38DC54382D45}"/>
          </ac:spMkLst>
        </pc:spChg>
        <pc:spChg chg="mod ord">
          <ac:chgData name="Kothandarajan Duraiswamy Rajaram" userId="9198f209-0606-45ba-9dc4-707f12595a52" providerId="ADAL" clId="{18C53D5C-5636-46BE-87FD-80F966FA15CF}" dt="2023-06-29T14:24:54.636" v="204" actId="700"/>
          <ac:spMkLst>
            <pc:docMk/>
            <pc:sldMk cId="685681062" sldId="282"/>
            <ac:spMk id="4" creationId="{D2BBD890-6A99-C160-C084-2916E2310718}"/>
          </ac:spMkLst>
        </pc:spChg>
        <pc:spChg chg="mod ord">
          <ac:chgData name="Kothandarajan Duraiswamy Rajaram" userId="9198f209-0606-45ba-9dc4-707f12595a52" providerId="ADAL" clId="{18C53D5C-5636-46BE-87FD-80F966FA15CF}" dt="2023-06-29T14:24:54.636" v="204" actId="700"/>
          <ac:spMkLst>
            <pc:docMk/>
            <pc:sldMk cId="685681062" sldId="282"/>
            <ac:spMk id="5" creationId="{EEE736C0-59DE-A4DF-7A05-6F22D48CC0D3}"/>
          </ac:spMkLst>
        </pc:spChg>
        <pc:spChg chg="mod ord">
          <ac:chgData name="Kothandarajan Duraiswamy Rajaram" userId="9198f209-0606-45ba-9dc4-707f12595a52" providerId="ADAL" clId="{18C53D5C-5636-46BE-87FD-80F966FA15CF}" dt="2023-06-29T14:24:54.636" v="204" actId="700"/>
          <ac:spMkLst>
            <pc:docMk/>
            <pc:sldMk cId="685681062" sldId="282"/>
            <ac:spMk id="6" creationId="{8E016EE4-D06F-BB48-F27D-14F290F0FE86}"/>
          </ac:spMkLst>
        </pc:spChg>
        <pc:spChg chg="mod ord">
          <ac:chgData name="Kothandarajan Duraiswamy Rajaram" userId="9198f209-0606-45ba-9dc4-707f12595a52" providerId="ADAL" clId="{18C53D5C-5636-46BE-87FD-80F966FA15CF}" dt="2023-06-29T14:24:54.636" v="204" actId="700"/>
          <ac:spMkLst>
            <pc:docMk/>
            <pc:sldMk cId="685681062" sldId="282"/>
            <ac:spMk id="23" creationId="{94FF72B7-0438-3641-5939-75128934B0DF}"/>
          </ac:spMkLst>
        </pc:spChg>
      </pc:sldChg>
      <pc:sldChg chg="addSp modSp mod">
        <pc:chgData name="Kothandarajan Duraiswamy Rajaram" userId="9198f209-0606-45ba-9dc4-707f12595a52" providerId="ADAL" clId="{18C53D5C-5636-46BE-87FD-80F966FA15CF}" dt="2023-06-29T14:21:40.248" v="166" actId="14100"/>
        <pc:sldMkLst>
          <pc:docMk/>
          <pc:sldMk cId="1600494506" sldId="288"/>
        </pc:sldMkLst>
        <pc:spChg chg="mod">
          <ac:chgData name="Kothandarajan Duraiswamy Rajaram" userId="9198f209-0606-45ba-9dc4-707f12595a52" providerId="ADAL" clId="{18C53D5C-5636-46BE-87FD-80F966FA15CF}" dt="2023-06-29T14:20:25.286" v="137" actId="1076"/>
          <ac:spMkLst>
            <pc:docMk/>
            <pc:sldMk cId="1600494506" sldId="288"/>
            <ac:spMk id="53" creationId="{ADB6B9BC-7965-DFCE-D035-587B1D47C727}"/>
          </ac:spMkLst>
        </pc:spChg>
        <pc:spChg chg="mod">
          <ac:chgData name="Kothandarajan Duraiswamy Rajaram" userId="9198f209-0606-45ba-9dc4-707f12595a52" providerId="ADAL" clId="{18C53D5C-5636-46BE-87FD-80F966FA15CF}" dt="2023-06-29T14:21:40.248" v="166" actId="14100"/>
          <ac:spMkLst>
            <pc:docMk/>
            <pc:sldMk cId="1600494506" sldId="288"/>
            <ac:spMk id="54" creationId="{78877017-141D-0821-CADC-8B0B10BE6768}"/>
          </ac:spMkLst>
        </pc:spChg>
        <pc:spChg chg="mod">
          <ac:chgData name="Kothandarajan Duraiswamy Rajaram" userId="9198f209-0606-45ba-9dc4-707f12595a52" providerId="ADAL" clId="{18C53D5C-5636-46BE-87FD-80F966FA15CF}" dt="2023-06-29T14:21:31.894" v="165" actId="20577"/>
          <ac:spMkLst>
            <pc:docMk/>
            <pc:sldMk cId="1600494506" sldId="288"/>
            <ac:spMk id="55" creationId="{C34DB497-FC9D-26CD-B2FB-E4A1E1665711}"/>
          </ac:spMkLst>
        </pc:spChg>
        <pc:spChg chg="mod">
          <ac:chgData name="Kothandarajan Duraiswamy Rajaram" userId="9198f209-0606-45ba-9dc4-707f12595a52" providerId="ADAL" clId="{18C53D5C-5636-46BE-87FD-80F966FA15CF}" dt="2023-06-29T14:12:22.882" v="7" actId="20577"/>
          <ac:spMkLst>
            <pc:docMk/>
            <pc:sldMk cId="1600494506" sldId="288"/>
            <ac:spMk id="57" creationId="{00EA65BA-92B3-B71C-C513-E92BD07D9AB0}"/>
          </ac:spMkLst>
        </pc:spChg>
        <pc:spChg chg="mod">
          <ac:chgData name="Kothandarajan Duraiswamy Rajaram" userId="9198f209-0606-45ba-9dc4-707f12595a52" providerId="ADAL" clId="{18C53D5C-5636-46BE-87FD-80F966FA15CF}" dt="2023-06-29T14:12:36.811" v="22" actId="20577"/>
          <ac:spMkLst>
            <pc:docMk/>
            <pc:sldMk cId="1600494506" sldId="288"/>
            <ac:spMk id="58" creationId="{D31C5943-FF21-1FC9-C722-5E4613B3318E}"/>
          </ac:spMkLst>
        </pc:spChg>
        <pc:spChg chg="add mod">
          <ac:chgData name="Kothandarajan Duraiswamy Rajaram" userId="9198f209-0606-45ba-9dc4-707f12595a52" providerId="ADAL" clId="{18C53D5C-5636-46BE-87FD-80F966FA15CF}" dt="2023-06-29T14:17:51.894" v="95" actId="20577"/>
          <ac:spMkLst>
            <pc:docMk/>
            <pc:sldMk cId="1600494506" sldId="288"/>
            <ac:spMk id="59" creationId="{DCD136DD-E940-2976-930B-AFF4627FE178}"/>
          </ac:spMkLst>
        </pc:spChg>
        <pc:spChg chg="add mod">
          <ac:chgData name="Kothandarajan Duraiswamy Rajaram" userId="9198f209-0606-45ba-9dc4-707f12595a52" providerId="ADAL" clId="{18C53D5C-5636-46BE-87FD-80F966FA15CF}" dt="2023-06-29T14:14:28.536" v="65" actId="20577"/>
          <ac:spMkLst>
            <pc:docMk/>
            <pc:sldMk cId="1600494506" sldId="288"/>
            <ac:spMk id="60" creationId="{4BBEAF72-6156-B9DF-9B2A-BBF93464E216}"/>
          </ac:spMkLst>
        </pc:spChg>
        <pc:spChg chg="add mod">
          <ac:chgData name="Kothandarajan Duraiswamy Rajaram" userId="9198f209-0606-45ba-9dc4-707f12595a52" providerId="ADAL" clId="{18C53D5C-5636-46BE-87FD-80F966FA15CF}" dt="2023-06-29T14:18:22.628" v="98" actId="1076"/>
          <ac:spMkLst>
            <pc:docMk/>
            <pc:sldMk cId="1600494506" sldId="288"/>
            <ac:spMk id="61" creationId="{E417AF21-A86D-ABC6-58D2-C4E7485262F0}"/>
          </ac:spMkLst>
        </pc:spChg>
        <pc:spChg chg="add mod">
          <ac:chgData name="Kothandarajan Duraiswamy Rajaram" userId="9198f209-0606-45ba-9dc4-707f12595a52" providerId="ADAL" clId="{18C53D5C-5636-46BE-87FD-80F966FA15CF}" dt="2023-06-29T14:19:43.240" v="114" actId="20577"/>
          <ac:spMkLst>
            <pc:docMk/>
            <pc:sldMk cId="1600494506" sldId="288"/>
            <ac:spMk id="62" creationId="{5DFBD3CF-F256-7D4B-9231-28CA97A48F0D}"/>
          </ac:spMkLst>
        </pc:spChg>
        <pc:spChg chg="add mod">
          <ac:chgData name="Kothandarajan Duraiswamy Rajaram" userId="9198f209-0606-45ba-9dc4-707f12595a52" providerId="ADAL" clId="{18C53D5C-5636-46BE-87FD-80F966FA15CF}" dt="2023-06-29T14:19:50.077" v="122" actId="20577"/>
          <ac:spMkLst>
            <pc:docMk/>
            <pc:sldMk cId="1600494506" sldId="288"/>
            <ac:spMk id="63" creationId="{46D0066A-18B9-B0DF-F258-D83EAC5E9FC7}"/>
          </ac:spMkLst>
        </pc:spChg>
        <pc:spChg chg="add mod">
          <ac:chgData name="Kothandarajan Duraiswamy Rajaram" userId="9198f209-0606-45ba-9dc4-707f12595a52" providerId="ADAL" clId="{18C53D5C-5636-46BE-87FD-80F966FA15CF}" dt="2023-06-29T14:19:57.445" v="133" actId="20577"/>
          <ac:spMkLst>
            <pc:docMk/>
            <pc:sldMk cId="1600494506" sldId="288"/>
            <ac:spMk id="256" creationId="{E34F025A-7E13-C9AE-B133-45F7AD7175D4}"/>
          </ac:spMkLst>
        </pc:spChg>
        <pc:spChg chg="add mod">
          <ac:chgData name="Kothandarajan Duraiswamy Rajaram" userId="9198f209-0606-45ba-9dc4-707f12595a52" providerId="ADAL" clId="{18C53D5C-5636-46BE-87FD-80F966FA15CF}" dt="2023-06-29T14:20:47.209" v="148" actId="20577"/>
          <ac:spMkLst>
            <pc:docMk/>
            <pc:sldMk cId="1600494506" sldId="288"/>
            <ac:spMk id="257" creationId="{B1FE00FC-2814-D247-128D-45EC508FF72F}"/>
          </ac:spMkLst>
        </pc:spChg>
      </pc:sldChg>
      <pc:sldChg chg="del">
        <pc:chgData name="Kothandarajan Duraiswamy Rajaram" userId="9198f209-0606-45ba-9dc4-707f12595a52" providerId="ADAL" clId="{18C53D5C-5636-46BE-87FD-80F966FA15CF}" dt="2023-06-29T14:34:04.132" v="510" actId="47"/>
        <pc:sldMkLst>
          <pc:docMk/>
          <pc:sldMk cId="2502887943" sldId="289"/>
        </pc:sldMkLst>
      </pc:sldChg>
      <pc:sldChg chg="del">
        <pc:chgData name="Kothandarajan Duraiswamy Rajaram" userId="9198f209-0606-45ba-9dc4-707f12595a52" providerId="ADAL" clId="{18C53D5C-5636-46BE-87FD-80F966FA15CF}" dt="2023-06-29T14:34:10.070" v="511" actId="47"/>
        <pc:sldMkLst>
          <pc:docMk/>
          <pc:sldMk cId="3170280394" sldId="290"/>
        </pc:sldMkLst>
      </pc:sldChg>
      <pc:sldChg chg="del">
        <pc:chgData name="Kothandarajan Duraiswamy Rajaram" userId="9198f209-0606-45ba-9dc4-707f12595a52" providerId="ADAL" clId="{18C53D5C-5636-46BE-87FD-80F966FA15CF}" dt="2023-06-29T14:34:14.814" v="512" actId="47"/>
        <pc:sldMkLst>
          <pc:docMk/>
          <pc:sldMk cId="249904479" sldId="291"/>
        </pc:sldMkLst>
      </pc:sldChg>
      <pc:sldChg chg="del">
        <pc:chgData name="Kothandarajan Duraiswamy Rajaram" userId="9198f209-0606-45ba-9dc4-707f12595a52" providerId="ADAL" clId="{18C53D5C-5636-46BE-87FD-80F966FA15CF}" dt="2023-06-29T14:34:36.689" v="513" actId="47"/>
        <pc:sldMkLst>
          <pc:docMk/>
          <pc:sldMk cId="94818171" sldId="292"/>
        </pc:sldMkLst>
      </pc:sldChg>
      <pc:sldChg chg="delSp modSp mod">
        <pc:chgData name="Kothandarajan Duraiswamy Rajaram" userId="9198f209-0606-45ba-9dc4-707f12595a52" providerId="ADAL" clId="{18C53D5C-5636-46BE-87FD-80F966FA15CF}" dt="2023-06-29T14:36:39.858" v="641" actId="1076"/>
        <pc:sldMkLst>
          <pc:docMk/>
          <pc:sldMk cId="1003962426" sldId="293"/>
        </pc:sldMkLst>
        <pc:spChg chg="mod">
          <ac:chgData name="Kothandarajan Duraiswamy Rajaram" userId="9198f209-0606-45ba-9dc4-707f12595a52" providerId="ADAL" clId="{18C53D5C-5636-46BE-87FD-80F966FA15CF}" dt="2023-06-29T14:36:39.858" v="641" actId="1076"/>
          <ac:spMkLst>
            <pc:docMk/>
            <pc:sldMk cId="1003962426" sldId="293"/>
            <ac:spMk id="2" creationId="{800AB426-5B7C-607E-D413-5D2C9495CC0A}"/>
          </ac:spMkLst>
        </pc:spChg>
        <pc:spChg chg="del mod">
          <ac:chgData name="Kothandarajan Duraiswamy Rajaram" userId="9198f209-0606-45ba-9dc4-707f12595a52" providerId="ADAL" clId="{18C53D5C-5636-46BE-87FD-80F966FA15CF}" dt="2023-06-29T14:36:30.954" v="640" actId="478"/>
          <ac:spMkLst>
            <pc:docMk/>
            <pc:sldMk cId="1003962426" sldId="293"/>
            <ac:spMk id="3" creationId="{B787DFD8-D262-D485-B1F2-817C5A0928C5}"/>
          </ac:spMkLst>
        </pc:spChg>
      </pc:sldChg>
      <pc:sldChg chg="del">
        <pc:chgData name="Kothandarajan Duraiswamy Rajaram" userId="9198f209-0606-45ba-9dc4-707f12595a52" providerId="ADAL" clId="{18C53D5C-5636-46BE-87FD-80F966FA15CF}" dt="2023-06-29T14:33:57.735" v="508" actId="47"/>
        <pc:sldMkLst>
          <pc:docMk/>
          <pc:sldMk cId="2070031414" sldId="294"/>
        </pc:sldMkLst>
      </pc:sldChg>
      <pc:sldChg chg="del">
        <pc:chgData name="Kothandarajan Duraiswamy Rajaram" userId="9198f209-0606-45ba-9dc4-707f12595a52" providerId="ADAL" clId="{18C53D5C-5636-46BE-87FD-80F966FA15CF}" dt="2023-06-29T14:34:00.973" v="509" actId="47"/>
        <pc:sldMkLst>
          <pc:docMk/>
          <pc:sldMk cId="671579892" sldId="295"/>
        </pc:sldMkLst>
      </pc:sldChg>
      <pc:sldChg chg="modSp add mod ord">
        <pc:chgData name="Kothandarajan Duraiswamy Rajaram" userId="9198f209-0606-45ba-9dc4-707f12595a52" providerId="ADAL" clId="{18C53D5C-5636-46BE-87FD-80F966FA15CF}" dt="2023-06-29T14:23:55.536" v="201" actId="20577"/>
        <pc:sldMkLst>
          <pc:docMk/>
          <pc:sldMk cId="2739643872" sldId="296"/>
        </pc:sldMkLst>
        <pc:spChg chg="mod">
          <ac:chgData name="Kothandarajan Duraiswamy Rajaram" userId="9198f209-0606-45ba-9dc4-707f12595a52" providerId="ADAL" clId="{18C53D5C-5636-46BE-87FD-80F966FA15CF}" dt="2023-06-29T14:23:55.536" v="201" actId="20577"/>
          <ac:spMkLst>
            <pc:docMk/>
            <pc:sldMk cId="2739643872" sldId="296"/>
            <ac:spMk id="2" creationId="{D53B219B-7E3A-7E84-6386-37313F0CFB09}"/>
          </ac:spMkLst>
        </pc:spChg>
      </pc:sldChg>
      <pc:sldChg chg="addSp delSp modSp new mod modClrScheme chgLayout">
        <pc:chgData name="Kothandarajan Duraiswamy Rajaram" userId="9198f209-0606-45ba-9dc4-707f12595a52" providerId="ADAL" clId="{18C53D5C-5636-46BE-87FD-80F966FA15CF}" dt="2023-06-29T14:39:38.815" v="657" actId="113"/>
        <pc:sldMkLst>
          <pc:docMk/>
          <pc:sldMk cId="29030103" sldId="297"/>
        </pc:sldMkLst>
        <pc:spChg chg="del mod ord">
          <ac:chgData name="Kothandarajan Duraiswamy Rajaram" userId="9198f209-0606-45ba-9dc4-707f12595a52" providerId="ADAL" clId="{18C53D5C-5636-46BE-87FD-80F966FA15CF}" dt="2023-06-29T14:25:14.734" v="206" actId="700"/>
          <ac:spMkLst>
            <pc:docMk/>
            <pc:sldMk cId="29030103" sldId="297"/>
            <ac:spMk id="2" creationId="{AAA30437-BE74-FAB8-1670-176D6C9DF6B0}"/>
          </ac:spMkLst>
        </pc:spChg>
        <pc:spChg chg="del mod ord">
          <ac:chgData name="Kothandarajan Duraiswamy Rajaram" userId="9198f209-0606-45ba-9dc4-707f12595a52" providerId="ADAL" clId="{18C53D5C-5636-46BE-87FD-80F966FA15CF}" dt="2023-06-29T14:25:14.734" v="206" actId="700"/>
          <ac:spMkLst>
            <pc:docMk/>
            <pc:sldMk cId="29030103" sldId="297"/>
            <ac:spMk id="3" creationId="{4328A6A7-B90A-3B49-308E-9C27BA550E39}"/>
          </ac:spMkLst>
        </pc:spChg>
        <pc:spChg chg="add mod ord">
          <ac:chgData name="Kothandarajan Duraiswamy Rajaram" userId="9198f209-0606-45ba-9dc4-707f12595a52" providerId="ADAL" clId="{18C53D5C-5636-46BE-87FD-80F966FA15CF}" dt="2023-06-29T14:28:07.585" v="292" actId="1076"/>
          <ac:spMkLst>
            <pc:docMk/>
            <pc:sldMk cId="29030103" sldId="297"/>
            <ac:spMk id="4" creationId="{7C81BA6D-E126-B969-D886-8BC75E1659DB}"/>
          </ac:spMkLst>
        </pc:spChg>
        <pc:spChg chg="add mod ord">
          <ac:chgData name="Kothandarajan Duraiswamy Rajaram" userId="9198f209-0606-45ba-9dc4-707f12595a52" providerId="ADAL" clId="{18C53D5C-5636-46BE-87FD-80F966FA15CF}" dt="2023-06-29T14:39:38.815" v="657" actId="113"/>
          <ac:spMkLst>
            <pc:docMk/>
            <pc:sldMk cId="29030103" sldId="297"/>
            <ac:spMk id="5" creationId="{A249AD49-1250-9658-D0D0-10C41BF337B5}"/>
          </ac:spMkLst>
        </pc:spChg>
      </pc:sldChg>
      <pc:sldChg chg="modSp add mod">
        <pc:chgData name="Kothandarajan Duraiswamy Rajaram" userId="9198f209-0606-45ba-9dc4-707f12595a52" providerId="ADAL" clId="{18C53D5C-5636-46BE-87FD-80F966FA15CF}" dt="2023-06-29T14:46:41.710" v="739" actId="14100"/>
        <pc:sldMkLst>
          <pc:docMk/>
          <pc:sldMk cId="1129764250" sldId="298"/>
        </pc:sldMkLst>
        <pc:spChg chg="mod">
          <ac:chgData name="Kothandarajan Duraiswamy Rajaram" userId="9198f209-0606-45ba-9dc4-707f12595a52" providerId="ADAL" clId="{18C53D5C-5636-46BE-87FD-80F966FA15CF}" dt="2023-06-29T14:40:12.486" v="662" actId="20577"/>
          <ac:spMkLst>
            <pc:docMk/>
            <pc:sldMk cId="1129764250" sldId="298"/>
            <ac:spMk id="4" creationId="{7C81BA6D-E126-B969-D886-8BC75E1659DB}"/>
          </ac:spMkLst>
        </pc:spChg>
        <pc:spChg chg="mod">
          <ac:chgData name="Kothandarajan Duraiswamy Rajaram" userId="9198f209-0606-45ba-9dc4-707f12595a52" providerId="ADAL" clId="{18C53D5C-5636-46BE-87FD-80F966FA15CF}" dt="2023-06-29T14:46:41.710" v="739" actId="14100"/>
          <ac:spMkLst>
            <pc:docMk/>
            <pc:sldMk cId="1129764250" sldId="298"/>
            <ac:spMk id="5" creationId="{A249AD49-1250-9658-D0D0-10C41BF337B5}"/>
          </ac:spMkLst>
        </pc:spChg>
      </pc:sldChg>
      <pc:sldChg chg="modSp add mod">
        <pc:chgData name="Kothandarajan Duraiswamy Rajaram" userId="9198f209-0606-45ba-9dc4-707f12595a52" providerId="ADAL" clId="{18C53D5C-5636-46BE-87FD-80F966FA15CF}" dt="2023-06-29T14:52:01.339" v="1029" actId="313"/>
        <pc:sldMkLst>
          <pc:docMk/>
          <pc:sldMk cId="4286515382" sldId="299"/>
        </pc:sldMkLst>
        <pc:spChg chg="mod">
          <ac:chgData name="Kothandarajan Duraiswamy Rajaram" userId="9198f209-0606-45ba-9dc4-707f12595a52" providerId="ADAL" clId="{18C53D5C-5636-46BE-87FD-80F966FA15CF}" dt="2023-06-29T14:47:17.580" v="756" actId="14100"/>
          <ac:spMkLst>
            <pc:docMk/>
            <pc:sldMk cId="4286515382" sldId="299"/>
            <ac:spMk id="4" creationId="{7C81BA6D-E126-B969-D886-8BC75E1659DB}"/>
          </ac:spMkLst>
        </pc:spChg>
        <pc:spChg chg="mod">
          <ac:chgData name="Kothandarajan Duraiswamy Rajaram" userId="9198f209-0606-45ba-9dc4-707f12595a52" providerId="ADAL" clId="{18C53D5C-5636-46BE-87FD-80F966FA15CF}" dt="2023-06-29T14:52:01.339" v="1029" actId="313"/>
          <ac:spMkLst>
            <pc:docMk/>
            <pc:sldMk cId="4286515382" sldId="299"/>
            <ac:spMk id="5" creationId="{A249AD49-1250-9658-D0D0-10C41BF337B5}"/>
          </ac:spMkLst>
        </pc:spChg>
      </pc:sldChg>
      <pc:sldChg chg="modSp add mod">
        <pc:chgData name="Kothandarajan Duraiswamy Rajaram" userId="9198f209-0606-45ba-9dc4-707f12595a52" providerId="ADAL" clId="{18C53D5C-5636-46BE-87FD-80F966FA15CF}" dt="2023-06-29T14:52:22.055" v="1036" actId="20577"/>
        <pc:sldMkLst>
          <pc:docMk/>
          <pc:sldMk cId="3152343444" sldId="300"/>
        </pc:sldMkLst>
        <pc:spChg chg="mod">
          <ac:chgData name="Kothandarajan Duraiswamy Rajaram" userId="9198f209-0606-45ba-9dc4-707f12595a52" providerId="ADAL" clId="{18C53D5C-5636-46BE-87FD-80F966FA15CF}" dt="2023-06-29T14:52:22.055" v="1036" actId="20577"/>
          <ac:spMkLst>
            <pc:docMk/>
            <pc:sldMk cId="3152343444" sldId="300"/>
            <ac:spMk id="4" creationId="{7C81BA6D-E126-B969-D886-8BC75E1659DB}"/>
          </ac:spMkLst>
        </pc:spChg>
      </pc:sldChg>
      <pc:sldChg chg="modSp add mod">
        <pc:chgData name="Kothandarajan Duraiswamy Rajaram" userId="9198f209-0606-45ba-9dc4-707f12595a52" providerId="ADAL" clId="{18C53D5C-5636-46BE-87FD-80F966FA15CF}" dt="2023-06-29T14:53:11.283" v="1054" actId="1076"/>
        <pc:sldMkLst>
          <pc:docMk/>
          <pc:sldMk cId="941345560" sldId="301"/>
        </pc:sldMkLst>
        <pc:spChg chg="mod">
          <ac:chgData name="Kothandarajan Duraiswamy Rajaram" userId="9198f209-0606-45ba-9dc4-707f12595a52" providerId="ADAL" clId="{18C53D5C-5636-46BE-87FD-80F966FA15CF}" dt="2023-06-29T14:53:11.283" v="1054" actId="1076"/>
          <ac:spMkLst>
            <pc:docMk/>
            <pc:sldMk cId="941345560" sldId="301"/>
            <ac:spMk id="4" creationId="{7C81BA6D-E126-B969-D886-8BC75E1659DB}"/>
          </ac:spMkLst>
        </pc:spChg>
      </pc:sldChg>
    </pc:docChg>
  </pc:docChgLst>
  <pc:docChgLst>
    <pc:chgData name="Kothandarajan Duraiswamy Rajaram" userId="9198f209-0606-45ba-9dc4-707f12595a52" providerId="ADAL" clId="{7F534EF6-8D23-4D47-8913-164817152D30}"/>
    <pc:docChg chg="undo custSel addSld modSld sldOrd">
      <pc:chgData name="Kothandarajan Duraiswamy Rajaram" userId="9198f209-0606-45ba-9dc4-707f12595a52" providerId="ADAL" clId="{7F534EF6-8D23-4D47-8913-164817152D30}" dt="2023-07-02T22:14:27.640" v="7250"/>
      <pc:docMkLst>
        <pc:docMk/>
      </pc:docMkLst>
      <pc:sldChg chg="modSp mod">
        <pc:chgData name="Kothandarajan Duraiswamy Rajaram" userId="9198f209-0606-45ba-9dc4-707f12595a52" providerId="ADAL" clId="{7F534EF6-8D23-4D47-8913-164817152D30}" dt="2023-07-02T17:34:44.504" v="569" actId="20577"/>
        <pc:sldMkLst>
          <pc:docMk/>
          <pc:sldMk cId="3855531800" sldId="279"/>
        </pc:sldMkLst>
        <pc:spChg chg="mod">
          <ac:chgData name="Kothandarajan Duraiswamy Rajaram" userId="9198f209-0606-45ba-9dc4-707f12595a52" providerId="ADAL" clId="{7F534EF6-8D23-4D47-8913-164817152D30}" dt="2023-07-02T17:34:44.504" v="569" actId="20577"/>
          <ac:spMkLst>
            <pc:docMk/>
            <pc:sldMk cId="3855531800" sldId="279"/>
            <ac:spMk id="3" creationId="{4D1F66E5-D2D7-172B-46BA-FEBFE092CC7F}"/>
          </ac:spMkLst>
        </pc:spChg>
      </pc:sldChg>
      <pc:sldChg chg="delSp modSp mod">
        <pc:chgData name="Kothandarajan Duraiswamy Rajaram" userId="9198f209-0606-45ba-9dc4-707f12595a52" providerId="ADAL" clId="{7F534EF6-8D23-4D47-8913-164817152D30}" dt="2023-07-02T22:13:42.495" v="7247" actId="478"/>
        <pc:sldMkLst>
          <pc:docMk/>
          <pc:sldMk cId="979622006" sldId="280"/>
        </pc:sldMkLst>
        <pc:spChg chg="mod">
          <ac:chgData name="Kothandarajan Duraiswamy Rajaram" userId="9198f209-0606-45ba-9dc4-707f12595a52" providerId="ADAL" clId="{7F534EF6-8D23-4D47-8913-164817152D30}" dt="2023-07-02T17:33:10.365" v="532" actId="20577"/>
          <ac:spMkLst>
            <pc:docMk/>
            <pc:sldMk cId="979622006" sldId="280"/>
            <ac:spMk id="3" creationId="{1E0B8C4B-3A3C-9FD1-59FB-1666C1F09376}"/>
          </ac:spMkLst>
        </pc:spChg>
        <pc:spChg chg="del mod">
          <ac:chgData name="Kothandarajan Duraiswamy Rajaram" userId="9198f209-0606-45ba-9dc4-707f12595a52" providerId="ADAL" clId="{7F534EF6-8D23-4D47-8913-164817152D30}" dt="2023-07-02T22:13:42.495" v="7247" actId="478"/>
          <ac:spMkLst>
            <pc:docMk/>
            <pc:sldMk cId="979622006" sldId="280"/>
            <ac:spMk id="14" creationId="{03571BF2-FCCE-E7A0-736D-9168D2BBFF63}"/>
          </ac:spMkLst>
        </pc:spChg>
      </pc:sldChg>
      <pc:sldChg chg="modSp mod">
        <pc:chgData name="Kothandarajan Duraiswamy Rajaram" userId="9198f209-0606-45ba-9dc4-707f12595a52" providerId="ADAL" clId="{7F534EF6-8D23-4D47-8913-164817152D30}" dt="2023-07-02T17:34:17.497" v="561" actId="6549"/>
        <pc:sldMkLst>
          <pc:docMk/>
          <pc:sldMk cId="2952923800" sldId="281"/>
        </pc:sldMkLst>
        <pc:spChg chg="mod">
          <ac:chgData name="Kothandarajan Duraiswamy Rajaram" userId="9198f209-0606-45ba-9dc4-707f12595a52" providerId="ADAL" clId="{7F534EF6-8D23-4D47-8913-164817152D30}" dt="2023-07-02T17:34:17.497" v="561" actId="6549"/>
          <ac:spMkLst>
            <pc:docMk/>
            <pc:sldMk cId="2952923800" sldId="281"/>
            <ac:spMk id="2" creationId="{D53B219B-7E3A-7E84-6386-37313F0CFB09}"/>
          </ac:spMkLst>
        </pc:spChg>
      </pc:sldChg>
      <pc:sldChg chg="addSp delSp modSp mod ord">
        <pc:chgData name="Kothandarajan Duraiswamy Rajaram" userId="9198f209-0606-45ba-9dc4-707f12595a52" providerId="ADAL" clId="{7F534EF6-8D23-4D47-8913-164817152D30}" dt="2023-07-02T22:14:27.640" v="7250"/>
        <pc:sldMkLst>
          <pc:docMk/>
          <pc:sldMk cId="1600494506" sldId="288"/>
        </pc:sldMkLst>
        <pc:spChg chg="add mod">
          <ac:chgData name="Kothandarajan Duraiswamy Rajaram" userId="9198f209-0606-45ba-9dc4-707f12595a52" providerId="ADAL" clId="{7F534EF6-8D23-4D47-8913-164817152D30}" dt="2023-07-02T17:58:33.250" v="1508" actId="1036"/>
          <ac:spMkLst>
            <pc:docMk/>
            <pc:sldMk cId="1600494506" sldId="288"/>
            <ac:spMk id="2" creationId="{8F566FDB-0539-EA91-73A0-2A38FCA5B749}"/>
          </ac:spMkLst>
        </pc:spChg>
        <pc:spChg chg="add mod">
          <ac:chgData name="Kothandarajan Duraiswamy Rajaram" userId="9198f209-0606-45ba-9dc4-707f12595a52" providerId="ADAL" clId="{7F534EF6-8D23-4D47-8913-164817152D30}" dt="2023-07-02T17:58:09.658" v="1470" actId="1037"/>
          <ac:spMkLst>
            <pc:docMk/>
            <pc:sldMk cId="1600494506" sldId="288"/>
            <ac:spMk id="6" creationId="{92EA4653-57D4-8F69-0AA2-4E7AFE17CB02}"/>
          </ac:spMkLst>
        </pc:spChg>
        <pc:spChg chg="add del mod">
          <ac:chgData name="Kothandarajan Duraiswamy Rajaram" userId="9198f209-0606-45ba-9dc4-707f12595a52" providerId="ADAL" clId="{7F534EF6-8D23-4D47-8913-164817152D30}" dt="2023-07-02T17:47:49.490" v="703" actId="22"/>
          <ac:spMkLst>
            <pc:docMk/>
            <pc:sldMk cId="1600494506" sldId="288"/>
            <ac:spMk id="8" creationId="{F2122717-91B3-6D88-83C5-AB5EAD58E5D9}"/>
          </ac:spMkLst>
        </pc:spChg>
        <pc:spChg chg="add del">
          <ac:chgData name="Kothandarajan Duraiswamy Rajaram" userId="9198f209-0606-45ba-9dc4-707f12595a52" providerId="ADAL" clId="{7F534EF6-8D23-4D47-8913-164817152D30}" dt="2023-07-02T17:47:57.248" v="705" actId="22"/>
          <ac:spMkLst>
            <pc:docMk/>
            <pc:sldMk cId="1600494506" sldId="288"/>
            <ac:spMk id="10" creationId="{0E68715E-1758-79FB-8382-92BB1F6F9AFC}"/>
          </ac:spMkLst>
        </pc:spChg>
        <pc:spChg chg="add del mod">
          <ac:chgData name="Kothandarajan Duraiswamy Rajaram" userId="9198f209-0606-45ba-9dc4-707f12595a52" providerId="ADAL" clId="{7F534EF6-8D23-4D47-8913-164817152D30}" dt="2023-07-02T17:51:53.809" v="1088" actId="478"/>
          <ac:spMkLst>
            <pc:docMk/>
            <pc:sldMk cId="1600494506" sldId="288"/>
            <ac:spMk id="11" creationId="{5285601C-CFE7-B09C-6FA8-8B16B635AA97}"/>
          </ac:spMkLst>
        </pc:spChg>
        <pc:spChg chg="add mod">
          <ac:chgData name="Kothandarajan Duraiswamy Rajaram" userId="9198f209-0606-45ba-9dc4-707f12595a52" providerId="ADAL" clId="{7F534EF6-8D23-4D47-8913-164817152D30}" dt="2023-07-02T17:58:21.147" v="1485" actId="1037"/>
          <ac:spMkLst>
            <pc:docMk/>
            <pc:sldMk cId="1600494506" sldId="288"/>
            <ac:spMk id="12" creationId="{8324F15F-F2C9-5ED2-3204-47EC57D67FF1}"/>
          </ac:spMkLst>
        </pc:spChg>
        <pc:spChg chg="add mod">
          <ac:chgData name="Kothandarajan Duraiswamy Rajaram" userId="9198f209-0606-45ba-9dc4-707f12595a52" providerId="ADAL" clId="{7F534EF6-8D23-4D47-8913-164817152D30}" dt="2023-07-02T22:14:27.640" v="7250"/>
          <ac:spMkLst>
            <pc:docMk/>
            <pc:sldMk cId="1600494506" sldId="288"/>
            <ac:spMk id="13" creationId="{B78B8758-0F22-3650-E414-EC7C6079E272}"/>
          </ac:spMkLst>
        </pc:spChg>
        <pc:spChg chg="add mod">
          <ac:chgData name="Kothandarajan Duraiswamy Rajaram" userId="9198f209-0606-45ba-9dc4-707f12595a52" providerId="ADAL" clId="{7F534EF6-8D23-4D47-8913-164817152D30}" dt="2023-07-02T18:01:46.771" v="1581" actId="1037"/>
          <ac:spMkLst>
            <pc:docMk/>
            <pc:sldMk cId="1600494506" sldId="288"/>
            <ac:spMk id="23" creationId="{85D45A3E-8E8D-BDCA-6F27-9F5C566C3001}"/>
          </ac:spMkLst>
        </pc:spChg>
        <pc:spChg chg="del">
          <ac:chgData name="Kothandarajan Duraiswamy Rajaram" userId="9198f209-0606-45ba-9dc4-707f12595a52" providerId="ADAL" clId="{7F534EF6-8D23-4D47-8913-164817152D30}" dt="2023-07-02T17:35:16.872" v="574" actId="478"/>
          <ac:spMkLst>
            <pc:docMk/>
            <pc:sldMk cId="1600494506" sldId="288"/>
            <ac:spMk id="53" creationId="{ADB6B9BC-7965-DFCE-D035-587B1D47C727}"/>
          </ac:spMkLst>
        </pc:spChg>
        <pc:spChg chg="del">
          <ac:chgData name="Kothandarajan Duraiswamy Rajaram" userId="9198f209-0606-45ba-9dc4-707f12595a52" providerId="ADAL" clId="{7F534EF6-8D23-4D47-8913-164817152D30}" dt="2023-07-02T17:35:16.872" v="574" actId="478"/>
          <ac:spMkLst>
            <pc:docMk/>
            <pc:sldMk cId="1600494506" sldId="288"/>
            <ac:spMk id="54" creationId="{78877017-141D-0821-CADC-8B0B10BE6768}"/>
          </ac:spMkLst>
        </pc:spChg>
        <pc:spChg chg="del">
          <ac:chgData name="Kothandarajan Duraiswamy Rajaram" userId="9198f209-0606-45ba-9dc4-707f12595a52" providerId="ADAL" clId="{7F534EF6-8D23-4D47-8913-164817152D30}" dt="2023-07-02T17:35:16.872" v="574" actId="478"/>
          <ac:spMkLst>
            <pc:docMk/>
            <pc:sldMk cId="1600494506" sldId="288"/>
            <ac:spMk id="55" creationId="{C34DB497-FC9D-26CD-B2FB-E4A1E1665711}"/>
          </ac:spMkLst>
        </pc:spChg>
        <pc:spChg chg="del">
          <ac:chgData name="Kothandarajan Duraiswamy Rajaram" userId="9198f209-0606-45ba-9dc4-707f12595a52" providerId="ADAL" clId="{7F534EF6-8D23-4D47-8913-164817152D30}" dt="2023-07-02T17:35:16.872" v="574" actId="478"/>
          <ac:spMkLst>
            <pc:docMk/>
            <pc:sldMk cId="1600494506" sldId="288"/>
            <ac:spMk id="56" creationId="{CAB3FB7A-1D22-CB3B-D3F3-EC4C4B652B80}"/>
          </ac:spMkLst>
        </pc:spChg>
        <pc:spChg chg="del">
          <ac:chgData name="Kothandarajan Duraiswamy Rajaram" userId="9198f209-0606-45ba-9dc4-707f12595a52" providerId="ADAL" clId="{7F534EF6-8D23-4D47-8913-164817152D30}" dt="2023-07-02T17:35:16.872" v="574" actId="478"/>
          <ac:spMkLst>
            <pc:docMk/>
            <pc:sldMk cId="1600494506" sldId="288"/>
            <ac:spMk id="57" creationId="{00EA65BA-92B3-B71C-C513-E92BD07D9AB0}"/>
          </ac:spMkLst>
        </pc:spChg>
        <pc:spChg chg="del">
          <ac:chgData name="Kothandarajan Duraiswamy Rajaram" userId="9198f209-0606-45ba-9dc4-707f12595a52" providerId="ADAL" clId="{7F534EF6-8D23-4D47-8913-164817152D30}" dt="2023-07-02T17:35:16.872" v="574" actId="478"/>
          <ac:spMkLst>
            <pc:docMk/>
            <pc:sldMk cId="1600494506" sldId="288"/>
            <ac:spMk id="58" creationId="{D31C5943-FF21-1FC9-C722-5E4613B3318E}"/>
          </ac:spMkLst>
        </pc:spChg>
        <pc:spChg chg="del">
          <ac:chgData name="Kothandarajan Duraiswamy Rajaram" userId="9198f209-0606-45ba-9dc4-707f12595a52" providerId="ADAL" clId="{7F534EF6-8D23-4D47-8913-164817152D30}" dt="2023-07-02T17:35:16.872" v="574" actId="478"/>
          <ac:spMkLst>
            <pc:docMk/>
            <pc:sldMk cId="1600494506" sldId="288"/>
            <ac:spMk id="59" creationId="{DCD136DD-E940-2976-930B-AFF4627FE178}"/>
          </ac:spMkLst>
        </pc:spChg>
        <pc:spChg chg="del">
          <ac:chgData name="Kothandarajan Duraiswamy Rajaram" userId="9198f209-0606-45ba-9dc4-707f12595a52" providerId="ADAL" clId="{7F534EF6-8D23-4D47-8913-164817152D30}" dt="2023-07-02T17:35:16.872" v="574" actId="478"/>
          <ac:spMkLst>
            <pc:docMk/>
            <pc:sldMk cId="1600494506" sldId="288"/>
            <ac:spMk id="60" creationId="{4BBEAF72-6156-B9DF-9B2A-BBF93464E216}"/>
          </ac:spMkLst>
        </pc:spChg>
        <pc:spChg chg="del">
          <ac:chgData name="Kothandarajan Duraiswamy Rajaram" userId="9198f209-0606-45ba-9dc4-707f12595a52" providerId="ADAL" clId="{7F534EF6-8D23-4D47-8913-164817152D30}" dt="2023-07-02T17:35:16.872" v="574" actId="478"/>
          <ac:spMkLst>
            <pc:docMk/>
            <pc:sldMk cId="1600494506" sldId="288"/>
            <ac:spMk id="61" creationId="{E417AF21-A86D-ABC6-58D2-C4E7485262F0}"/>
          </ac:spMkLst>
        </pc:spChg>
        <pc:spChg chg="del">
          <ac:chgData name="Kothandarajan Duraiswamy Rajaram" userId="9198f209-0606-45ba-9dc4-707f12595a52" providerId="ADAL" clId="{7F534EF6-8D23-4D47-8913-164817152D30}" dt="2023-07-02T17:35:16.872" v="574" actId="478"/>
          <ac:spMkLst>
            <pc:docMk/>
            <pc:sldMk cId="1600494506" sldId="288"/>
            <ac:spMk id="62" creationId="{5DFBD3CF-F256-7D4B-9231-28CA97A48F0D}"/>
          </ac:spMkLst>
        </pc:spChg>
        <pc:spChg chg="del">
          <ac:chgData name="Kothandarajan Duraiswamy Rajaram" userId="9198f209-0606-45ba-9dc4-707f12595a52" providerId="ADAL" clId="{7F534EF6-8D23-4D47-8913-164817152D30}" dt="2023-07-02T17:35:16.872" v="574" actId="478"/>
          <ac:spMkLst>
            <pc:docMk/>
            <pc:sldMk cId="1600494506" sldId="288"/>
            <ac:spMk id="63" creationId="{46D0066A-18B9-B0DF-F258-D83EAC5E9FC7}"/>
          </ac:spMkLst>
        </pc:spChg>
        <pc:spChg chg="del">
          <ac:chgData name="Kothandarajan Duraiswamy Rajaram" userId="9198f209-0606-45ba-9dc4-707f12595a52" providerId="ADAL" clId="{7F534EF6-8D23-4D47-8913-164817152D30}" dt="2023-07-02T17:35:16.872" v="574" actId="478"/>
          <ac:spMkLst>
            <pc:docMk/>
            <pc:sldMk cId="1600494506" sldId="288"/>
            <ac:spMk id="256" creationId="{E34F025A-7E13-C9AE-B133-45F7AD7175D4}"/>
          </ac:spMkLst>
        </pc:spChg>
        <pc:spChg chg="del">
          <ac:chgData name="Kothandarajan Duraiswamy Rajaram" userId="9198f209-0606-45ba-9dc4-707f12595a52" providerId="ADAL" clId="{7F534EF6-8D23-4D47-8913-164817152D30}" dt="2023-07-02T17:35:16.872" v="574" actId="478"/>
          <ac:spMkLst>
            <pc:docMk/>
            <pc:sldMk cId="1600494506" sldId="288"/>
            <ac:spMk id="257" creationId="{B1FE00FC-2814-D247-128D-45EC508FF72F}"/>
          </ac:spMkLst>
        </pc:spChg>
        <pc:spChg chg="del mod">
          <ac:chgData name="Kothandarajan Duraiswamy Rajaram" userId="9198f209-0606-45ba-9dc4-707f12595a52" providerId="ADAL" clId="{7F534EF6-8D23-4D47-8913-164817152D30}" dt="2023-07-02T17:35:11.029" v="573" actId="478"/>
          <ac:spMkLst>
            <pc:docMk/>
            <pc:sldMk cId="1600494506" sldId="288"/>
            <ac:spMk id="373" creationId="{EC015AD8-FC03-181D-1A34-AD00F66C42C2}"/>
          </ac:spMkLst>
        </pc:spChg>
        <pc:spChg chg="del">
          <ac:chgData name="Kothandarajan Duraiswamy Rajaram" userId="9198f209-0606-45ba-9dc4-707f12595a52" providerId="ADAL" clId="{7F534EF6-8D23-4D47-8913-164817152D30}" dt="2023-07-02T17:35:16.872" v="574" actId="478"/>
          <ac:spMkLst>
            <pc:docMk/>
            <pc:sldMk cId="1600494506" sldId="288"/>
            <ac:spMk id="374" creationId="{049B2870-98EC-2977-8CE4-A7AA3009991A}"/>
          </ac:spMkLst>
        </pc:spChg>
        <pc:picChg chg="add mod">
          <ac:chgData name="Kothandarajan Duraiswamy Rajaram" userId="9198f209-0606-45ba-9dc4-707f12595a52" providerId="ADAL" clId="{7F534EF6-8D23-4D47-8913-164817152D30}" dt="2023-07-02T17:52:27.540" v="1192" actId="1038"/>
          <ac:picMkLst>
            <pc:docMk/>
            <pc:sldMk cId="1600494506" sldId="288"/>
            <ac:picMk id="3" creationId="{8B75A4D9-8261-4C40-133D-509B774A1009}"/>
          </ac:picMkLst>
        </pc:picChg>
        <pc:picChg chg="add mod">
          <ac:chgData name="Kothandarajan Duraiswamy Rajaram" userId="9198f209-0606-45ba-9dc4-707f12595a52" providerId="ADAL" clId="{7F534EF6-8D23-4D47-8913-164817152D30}" dt="2023-07-02T18:00:37.525" v="1542" actId="1035"/>
          <ac:picMkLst>
            <pc:docMk/>
            <pc:sldMk cId="1600494506" sldId="288"/>
            <ac:picMk id="5" creationId="{DB007902-FB49-E2A5-D448-938454975EC9}"/>
          </ac:picMkLst>
        </pc:picChg>
        <pc:picChg chg="add mod">
          <ac:chgData name="Kothandarajan Duraiswamy Rajaram" userId="9198f209-0606-45ba-9dc4-707f12595a52" providerId="ADAL" clId="{7F534EF6-8D23-4D47-8913-164817152D30}" dt="2023-07-02T17:58:33.250" v="1508" actId="1036"/>
          <ac:picMkLst>
            <pc:docMk/>
            <pc:sldMk cId="1600494506" sldId="288"/>
            <ac:picMk id="1026" creationId="{B064C047-E26F-98E8-0537-B5D477462441}"/>
          </ac:picMkLst>
        </pc:picChg>
        <pc:picChg chg="add mod">
          <ac:chgData name="Kothandarajan Duraiswamy Rajaram" userId="9198f209-0606-45ba-9dc4-707f12595a52" providerId="ADAL" clId="{7F534EF6-8D23-4D47-8913-164817152D30}" dt="2023-07-02T17:51:50.081" v="1087" actId="1076"/>
          <ac:picMkLst>
            <pc:docMk/>
            <pc:sldMk cId="1600494506" sldId="288"/>
            <ac:picMk id="1028" creationId="{A08281B9-CECC-B2CF-B739-EB5EF97F5CE4}"/>
          </ac:picMkLst>
        </pc:picChg>
        <pc:cxnChg chg="add mod">
          <ac:chgData name="Kothandarajan Duraiswamy Rajaram" userId="9198f209-0606-45ba-9dc4-707f12595a52" providerId="ADAL" clId="{7F534EF6-8D23-4D47-8913-164817152D30}" dt="2023-07-02T17:59:20.416" v="1528" actId="13822"/>
          <ac:cxnSpMkLst>
            <pc:docMk/>
            <pc:sldMk cId="1600494506" sldId="288"/>
            <ac:cxnSpMk id="15" creationId="{1195743D-204B-C974-FC10-48F70731F3A5}"/>
          </ac:cxnSpMkLst>
        </pc:cxnChg>
        <pc:cxnChg chg="add mod">
          <ac:chgData name="Kothandarajan Duraiswamy Rajaram" userId="9198f209-0606-45ba-9dc4-707f12595a52" providerId="ADAL" clId="{7F534EF6-8D23-4D47-8913-164817152D30}" dt="2023-07-02T17:59:52.099" v="1530" actId="13822"/>
          <ac:cxnSpMkLst>
            <pc:docMk/>
            <pc:sldMk cId="1600494506" sldId="288"/>
            <ac:cxnSpMk id="17" creationId="{8618FEC7-6774-B922-E357-06F6AD65E51C}"/>
          </ac:cxnSpMkLst>
        </pc:cxnChg>
        <pc:cxnChg chg="add mod">
          <ac:chgData name="Kothandarajan Duraiswamy Rajaram" userId="9198f209-0606-45ba-9dc4-707f12595a52" providerId="ADAL" clId="{7F534EF6-8D23-4D47-8913-164817152D30}" dt="2023-07-02T18:00:37.525" v="1542" actId="1035"/>
          <ac:cxnSpMkLst>
            <pc:docMk/>
            <pc:sldMk cId="1600494506" sldId="288"/>
            <ac:cxnSpMk id="19" creationId="{41471D08-B1E1-FE6D-C106-5007FA31324C}"/>
          </ac:cxnSpMkLst>
        </pc:cxnChg>
      </pc:sldChg>
      <pc:sldChg chg="addSp delSp modSp mod">
        <pc:chgData name="Kothandarajan Duraiswamy Rajaram" userId="9198f209-0606-45ba-9dc4-707f12595a52" providerId="ADAL" clId="{7F534EF6-8D23-4D47-8913-164817152D30}" dt="2023-07-02T20:29:44.076" v="7245" actId="1037"/>
        <pc:sldMkLst>
          <pc:docMk/>
          <pc:sldMk cId="29030103" sldId="297"/>
        </pc:sldMkLst>
        <pc:spChg chg="mod">
          <ac:chgData name="Kothandarajan Duraiswamy Rajaram" userId="9198f209-0606-45ba-9dc4-707f12595a52" providerId="ADAL" clId="{7F534EF6-8D23-4D47-8913-164817152D30}" dt="2023-07-02T20:24:20.951" v="6911" actId="1035"/>
          <ac:spMkLst>
            <pc:docMk/>
            <pc:sldMk cId="29030103" sldId="297"/>
            <ac:spMk id="4" creationId="{7C81BA6D-E126-B969-D886-8BC75E1659DB}"/>
          </ac:spMkLst>
        </pc:spChg>
        <pc:spChg chg="mod">
          <ac:chgData name="Kothandarajan Duraiswamy Rajaram" userId="9198f209-0606-45ba-9dc4-707f12595a52" providerId="ADAL" clId="{7F534EF6-8D23-4D47-8913-164817152D30}" dt="2023-07-02T20:28:07.324" v="7118" actId="20577"/>
          <ac:spMkLst>
            <pc:docMk/>
            <pc:sldMk cId="29030103" sldId="297"/>
            <ac:spMk id="5" creationId="{A249AD49-1250-9658-D0D0-10C41BF337B5}"/>
          </ac:spMkLst>
        </pc:spChg>
        <pc:picChg chg="add del">
          <ac:chgData name="Kothandarajan Duraiswamy Rajaram" userId="9198f209-0606-45ba-9dc4-707f12595a52" providerId="ADAL" clId="{7F534EF6-8D23-4D47-8913-164817152D30}" dt="2023-07-02T20:22:29.438" v="6720" actId="22"/>
          <ac:picMkLst>
            <pc:docMk/>
            <pc:sldMk cId="29030103" sldId="297"/>
            <ac:picMk id="3" creationId="{0DA14CB0-52AC-B03E-81C8-BE24393D6E5F}"/>
          </ac:picMkLst>
        </pc:picChg>
        <pc:picChg chg="add mod">
          <ac:chgData name="Kothandarajan Duraiswamy Rajaram" userId="9198f209-0606-45ba-9dc4-707f12595a52" providerId="ADAL" clId="{7F534EF6-8D23-4D47-8913-164817152D30}" dt="2023-07-02T20:27:52.481" v="7116" actId="1036"/>
          <ac:picMkLst>
            <pc:docMk/>
            <pc:sldMk cId="29030103" sldId="297"/>
            <ac:picMk id="7" creationId="{84FD5CA6-5BA4-387C-E711-861283FE5F73}"/>
          </ac:picMkLst>
        </pc:picChg>
        <pc:picChg chg="add mod">
          <ac:chgData name="Kothandarajan Duraiswamy Rajaram" userId="9198f209-0606-45ba-9dc4-707f12595a52" providerId="ADAL" clId="{7F534EF6-8D23-4D47-8913-164817152D30}" dt="2023-07-02T20:25:45.447" v="7034" actId="1035"/>
          <ac:picMkLst>
            <pc:docMk/>
            <pc:sldMk cId="29030103" sldId="297"/>
            <ac:picMk id="9" creationId="{A5134D4E-1164-C8C2-F547-B91D5D459001}"/>
          </ac:picMkLst>
        </pc:picChg>
        <pc:picChg chg="add mod">
          <ac:chgData name="Kothandarajan Duraiswamy Rajaram" userId="9198f209-0606-45ba-9dc4-707f12595a52" providerId="ADAL" clId="{7F534EF6-8D23-4D47-8913-164817152D30}" dt="2023-07-02T20:27:39.753" v="7110" actId="1038"/>
          <ac:picMkLst>
            <pc:docMk/>
            <pc:sldMk cId="29030103" sldId="297"/>
            <ac:picMk id="14" creationId="{83992962-DC02-194F-92B0-A8818F9DF28F}"/>
          </ac:picMkLst>
        </pc:picChg>
        <pc:picChg chg="add mod">
          <ac:chgData name="Kothandarajan Duraiswamy Rajaram" userId="9198f209-0606-45ba-9dc4-707f12595a52" providerId="ADAL" clId="{7F534EF6-8D23-4D47-8913-164817152D30}" dt="2023-07-02T20:29:26.570" v="7186" actId="1036"/>
          <ac:picMkLst>
            <pc:docMk/>
            <pc:sldMk cId="29030103" sldId="297"/>
            <ac:picMk id="17" creationId="{AE8A718D-6985-6144-80F0-1D581720E391}"/>
          </ac:picMkLst>
        </pc:picChg>
        <pc:cxnChg chg="add mod">
          <ac:chgData name="Kothandarajan Duraiswamy Rajaram" userId="9198f209-0606-45ba-9dc4-707f12595a52" providerId="ADAL" clId="{7F534EF6-8D23-4D47-8913-164817152D30}" dt="2023-07-02T20:28:25.968" v="7123" actId="1035"/>
          <ac:cxnSpMkLst>
            <pc:docMk/>
            <pc:sldMk cId="29030103" sldId="297"/>
            <ac:cxnSpMk id="11" creationId="{05B249C1-B5F5-5068-55FF-188304991D2D}"/>
          </ac:cxnSpMkLst>
        </pc:cxnChg>
        <pc:cxnChg chg="add mod">
          <ac:chgData name="Kothandarajan Duraiswamy Rajaram" userId="9198f209-0606-45ba-9dc4-707f12595a52" providerId="ADAL" clId="{7F534EF6-8D23-4D47-8913-164817152D30}" dt="2023-07-02T20:29:44.076" v="7245" actId="1037"/>
          <ac:cxnSpMkLst>
            <pc:docMk/>
            <pc:sldMk cId="29030103" sldId="297"/>
            <ac:cxnSpMk id="18" creationId="{A1EEBB94-C720-1DA8-018A-A3DD476E55F0}"/>
          </ac:cxnSpMkLst>
        </pc:cxnChg>
      </pc:sldChg>
      <pc:sldChg chg="modSp mod">
        <pc:chgData name="Kothandarajan Duraiswamy Rajaram" userId="9198f209-0606-45ba-9dc4-707f12595a52" providerId="ADAL" clId="{7F534EF6-8D23-4D47-8913-164817152D30}" dt="2023-07-02T18:59:48.015" v="4247" actId="122"/>
        <pc:sldMkLst>
          <pc:docMk/>
          <pc:sldMk cId="1129764250" sldId="298"/>
        </pc:sldMkLst>
        <pc:spChg chg="mod">
          <ac:chgData name="Kothandarajan Duraiswamy Rajaram" userId="9198f209-0606-45ba-9dc4-707f12595a52" providerId="ADAL" clId="{7F534EF6-8D23-4D47-8913-164817152D30}" dt="2023-07-02T18:59:48.015" v="4247" actId="122"/>
          <ac:spMkLst>
            <pc:docMk/>
            <pc:sldMk cId="1129764250" sldId="298"/>
            <ac:spMk id="4" creationId="{7C81BA6D-E126-B969-D886-8BC75E1659DB}"/>
          </ac:spMkLst>
        </pc:spChg>
        <pc:spChg chg="mod">
          <ac:chgData name="Kothandarajan Duraiswamy Rajaram" userId="9198f209-0606-45ba-9dc4-707f12595a52" providerId="ADAL" clId="{7F534EF6-8D23-4D47-8913-164817152D30}" dt="2023-07-02T18:55:39.677" v="4221" actId="14100"/>
          <ac:spMkLst>
            <pc:docMk/>
            <pc:sldMk cId="1129764250" sldId="298"/>
            <ac:spMk id="5" creationId="{A249AD49-1250-9658-D0D0-10C41BF337B5}"/>
          </ac:spMkLst>
        </pc:spChg>
      </pc:sldChg>
      <pc:sldChg chg="addSp delSp modSp mod">
        <pc:chgData name="Kothandarajan Duraiswamy Rajaram" userId="9198f209-0606-45ba-9dc4-707f12595a52" providerId="ADAL" clId="{7F534EF6-8D23-4D47-8913-164817152D30}" dt="2023-07-02T19:49:30.072" v="5711" actId="1036"/>
        <pc:sldMkLst>
          <pc:docMk/>
          <pc:sldMk cId="4286515382" sldId="299"/>
        </pc:sldMkLst>
        <pc:spChg chg="mod">
          <ac:chgData name="Kothandarajan Duraiswamy Rajaram" userId="9198f209-0606-45ba-9dc4-707f12595a52" providerId="ADAL" clId="{7F534EF6-8D23-4D47-8913-164817152D30}" dt="2023-07-02T19:45:27.480" v="5625" actId="1036"/>
          <ac:spMkLst>
            <pc:docMk/>
            <pc:sldMk cId="4286515382" sldId="299"/>
            <ac:spMk id="4" creationId="{7C81BA6D-E126-B969-D886-8BC75E1659DB}"/>
          </ac:spMkLst>
        </pc:spChg>
        <pc:spChg chg="mod">
          <ac:chgData name="Kothandarajan Duraiswamy Rajaram" userId="9198f209-0606-45ba-9dc4-707f12595a52" providerId="ADAL" clId="{7F534EF6-8D23-4D47-8913-164817152D30}" dt="2023-07-02T19:49:13.878" v="5672" actId="6549"/>
          <ac:spMkLst>
            <pc:docMk/>
            <pc:sldMk cId="4286515382" sldId="299"/>
            <ac:spMk id="5" creationId="{A249AD49-1250-9658-D0D0-10C41BF337B5}"/>
          </ac:spMkLst>
        </pc:spChg>
        <pc:picChg chg="add del mod">
          <ac:chgData name="Kothandarajan Duraiswamy Rajaram" userId="9198f209-0606-45ba-9dc4-707f12595a52" providerId="ADAL" clId="{7F534EF6-8D23-4D47-8913-164817152D30}" dt="2023-07-02T19:48:06.471" v="5668" actId="21"/>
          <ac:picMkLst>
            <pc:docMk/>
            <pc:sldMk cId="4286515382" sldId="299"/>
            <ac:picMk id="3" creationId="{4AF1AF29-BE48-FF02-99FB-2C977749D509}"/>
          </ac:picMkLst>
        </pc:picChg>
        <pc:picChg chg="add mod">
          <ac:chgData name="Kothandarajan Duraiswamy Rajaram" userId="9198f209-0606-45ba-9dc4-707f12595a52" providerId="ADAL" clId="{7F534EF6-8D23-4D47-8913-164817152D30}" dt="2023-07-02T19:49:30.072" v="5711" actId="1036"/>
          <ac:picMkLst>
            <pc:docMk/>
            <pc:sldMk cId="4286515382" sldId="299"/>
            <ac:picMk id="7" creationId="{3A5281BE-E547-977E-58AE-A99EC09A12E4}"/>
          </ac:picMkLst>
        </pc:picChg>
      </pc:sldChg>
      <pc:sldChg chg="addSp modSp mod">
        <pc:chgData name="Kothandarajan Duraiswamy Rajaram" userId="9198f209-0606-45ba-9dc4-707f12595a52" providerId="ADAL" clId="{7F534EF6-8D23-4D47-8913-164817152D30}" dt="2023-07-02T20:01:38.365" v="6028" actId="1036"/>
        <pc:sldMkLst>
          <pc:docMk/>
          <pc:sldMk cId="3152343444" sldId="300"/>
        </pc:sldMkLst>
        <pc:spChg chg="mod">
          <ac:chgData name="Kothandarajan Duraiswamy Rajaram" userId="9198f209-0606-45ba-9dc4-707f12595a52" providerId="ADAL" clId="{7F534EF6-8D23-4D47-8913-164817152D30}" dt="2023-07-02T20:01:21.373" v="5970" actId="1035"/>
          <ac:spMkLst>
            <pc:docMk/>
            <pc:sldMk cId="3152343444" sldId="300"/>
            <ac:spMk id="4" creationId="{7C81BA6D-E126-B969-D886-8BC75E1659DB}"/>
          </ac:spMkLst>
        </pc:spChg>
        <pc:spChg chg="mod">
          <ac:chgData name="Kothandarajan Duraiswamy Rajaram" userId="9198f209-0606-45ba-9dc4-707f12595a52" providerId="ADAL" clId="{7F534EF6-8D23-4D47-8913-164817152D30}" dt="2023-07-02T20:01:32.589" v="6005" actId="1036"/>
          <ac:spMkLst>
            <pc:docMk/>
            <pc:sldMk cId="3152343444" sldId="300"/>
            <ac:spMk id="5" creationId="{A249AD49-1250-9658-D0D0-10C41BF337B5}"/>
          </ac:spMkLst>
        </pc:spChg>
        <pc:picChg chg="add mod">
          <ac:chgData name="Kothandarajan Duraiswamy Rajaram" userId="9198f209-0606-45ba-9dc4-707f12595a52" providerId="ADAL" clId="{7F534EF6-8D23-4D47-8913-164817152D30}" dt="2023-07-02T20:01:38.365" v="6028" actId="1036"/>
          <ac:picMkLst>
            <pc:docMk/>
            <pc:sldMk cId="3152343444" sldId="300"/>
            <ac:picMk id="3" creationId="{CE0C5BF4-F8F7-8DD2-9959-4EF3E27EF660}"/>
          </ac:picMkLst>
        </pc:picChg>
      </pc:sldChg>
      <pc:sldChg chg="modSp mod">
        <pc:chgData name="Kothandarajan Duraiswamy Rajaram" userId="9198f209-0606-45ba-9dc4-707f12595a52" providerId="ADAL" clId="{7F534EF6-8D23-4D47-8913-164817152D30}" dt="2023-07-02T20:14:16.167" v="6623" actId="14100"/>
        <pc:sldMkLst>
          <pc:docMk/>
          <pc:sldMk cId="941345560" sldId="301"/>
        </pc:sldMkLst>
        <pc:spChg chg="mod">
          <ac:chgData name="Kothandarajan Duraiswamy Rajaram" userId="9198f209-0606-45ba-9dc4-707f12595a52" providerId="ADAL" clId="{7F534EF6-8D23-4D47-8913-164817152D30}" dt="2023-07-02T20:03:01.473" v="6100" actId="14100"/>
          <ac:spMkLst>
            <pc:docMk/>
            <pc:sldMk cId="941345560" sldId="301"/>
            <ac:spMk id="4" creationId="{7C81BA6D-E126-B969-D886-8BC75E1659DB}"/>
          </ac:spMkLst>
        </pc:spChg>
        <pc:spChg chg="mod">
          <ac:chgData name="Kothandarajan Duraiswamy Rajaram" userId="9198f209-0606-45ba-9dc4-707f12595a52" providerId="ADAL" clId="{7F534EF6-8D23-4D47-8913-164817152D30}" dt="2023-07-02T20:14:16.167" v="6623" actId="14100"/>
          <ac:spMkLst>
            <pc:docMk/>
            <pc:sldMk cId="941345560" sldId="301"/>
            <ac:spMk id="5" creationId="{A249AD49-1250-9658-D0D0-10C41BF337B5}"/>
          </ac:spMkLst>
        </pc:spChg>
      </pc:sldChg>
      <pc:sldChg chg="add">
        <pc:chgData name="Kothandarajan Duraiswamy Rajaram" userId="9198f209-0606-45ba-9dc4-707f12595a52" providerId="ADAL" clId="{7F534EF6-8D23-4D47-8913-164817152D30}" dt="2023-07-02T17:33:51.599" v="533"/>
        <pc:sldMkLst>
          <pc:docMk/>
          <pc:sldMk cId="1697619276" sldId="302"/>
        </pc:sldMkLst>
      </pc:sldChg>
      <pc:sldChg chg="addSp delSp modSp add mod">
        <pc:chgData name="Kothandarajan Duraiswamy Rajaram" userId="9198f209-0606-45ba-9dc4-707f12595a52" providerId="ADAL" clId="{7F534EF6-8D23-4D47-8913-164817152D30}" dt="2023-07-02T18:40:21.774" v="3847" actId="1076"/>
        <pc:sldMkLst>
          <pc:docMk/>
          <pc:sldMk cId="1960223688" sldId="303"/>
        </pc:sldMkLst>
        <pc:spChg chg="add mod">
          <ac:chgData name="Kothandarajan Duraiswamy Rajaram" userId="9198f209-0606-45ba-9dc4-707f12595a52" providerId="ADAL" clId="{7F534EF6-8D23-4D47-8913-164817152D30}" dt="2023-07-02T18:40:17.169" v="3846" actId="1037"/>
          <ac:spMkLst>
            <pc:docMk/>
            <pc:sldMk cId="1960223688" sldId="303"/>
            <ac:spMk id="13" creationId="{31F21ED6-4DA9-2F6C-8502-FD461DEA9A69}"/>
          </ac:spMkLst>
        </pc:spChg>
        <pc:spChg chg="add mod">
          <ac:chgData name="Kothandarajan Duraiswamy Rajaram" userId="9198f209-0606-45ba-9dc4-707f12595a52" providerId="ADAL" clId="{7F534EF6-8D23-4D47-8913-164817152D30}" dt="2023-07-02T18:40:17.169" v="3846" actId="1037"/>
          <ac:spMkLst>
            <pc:docMk/>
            <pc:sldMk cId="1960223688" sldId="303"/>
            <ac:spMk id="14" creationId="{5A8D2A69-3360-EBD1-89ED-70A1B289A05D}"/>
          </ac:spMkLst>
        </pc:spChg>
        <pc:spChg chg="add mod">
          <ac:chgData name="Kothandarajan Duraiswamy Rajaram" userId="9198f209-0606-45ba-9dc4-707f12595a52" providerId="ADAL" clId="{7F534EF6-8D23-4D47-8913-164817152D30}" dt="2023-07-02T18:40:17.169" v="3846" actId="1037"/>
          <ac:spMkLst>
            <pc:docMk/>
            <pc:sldMk cId="1960223688" sldId="303"/>
            <ac:spMk id="16" creationId="{E1AC9DDE-3483-7C14-EE8F-21B2BEFE43AF}"/>
          </ac:spMkLst>
        </pc:spChg>
        <pc:spChg chg="add mod">
          <ac:chgData name="Kothandarajan Duraiswamy Rajaram" userId="9198f209-0606-45ba-9dc4-707f12595a52" providerId="ADAL" clId="{7F534EF6-8D23-4D47-8913-164817152D30}" dt="2023-07-02T18:40:17.169" v="3846" actId="1037"/>
          <ac:spMkLst>
            <pc:docMk/>
            <pc:sldMk cId="1960223688" sldId="303"/>
            <ac:spMk id="17" creationId="{878CAD5D-6002-2180-8F72-583A2F47B075}"/>
          </ac:spMkLst>
        </pc:spChg>
        <pc:spChg chg="add del">
          <ac:chgData name="Kothandarajan Duraiswamy Rajaram" userId="9198f209-0606-45ba-9dc4-707f12595a52" providerId="ADAL" clId="{7F534EF6-8D23-4D47-8913-164817152D30}" dt="2023-07-02T18:12:15.105" v="1907" actId="22"/>
          <ac:spMkLst>
            <pc:docMk/>
            <pc:sldMk cId="1960223688" sldId="303"/>
            <ac:spMk id="19" creationId="{F1CC472D-C822-6791-203C-AA95A7B2D857}"/>
          </ac:spMkLst>
        </pc:spChg>
        <pc:spChg chg="add mod">
          <ac:chgData name="Kothandarajan Duraiswamy Rajaram" userId="9198f209-0606-45ba-9dc4-707f12595a52" providerId="ADAL" clId="{7F534EF6-8D23-4D47-8913-164817152D30}" dt="2023-07-02T18:40:17.169" v="3846" actId="1037"/>
          <ac:spMkLst>
            <pc:docMk/>
            <pc:sldMk cId="1960223688" sldId="303"/>
            <ac:spMk id="20" creationId="{A50987DE-714E-D1A7-0053-EFA6E17A0876}"/>
          </ac:spMkLst>
        </pc:spChg>
        <pc:spChg chg="add mod">
          <ac:chgData name="Kothandarajan Duraiswamy Rajaram" userId="9198f209-0606-45ba-9dc4-707f12595a52" providerId="ADAL" clId="{7F534EF6-8D23-4D47-8913-164817152D30}" dt="2023-07-02T18:40:17.169" v="3846" actId="1037"/>
          <ac:spMkLst>
            <pc:docMk/>
            <pc:sldMk cId="1960223688" sldId="303"/>
            <ac:spMk id="21" creationId="{9344607C-CCDB-1D46-FFA5-55B92C67F5BD}"/>
          </ac:spMkLst>
        </pc:spChg>
        <pc:spChg chg="add del mod">
          <ac:chgData name="Kothandarajan Duraiswamy Rajaram" userId="9198f209-0606-45ba-9dc4-707f12595a52" providerId="ADAL" clId="{7F534EF6-8D23-4D47-8913-164817152D30}" dt="2023-07-02T18:18:35.105" v="2563" actId="478"/>
          <ac:spMkLst>
            <pc:docMk/>
            <pc:sldMk cId="1960223688" sldId="303"/>
            <ac:spMk id="22" creationId="{1BA3DE48-EABD-8E17-B062-D61B7118A27A}"/>
          </ac:spMkLst>
        </pc:spChg>
        <pc:spChg chg="add del mod">
          <ac:chgData name="Kothandarajan Duraiswamy Rajaram" userId="9198f209-0606-45ba-9dc4-707f12595a52" providerId="ADAL" clId="{7F534EF6-8D23-4D47-8913-164817152D30}" dt="2023-07-02T18:18:40.604" v="2564" actId="478"/>
          <ac:spMkLst>
            <pc:docMk/>
            <pc:sldMk cId="1960223688" sldId="303"/>
            <ac:spMk id="23" creationId="{1D4402B2-64A6-4BBD-4620-40A96B4F6468}"/>
          </ac:spMkLst>
        </pc:spChg>
        <pc:spChg chg="add mod">
          <ac:chgData name="Kothandarajan Duraiswamy Rajaram" userId="9198f209-0606-45ba-9dc4-707f12595a52" providerId="ADAL" clId="{7F534EF6-8D23-4D47-8913-164817152D30}" dt="2023-07-02T18:40:17.169" v="3846" actId="1037"/>
          <ac:spMkLst>
            <pc:docMk/>
            <pc:sldMk cId="1960223688" sldId="303"/>
            <ac:spMk id="24" creationId="{7FBC457D-9B1E-CB2E-A84C-2199F23C8FDC}"/>
          </ac:spMkLst>
        </pc:spChg>
        <pc:spChg chg="add mod">
          <ac:chgData name="Kothandarajan Duraiswamy Rajaram" userId="9198f209-0606-45ba-9dc4-707f12595a52" providerId="ADAL" clId="{7F534EF6-8D23-4D47-8913-164817152D30}" dt="2023-07-02T18:40:17.169" v="3846" actId="1037"/>
          <ac:spMkLst>
            <pc:docMk/>
            <pc:sldMk cId="1960223688" sldId="303"/>
            <ac:spMk id="25" creationId="{CA6CB909-3243-1F4D-E6D6-4E3ADAC033E8}"/>
          </ac:spMkLst>
        </pc:spChg>
        <pc:spChg chg="add mod">
          <ac:chgData name="Kothandarajan Duraiswamy Rajaram" userId="9198f209-0606-45ba-9dc4-707f12595a52" providerId="ADAL" clId="{7F534EF6-8D23-4D47-8913-164817152D30}" dt="2023-07-02T18:40:17.169" v="3846" actId="1037"/>
          <ac:spMkLst>
            <pc:docMk/>
            <pc:sldMk cId="1960223688" sldId="303"/>
            <ac:spMk id="46" creationId="{6C94F07C-5927-A459-2337-B4C2BC889338}"/>
          </ac:spMkLst>
        </pc:spChg>
        <pc:spChg chg="add mod">
          <ac:chgData name="Kothandarajan Duraiswamy Rajaram" userId="9198f209-0606-45ba-9dc4-707f12595a52" providerId="ADAL" clId="{7F534EF6-8D23-4D47-8913-164817152D30}" dt="2023-07-02T18:40:17.169" v="3846" actId="1037"/>
          <ac:spMkLst>
            <pc:docMk/>
            <pc:sldMk cId="1960223688" sldId="303"/>
            <ac:spMk id="47" creationId="{D81539C1-C7E0-EB97-FCAF-A85DCC117CED}"/>
          </ac:spMkLst>
        </pc:spChg>
        <pc:spChg chg="add mod">
          <ac:chgData name="Kothandarajan Duraiswamy Rajaram" userId="9198f209-0606-45ba-9dc4-707f12595a52" providerId="ADAL" clId="{7F534EF6-8D23-4D47-8913-164817152D30}" dt="2023-07-02T18:40:17.169" v="3846" actId="1037"/>
          <ac:spMkLst>
            <pc:docMk/>
            <pc:sldMk cId="1960223688" sldId="303"/>
            <ac:spMk id="48" creationId="{87ECC51F-FE17-DF74-1E36-81F3FAF04D92}"/>
          </ac:spMkLst>
        </pc:spChg>
        <pc:spChg chg="add mod">
          <ac:chgData name="Kothandarajan Duraiswamy Rajaram" userId="9198f209-0606-45ba-9dc4-707f12595a52" providerId="ADAL" clId="{7F534EF6-8D23-4D47-8913-164817152D30}" dt="2023-07-02T18:40:17.169" v="3846" actId="1037"/>
          <ac:spMkLst>
            <pc:docMk/>
            <pc:sldMk cId="1960223688" sldId="303"/>
            <ac:spMk id="49" creationId="{274A8AA1-CD5D-9FCB-7EC9-09F50DB7928D}"/>
          </ac:spMkLst>
        </pc:spChg>
        <pc:spChg chg="add del mod">
          <ac:chgData name="Kothandarajan Duraiswamy Rajaram" userId="9198f209-0606-45ba-9dc4-707f12595a52" providerId="ADAL" clId="{7F534EF6-8D23-4D47-8913-164817152D30}" dt="2023-07-02T18:32:17.364" v="3386" actId="478"/>
          <ac:spMkLst>
            <pc:docMk/>
            <pc:sldMk cId="1960223688" sldId="303"/>
            <ac:spMk id="50" creationId="{6D9A1E2E-6A69-0FCE-53DF-5C692D05F5E4}"/>
          </ac:spMkLst>
        </pc:spChg>
        <pc:spChg chg="add del mod">
          <ac:chgData name="Kothandarajan Duraiswamy Rajaram" userId="9198f209-0606-45ba-9dc4-707f12595a52" providerId="ADAL" clId="{7F534EF6-8D23-4D47-8913-164817152D30}" dt="2023-07-02T18:32:17.364" v="3386" actId="478"/>
          <ac:spMkLst>
            <pc:docMk/>
            <pc:sldMk cId="1960223688" sldId="303"/>
            <ac:spMk id="51" creationId="{E33E2CD0-7CB4-AAD8-CC0F-54CD38F219AA}"/>
          </ac:spMkLst>
        </pc:spChg>
        <pc:spChg chg="add del mod">
          <ac:chgData name="Kothandarajan Duraiswamy Rajaram" userId="9198f209-0606-45ba-9dc4-707f12595a52" providerId="ADAL" clId="{7F534EF6-8D23-4D47-8913-164817152D30}" dt="2023-07-02T18:32:17.364" v="3386" actId="478"/>
          <ac:spMkLst>
            <pc:docMk/>
            <pc:sldMk cId="1960223688" sldId="303"/>
            <ac:spMk id="52" creationId="{025B6474-919A-53CD-DA5F-31D55D674466}"/>
          </ac:spMkLst>
        </pc:spChg>
        <pc:spChg chg="mod">
          <ac:chgData name="Kothandarajan Duraiswamy Rajaram" userId="9198f209-0606-45ba-9dc4-707f12595a52" providerId="ADAL" clId="{7F534EF6-8D23-4D47-8913-164817152D30}" dt="2023-07-02T18:40:17.169" v="3846" actId="1037"/>
          <ac:spMkLst>
            <pc:docMk/>
            <pc:sldMk cId="1960223688" sldId="303"/>
            <ac:spMk id="53" creationId="{ADB6B9BC-7965-DFCE-D035-587B1D47C727}"/>
          </ac:spMkLst>
        </pc:spChg>
        <pc:spChg chg="mod">
          <ac:chgData name="Kothandarajan Duraiswamy Rajaram" userId="9198f209-0606-45ba-9dc4-707f12595a52" providerId="ADAL" clId="{7F534EF6-8D23-4D47-8913-164817152D30}" dt="2023-07-02T18:40:17.169" v="3846" actId="1037"/>
          <ac:spMkLst>
            <pc:docMk/>
            <pc:sldMk cId="1960223688" sldId="303"/>
            <ac:spMk id="54" creationId="{78877017-141D-0821-CADC-8B0B10BE6768}"/>
          </ac:spMkLst>
        </pc:spChg>
        <pc:spChg chg="mod">
          <ac:chgData name="Kothandarajan Duraiswamy Rajaram" userId="9198f209-0606-45ba-9dc4-707f12595a52" providerId="ADAL" clId="{7F534EF6-8D23-4D47-8913-164817152D30}" dt="2023-07-02T18:40:17.169" v="3846" actId="1037"/>
          <ac:spMkLst>
            <pc:docMk/>
            <pc:sldMk cId="1960223688" sldId="303"/>
            <ac:spMk id="55" creationId="{C34DB497-FC9D-26CD-B2FB-E4A1E1665711}"/>
          </ac:spMkLst>
        </pc:spChg>
        <pc:spChg chg="mod">
          <ac:chgData name="Kothandarajan Duraiswamy Rajaram" userId="9198f209-0606-45ba-9dc4-707f12595a52" providerId="ADAL" clId="{7F534EF6-8D23-4D47-8913-164817152D30}" dt="2023-07-02T18:40:17.169" v="3846" actId="1037"/>
          <ac:spMkLst>
            <pc:docMk/>
            <pc:sldMk cId="1960223688" sldId="303"/>
            <ac:spMk id="56" creationId="{CAB3FB7A-1D22-CB3B-D3F3-EC4C4B652B80}"/>
          </ac:spMkLst>
        </pc:spChg>
        <pc:spChg chg="mod">
          <ac:chgData name="Kothandarajan Duraiswamy Rajaram" userId="9198f209-0606-45ba-9dc4-707f12595a52" providerId="ADAL" clId="{7F534EF6-8D23-4D47-8913-164817152D30}" dt="2023-07-02T18:40:17.169" v="3846" actId="1037"/>
          <ac:spMkLst>
            <pc:docMk/>
            <pc:sldMk cId="1960223688" sldId="303"/>
            <ac:spMk id="57" creationId="{00EA65BA-92B3-B71C-C513-E92BD07D9AB0}"/>
          </ac:spMkLst>
        </pc:spChg>
        <pc:spChg chg="mod">
          <ac:chgData name="Kothandarajan Duraiswamy Rajaram" userId="9198f209-0606-45ba-9dc4-707f12595a52" providerId="ADAL" clId="{7F534EF6-8D23-4D47-8913-164817152D30}" dt="2023-07-02T18:40:17.169" v="3846" actId="1037"/>
          <ac:spMkLst>
            <pc:docMk/>
            <pc:sldMk cId="1960223688" sldId="303"/>
            <ac:spMk id="58" creationId="{D31C5943-FF21-1FC9-C722-5E4613B3318E}"/>
          </ac:spMkLst>
        </pc:spChg>
        <pc:spChg chg="mod">
          <ac:chgData name="Kothandarajan Duraiswamy Rajaram" userId="9198f209-0606-45ba-9dc4-707f12595a52" providerId="ADAL" clId="{7F534EF6-8D23-4D47-8913-164817152D30}" dt="2023-07-02T18:40:17.169" v="3846" actId="1037"/>
          <ac:spMkLst>
            <pc:docMk/>
            <pc:sldMk cId="1960223688" sldId="303"/>
            <ac:spMk id="59" creationId="{DCD136DD-E940-2976-930B-AFF4627FE178}"/>
          </ac:spMkLst>
        </pc:spChg>
        <pc:spChg chg="mod">
          <ac:chgData name="Kothandarajan Duraiswamy Rajaram" userId="9198f209-0606-45ba-9dc4-707f12595a52" providerId="ADAL" clId="{7F534EF6-8D23-4D47-8913-164817152D30}" dt="2023-07-02T18:40:17.169" v="3846" actId="1037"/>
          <ac:spMkLst>
            <pc:docMk/>
            <pc:sldMk cId="1960223688" sldId="303"/>
            <ac:spMk id="60" creationId="{4BBEAF72-6156-B9DF-9B2A-BBF93464E216}"/>
          </ac:spMkLst>
        </pc:spChg>
        <pc:spChg chg="del">
          <ac:chgData name="Kothandarajan Duraiswamy Rajaram" userId="9198f209-0606-45ba-9dc4-707f12595a52" providerId="ADAL" clId="{7F534EF6-8D23-4D47-8913-164817152D30}" dt="2023-07-02T18:16:00.720" v="2272" actId="478"/>
          <ac:spMkLst>
            <pc:docMk/>
            <pc:sldMk cId="1960223688" sldId="303"/>
            <ac:spMk id="61" creationId="{E417AF21-A86D-ABC6-58D2-C4E7485262F0}"/>
          </ac:spMkLst>
        </pc:spChg>
        <pc:spChg chg="mod">
          <ac:chgData name="Kothandarajan Duraiswamy Rajaram" userId="9198f209-0606-45ba-9dc4-707f12595a52" providerId="ADAL" clId="{7F534EF6-8D23-4D47-8913-164817152D30}" dt="2023-07-02T18:40:17.169" v="3846" actId="1037"/>
          <ac:spMkLst>
            <pc:docMk/>
            <pc:sldMk cId="1960223688" sldId="303"/>
            <ac:spMk id="62" creationId="{5DFBD3CF-F256-7D4B-9231-28CA97A48F0D}"/>
          </ac:spMkLst>
        </pc:spChg>
        <pc:spChg chg="del mod">
          <ac:chgData name="Kothandarajan Duraiswamy Rajaram" userId="9198f209-0606-45ba-9dc4-707f12595a52" providerId="ADAL" clId="{7F534EF6-8D23-4D47-8913-164817152D30}" dt="2023-07-02T18:33:04.804" v="3532" actId="478"/>
          <ac:spMkLst>
            <pc:docMk/>
            <pc:sldMk cId="1960223688" sldId="303"/>
            <ac:spMk id="63" creationId="{46D0066A-18B9-B0DF-F258-D83EAC5E9FC7}"/>
          </ac:spMkLst>
        </pc:spChg>
        <pc:spChg chg="del">
          <ac:chgData name="Kothandarajan Duraiswamy Rajaram" userId="9198f209-0606-45ba-9dc4-707f12595a52" providerId="ADAL" clId="{7F534EF6-8D23-4D47-8913-164817152D30}" dt="2023-07-02T18:08:58.822" v="1717" actId="478"/>
          <ac:spMkLst>
            <pc:docMk/>
            <pc:sldMk cId="1960223688" sldId="303"/>
            <ac:spMk id="256" creationId="{E34F025A-7E13-C9AE-B133-45F7AD7175D4}"/>
          </ac:spMkLst>
        </pc:spChg>
        <pc:spChg chg="mod">
          <ac:chgData name="Kothandarajan Duraiswamy Rajaram" userId="9198f209-0606-45ba-9dc4-707f12595a52" providerId="ADAL" clId="{7F534EF6-8D23-4D47-8913-164817152D30}" dt="2023-07-02T18:40:17.169" v="3846" actId="1037"/>
          <ac:spMkLst>
            <pc:docMk/>
            <pc:sldMk cId="1960223688" sldId="303"/>
            <ac:spMk id="257" creationId="{B1FE00FC-2814-D247-128D-45EC508FF72F}"/>
          </ac:spMkLst>
        </pc:spChg>
        <pc:spChg chg="add del mod">
          <ac:chgData name="Kothandarajan Duraiswamy Rajaram" userId="9198f209-0606-45ba-9dc4-707f12595a52" providerId="ADAL" clId="{7F534EF6-8D23-4D47-8913-164817152D30}" dt="2023-07-02T18:32:17.364" v="3386" actId="478"/>
          <ac:spMkLst>
            <pc:docMk/>
            <pc:sldMk cId="1960223688" sldId="303"/>
            <ac:spMk id="258" creationId="{46F0D774-560E-27D0-6951-D112772EEA3E}"/>
          </ac:spMkLst>
        </pc:spChg>
        <pc:spChg chg="add mod">
          <ac:chgData name="Kothandarajan Duraiswamy Rajaram" userId="9198f209-0606-45ba-9dc4-707f12595a52" providerId="ADAL" clId="{7F534EF6-8D23-4D47-8913-164817152D30}" dt="2023-07-02T18:40:17.169" v="3846" actId="1037"/>
          <ac:spMkLst>
            <pc:docMk/>
            <pc:sldMk cId="1960223688" sldId="303"/>
            <ac:spMk id="259" creationId="{9FD727F0-0566-496F-458E-4F172B458FD5}"/>
          </ac:spMkLst>
        </pc:spChg>
        <pc:spChg chg="add mod">
          <ac:chgData name="Kothandarajan Duraiswamy Rajaram" userId="9198f209-0606-45ba-9dc4-707f12595a52" providerId="ADAL" clId="{7F534EF6-8D23-4D47-8913-164817152D30}" dt="2023-07-02T18:40:17.169" v="3846" actId="1037"/>
          <ac:spMkLst>
            <pc:docMk/>
            <pc:sldMk cId="1960223688" sldId="303"/>
            <ac:spMk id="260" creationId="{6C3415DB-48C3-C63D-8B5C-0A01793CDFA9}"/>
          </ac:spMkLst>
        </pc:spChg>
        <pc:spChg chg="add mod">
          <ac:chgData name="Kothandarajan Duraiswamy Rajaram" userId="9198f209-0606-45ba-9dc4-707f12595a52" providerId="ADAL" clId="{7F534EF6-8D23-4D47-8913-164817152D30}" dt="2023-07-02T18:40:17.169" v="3846" actId="1037"/>
          <ac:spMkLst>
            <pc:docMk/>
            <pc:sldMk cId="1960223688" sldId="303"/>
            <ac:spMk id="261" creationId="{C4C09806-8DF4-EE0E-6E82-D01CED0A61CF}"/>
          </ac:spMkLst>
        </pc:spChg>
        <pc:spChg chg="add mod">
          <ac:chgData name="Kothandarajan Duraiswamy Rajaram" userId="9198f209-0606-45ba-9dc4-707f12595a52" providerId="ADAL" clId="{7F534EF6-8D23-4D47-8913-164817152D30}" dt="2023-07-02T18:40:17.169" v="3846" actId="1037"/>
          <ac:spMkLst>
            <pc:docMk/>
            <pc:sldMk cId="1960223688" sldId="303"/>
            <ac:spMk id="262" creationId="{9F2EBD19-34CC-E91F-A2E3-BDDC175DA85A}"/>
          </ac:spMkLst>
        </pc:spChg>
        <pc:spChg chg="add mod">
          <ac:chgData name="Kothandarajan Duraiswamy Rajaram" userId="9198f209-0606-45ba-9dc4-707f12595a52" providerId="ADAL" clId="{7F534EF6-8D23-4D47-8913-164817152D30}" dt="2023-07-02T18:40:17.169" v="3846" actId="1037"/>
          <ac:spMkLst>
            <pc:docMk/>
            <pc:sldMk cId="1960223688" sldId="303"/>
            <ac:spMk id="281" creationId="{E7F808CE-D277-F15C-34FE-43CB818FF14B}"/>
          </ac:spMkLst>
        </pc:spChg>
        <pc:spChg chg="add mod">
          <ac:chgData name="Kothandarajan Duraiswamy Rajaram" userId="9198f209-0606-45ba-9dc4-707f12595a52" providerId="ADAL" clId="{7F534EF6-8D23-4D47-8913-164817152D30}" dt="2023-07-02T18:40:17.169" v="3846" actId="1037"/>
          <ac:spMkLst>
            <pc:docMk/>
            <pc:sldMk cId="1960223688" sldId="303"/>
            <ac:spMk id="282" creationId="{414008D5-7D78-A6F8-618D-80B7BABF766C}"/>
          </ac:spMkLst>
        </pc:spChg>
        <pc:spChg chg="add mod">
          <ac:chgData name="Kothandarajan Duraiswamy Rajaram" userId="9198f209-0606-45ba-9dc4-707f12595a52" providerId="ADAL" clId="{7F534EF6-8D23-4D47-8913-164817152D30}" dt="2023-07-02T18:40:17.169" v="3846" actId="1037"/>
          <ac:spMkLst>
            <pc:docMk/>
            <pc:sldMk cId="1960223688" sldId="303"/>
            <ac:spMk id="283" creationId="{5AFB5FC0-93BC-0899-208E-8CC3F1C963BD}"/>
          </ac:spMkLst>
        </pc:spChg>
        <pc:spChg chg="del">
          <ac:chgData name="Kothandarajan Duraiswamy Rajaram" userId="9198f209-0606-45ba-9dc4-707f12595a52" providerId="ADAL" clId="{7F534EF6-8D23-4D47-8913-164817152D30}" dt="2023-07-02T18:02:15.601" v="1582" actId="478"/>
          <ac:spMkLst>
            <pc:docMk/>
            <pc:sldMk cId="1960223688" sldId="303"/>
            <ac:spMk id="373" creationId="{EC015AD8-FC03-181D-1A34-AD00F66C42C2}"/>
          </ac:spMkLst>
        </pc:spChg>
        <pc:spChg chg="mod">
          <ac:chgData name="Kothandarajan Duraiswamy Rajaram" userId="9198f209-0606-45ba-9dc4-707f12595a52" providerId="ADAL" clId="{7F534EF6-8D23-4D47-8913-164817152D30}" dt="2023-07-02T18:40:21.774" v="3847" actId="1076"/>
          <ac:spMkLst>
            <pc:docMk/>
            <pc:sldMk cId="1960223688" sldId="303"/>
            <ac:spMk id="374" creationId="{049B2870-98EC-2977-8CE4-A7AA3009991A}"/>
          </ac:spMkLst>
        </pc:spChg>
        <pc:cxnChg chg="add mod">
          <ac:chgData name="Kothandarajan Duraiswamy Rajaram" userId="9198f209-0606-45ba-9dc4-707f12595a52" providerId="ADAL" clId="{7F534EF6-8D23-4D47-8913-164817152D30}" dt="2023-07-02T18:40:17.169" v="3846" actId="1037"/>
          <ac:cxnSpMkLst>
            <pc:docMk/>
            <pc:sldMk cId="1960223688" sldId="303"/>
            <ac:cxnSpMk id="3" creationId="{D57B1DC1-1EE1-E864-42A2-092C18843A09}"/>
          </ac:cxnSpMkLst>
        </pc:cxnChg>
        <pc:cxnChg chg="add mod">
          <ac:chgData name="Kothandarajan Duraiswamy Rajaram" userId="9198f209-0606-45ba-9dc4-707f12595a52" providerId="ADAL" clId="{7F534EF6-8D23-4D47-8913-164817152D30}" dt="2023-07-02T18:40:17.169" v="3846" actId="1037"/>
          <ac:cxnSpMkLst>
            <pc:docMk/>
            <pc:sldMk cId="1960223688" sldId="303"/>
            <ac:cxnSpMk id="5" creationId="{A8A55594-6C84-8483-F12D-C16CB315E464}"/>
          </ac:cxnSpMkLst>
        </pc:cxnChg>
        <pc:cxnChg chg="add mod">
          <ac:chgData name="Kothandarajan Duraiswamy Rajaram" userId="9198f209-0606-45ba-9dc4-707f12595a52" providerId="ADAL" clId="{7F534EF6-8D23-4D47-8913-164817152D30}" dt="2023-07-02T18:40:17.169" v="3846" actId="1037"/>
          <ac:cxnSpMkLst>
            <pc:docMk/>
            <pc:sldMk cId="1960223688" sldId="303"/>
            <ac:cxnSpMk id="7" creationId="{389304A7-FCF1-F24D-96D8-50CD5E682E79}"/>
          </ac:cxnSpMkLst>
        </pc:cxnChg>
        <pc:cxnChg chg="add mod">
          <ac:chgData name="Kothandarajan Duraiswamy Rajaram" userId="9198f209-0606-45ba-9dc4-707f12595a52" providerId="ADAL" clId="{7F534EF6-8D23-4D47-8913-164817152D30}" dt="2023-07-02T18:40:17.169" v="3846" actId="1037"/>
          <ac:cxnSpMkLst>
            <pc:docMk/>
            <pc:sldMk cId="1960223688" sldId="303"/>
            <ac:cxnSpMk id="10" creationId="{F9142FA6-7936-1BA8-13E5-A185B0B93B61}"/>
          </ac:cxnSpMkLst>
        </pc:cxnChg>
        <pc:cxnChg chg="add mod">
          <ac:chgData name="Kothandarajan Duraiswamy Rajaram" userId="9198f209-0606-45ba-9dc4-707f12595a52" providerId="ADAL" clId="{7F534EF6-8D23-4D47-8913-164817152D30}" dt="2023-07-02T18:40:17.169" v="3846" actId="1037"/>
          <ac:cxnSpMkLst>
            <pc:docMk/>
            <pc:sldMk cId="1960223688" sldId="303"/>
            <ac:cxnSpMk id="12" creationId="{8E627CB7-F4D3-6261-3CB1-182BFFBC299B}"/>
          </ac:cxnSpMkLst>
        </pc:cxnChg>
        <pc:cxnChg chg="add mod">
          <ac:chgData name="Kothandarajan Duraiswamy Rajaram" userId="9198f209-0606-45ba-9dc4-707f12595a52" providerId="ADAL" clId="{7F534EF6-8D23-4D47-8913-164817152D30}" dt="2023-07-02T18:40:17.169" v="3846" actId="1037"/>
          <ac:cxnSpMkLst>
            <pc:docMk/>
            <pc:sldMk cId="1960223688" sldId="303"/>
            <ac:cxnSpMk id="27" creationId="{71E4050C-5BD3-CE9B-0E38-3C6E2771060E}"/>
          </ac:cxnSpMkLst>
        </pc:cxnChg>
        <pc:cxnChg chg="add del mod">
          <ac:chgData name="Kothandarajan Duraiswamy Rajaram" userId="9198f209-0606-45ba-9dc4-707f12595a52" providerId="ADAL" clId="{7F534EF6-8D23-4D47-8913-164817152D30}" dt="2023-07-02T18:21:00.567" v="2854" actId="478"/>
          <ac:cxnSpMkLst>
            <pc:docMk/>
            <pc:sldMk cId="1960223688" sldId="303"/>
            <ac:cxnSpMk id="29" creationId="{126DE44B-9F1C-9066-373E-D798FD39A44A}"/>
          </ac:cxnSpMkLst>
        </pc:cxnChg>
        <pc:cxnChg chg="add mod">
          <ac:chgData name="Kothandarajan Duraiswamy Rajaram" userId="9198f209-0606-45ba-9dc4-707f12595a52" providerId="ADAL" clId="{7F534EF6-8D23-4D47-8913-164817152D30}" dt="2023-07-02T18:40:17.169" v="3846" actId="1037"/>
          <ac:cxnSpMkLst>
            <pc:docMk/>
            <pc:sldMk cId="1960223688" sldId="303"/>
            <ac:cxnSpMk id="31" creationId="{FE0FDE01-44EF-C6C5-3EE0-035AF880A99D}"/>
          </ac:cxnSpMkLst>
        </pc:cxnChg>
        <pc:cxnChg chg="add mod">
          <ac:chgData name="Kothandarajan Duraiswamy Rajaram" userId="9198f209-0606-45ba-9dc4-707f12595a52" providerId="ADAL" clId="{7F534EF6-8D23-4D47-8913-164817152D30}" dt="2023-07-02T18:40:17.169" v="3846" actId="1037"/>
          <ac:cxnSpMkLst>
            <pc:docMk/>
            <pc:sldMk cId="1960223688" sldId="303"/>
            <ac:cxnSpMk id="34" creationId="{1FE11330-D1C7-7447-1887-E6AABE9B5A66}"/>
          </ac:cxnSpMkLst>
        </pc:cxnChg>
        <pc:cxnChg chg="add mod">
          <ac:chgData name="Kothandarajan Duraiswamy Rajaram" userId="9198f209-0606-45ba-9dc4-707f12595a52" providerId="ADAL" clId="{7F534EF6-8D23-4D47-8913-164817152D30}" dt="2023-07-02T18:40:17.169" v="3846" actId="1037"/>
          <ac:cxnSpMkLst>
            <pc:docMk/>
            <pc:sldMk cId="1960223688" sldId="303"/>
            <ac:cxnSpMk id="36" creationId="{F396347E-81CB-2F18-4D8C-AA34CA1DCAEA}"/>
          </ac:cxnSpMkLst>
        </pc:cxnChg>
        <pc:cxnChg chg="add del mod">
          <ac:chgData name="Kothandarajan Duraiswamy Rajaram" userId="9198f209-0606-45ba-9dc4-707f12595a52" providerId="ADAL" clId="{7F534EF6-8D23-4D47-8913-164817152D30}" dt="2023-07-02T18:23:21.138" v="2873" actId="478"/>
          <ac:cxnSpMkLst>
            <pc:docMk/>
            <pc:sldMk cId="1960223688" sldId="303"/>
            <ac:cxnSpMk id="38" creationId="{5D07F81A-292F-CBC0-7D81-1712D9DF97FA}"/>
          </ac:cxnSpMkLst>
        </pc:cxnChg>
        <pc:cxnChg chg="add mod">
          <ac:chgData name="Kothandarajan Duraiswamy Rajaram" userId="9198f209-0606-45ba-9dc4-707f12595a52" providerId="ADAL" clId="{7F534EF6-8D23-4D47-8913-164817152D30}" dt="2023-07-02T18:40:17.169" v="3846" actId="1037"/>
          <ac:cxnSpMkLst>
            <pc:docMk/>
            <pc:sldMk cId="1960223688" sldId="303"/>
            <ac:cxnSpMk id="41" creationId="{18A493B9-2A84-237E-4380-25D8E1017380}"/>
          </ac:cxnSpMkLst>
        </pc:cxnChg>
        <pc:cxnChg chg="add mod">
          <ac:chgData name="Kothandarajan Duraiswamy Rajaram" userId="9198f209-0606-45ba-9dc4-707f12595a52" providerId="ADAL" clId="{7F534EF6-8D23-4D47-8913-164817152D30}" dt="2023-07-02T18:40:17.169" v="3846" actId="1037"/>
          <ac:cxnSpMkLst>
            <pc:docMk/>
            <pc:sldMk cId="1960223688" sldId="303"/>
            <ac:cxnSpMk id="43" creationId="{4C26F462-B9D6-F89B-7AA6-EF3E6FB2DBCF}"/>
          </ac:cxnSpMkLst>
        </pc:cxnChg>
        <pc:cxnChg chg="add mod">
          <ac:chgData name="Kothandarajan Duraiswamy Rajaram" userId="9198f209-0606-45ba-9dc4-707f12595a52" providerId="ADAL" clId="{7F534EF6-8D23-4D47-8913-164817152D30}" dt="2023-07-02T18:40:17.169" v="3846" actId="1037"/>
          <ac:cxnSpMkLst>
            <pc:docMk/>
            <pc:sldMk cId="1960223688" sldId="303"/>
            <ac:cxnSpMk id="45" creationId="{AF55D5B7-99D5-99A3-FBB7-4F7D26F30625}"/>
          </ac:cxnSpMkLst>
        </pc:cxnChg>
        <pc:cxnChg chg="add mod">
          <ac:chgData name="Kothandarajan Duraiswamy Rajaram" userId="9198f209-0606-45ba-9dc4-707f12595a52" providerId="ADAL" clId="{7F534EF6-8D23-4D47-8913-164817152D30}" dt="2023-07-02T18:40:17.169" v="3846" actId="1037"/>
          <ac:cxnSpMkLst>
            <pc:docMk/>
            <pc:sldMk cId="1960223688" sldId="303"/>
            <ac:cxnSpMk id="264" creationId="{F4D8F158-D4C5-0354-0686-83F8D5105E37}"/>
          </ac:cxnSpMkLst>
        </pc:cxnChg>
        <pc:cxnChg chg="add mod">
          <ac:chgData name="Kothandarajan Duraiswamy Rajaram" userId="9198f209-0606-45ba-9dc4-707f12595a52" providerId="ADAL" clId="{7F534EF6-8D23-4D47-8913-164817152D30}" dt="2023-07-02T18:40:17.169" v="3846" actId="1037"/>
          <ac:cxnSpMkLst>
            <pc:docMk/>
            <pc:sldMk cId="1960223688" sldId="303"/>
            <ac:cxnSpMk id="266" creationId="{62318166-1606-F084-D7B2-CE09C88DE716}"/>
          </ac:cxnSpMkLst>
        </pc:cxnChg>
        <pc:cxnChg chg="add mod">
          <ac:chgData name="Kothandarajan Duraiswamy Rajaram" userId="9198f209-0606-45ba-9dc4-707f12595a52" providerId="ADAL" clId="{7F534EF6-8D23-4D47-8913-164817152D30}" dt="2023-07-02T18:40:17.169" v="3846" actId="1037"/>
          <ac:cxnSpMkLst>
            <pc:docMk/>
            <pc:sldMk cId="1960223688" sldId="303"/>
            <ac:cxnSpMk id="268" creationId="{30A89A11-9047-8EC0-0984-20942AACF05D}"/>
          </ac:cxnSpMkLst>
        </pc:cxnChg>
        <pc:cxnChg chg="add mod">
          <ac:chgData name="Kothandarajan Duraiswamy Rajaram" userId="9198f209-0606-45ba-9dc4-707f12595a52" providerId="ADAL" clId="{7F534EF6-8D23-4D47-8913-164817152D30}" dt="2023-07-02T18:40:17.169" v="3846" actId="1037"/>
          <ac:cxnSpMkLst>
            <pc:docMk/>
            <pc:sldMk cId="1960223688" sldId="303"/>
            <ac:cxnSpMk id="270" creationId="{499506C2-BC79-7A7D-726B-A137896C1FB0}"/>
          </ac:cxnSpMkLst>
        </pc:cxnChg>
        <pc:cxnChg chg="add mod">
          <ac:chgData name="Kothandarajan Duraiswamy Rajaram" userId="9198f209-0606-45ba-9dc4-707f12595a52" providerId="ADAL" clId="{7F534EF6-8D23-4D47-8913-164817152D30}" dt="2023-07-02T18:40:17.169" v="3846" actId="1037"/>
          <ac:cxnSpMkLst>
            <pc:docMk/>
            <pc:sldMk cId="1960223688" sldId="303"/>
            <ac:cxnSpMk id="273" creationId="{0FC6E28D-AA5B-2DA7-9475-ECA3D21E8EB5}"/>
          </ac:cxnSpMkLst>
        </pc:cxnChg>
        <pc:cxnChg chg="add mod">
          <ac:chgData name="Kothandarajan Duraiswamy Rajaram" userId="9198f209-0606-45ba-9dc4-707f12595a52" providerId="ADAL" clId="{7F534EF6-8D23-4D47-8913-164817152D30}" dt="2023-07-02T18:40:17.169" v="3846" actId="1037"/>
          <ac:cxnSpMkLst>
            <pc:docMk/>
            <pc:sldMk cId="1960223688" sldId="303"/>
            <ac:cxnSpMk id="275" creationId="{CB5D4BED-1102-C3DE-727A-B5EB736CE6BC}"/>
          </ac:cxnSpMkLst>
        </pc:cxnChg>
        <pc:cxnChg chg="add mod">
          <ac:chgData name="Kothandarajan Duraiswamy Rajaram" userId="9198f209-0606-45ba-9dc4-707f12595a52" providerId="ADAL" clId="{7F534EF6-8D23-4D47-8913-164817152D30}" dt="2023-07-02T18:40:17.169" v="3846" actId="1037"/>
          <ac:cxnSpMkLst>
            <pc:docMk/>
            <pc:sldMk cId="1960223688" sldId="303"/>
            <ac:cxnSpMk id="277" creationId="{F2ABC1E7-7EDB-FF6C-082E-E97DA2B88F31}"/>
          </ac:cxnSpMkLst>
        </pc:cxnChg>
        <pc:cxnChg chg="add mod">
          <ac:chgData name="Kothandarajan Duraiswamy Rajaram" userId="9198f209-0606-45ba-9dc4-707f12595a52" providerId="ADAL" clId="{7F534EF6-8D23-4D47-8913-164817152D30}" dt="2023-07-02T18:40:17.169" v="3846" actId="1037"/>
          <ac:cxnSpMkLst>
            <pc:docMk/>
            <pc:sldMk cId="1960223688" sldId="303"/>
            <ac:cxnSpMk id="279" creationId="{A2712D2C-0AEC-502D-E61F-D51A27C38769}"/>
          </ac:cxnSpMkLst>
        </pc:cxnChg>
        <pc:cxnChg chg="add mod">
          <ac:chgData name="Kothandarajan Duraiswamy Rajaram" userId="9198f209-0606-45ba-9dc4-707f12595a52" providerId="ADAL" clId="{7F534EF6-8D23-4D47-8913-164817152D30}" dt="2023-07-02T18:40:17.169" v="3846" actId="1037"/>
          <ac:cxnSpMkLst>
            <pc:docMk/>
            <pc:sldMk cId="1960223688" sldId="303"/>
            <ac:cxnSpMk id="285" creationId="{E69B968E-7B74-79EA-9C37-DBF58CD802CE}"/>
          </ac:cxnSpMkLst>
        </pc:cxnChg>
        <pc:cxnChg chg="add mod">
          <ac:chgData name="Kothandarajan Duraiswamy Rajaram" userId="9198f209-0606-45ba-9dc4-707f12595a52" providerId="ADAL" clId="{7F534EF6-8D23-4D47-8913-164817152D30}" dt="2023-07-02T18:40:17.169" v="3846" actId="1037"/>
          <ac:cxnSpMkLst>
            <pc:docMk/>
            <pc:sldMk cId="1960223688" sldId="303"/>
            <ac:cxnSpMk id="287" creationId="{ED8C76A1-50D4-B28F-F537-59B41EC64DF6}"/>
          </ac:cxnSpMkLst>
        </pc:cxnChg>
        <pc:cxnChg chg="add mod">
          <ac:chgData name="Kothandarajan Duraiswamy Rajaram" userId="9198f209-0606-45ba-9dc4-707f12595a52" providerId="ADAL" clId="{7F534EF6-8D23-4D47-8913-164817152D30}" dt="2023-07-02T18:40:17.169" v="3846" actId="1037"/>
          <ac:cxnSpMkLst>
            <pc:docMk/>
            <pc:sldMk cId="1960223688" sldId="303"/>
            <ac:cxnSpMk id="289" creationId="{498D4062-2DD7-B623-5BD2-2C0628AF99B7}"/>
          </ac:cxnSpMkLst>
        </pc:cxnChg>
      </pc:sldChg>
      <pc:sldChg chg="addSp delSp modSp add mod">
        <pc:chgData name="Kothandarajan Duraiswamy Rajaram" userId="9198f209-0606-45ba-9dc4-707f12595a52" providerId="ADAL" clId="{7F534EF6-8D23-4D47-8913-164817152D30}" dt="2023-07-02T19:41:14.455" v="5232" actId="1076"/>
        <pc:sldMkLst>
          <pc:docMk/>
          <pc:sldMk cId="3189964909" sldId="304"/>
        </pc:sldMkLst>
        <pc:spChg chg="mod">
          <ac:chgData name="Kothandarajan Duraiswamy Rajaram" userId="9198f209-0606-45ba-9dc4-707f12595a52" providerId="ADAL" clId="{7F534EF6-8D23-4D47-8913-164817152D30}" dt="2023-07-02T19:23:34.914" v="4780" actId="1035"/>
          <ac:spMkLst>
            <pc:docMk/>
            <pc:sldMk cId="3189964909" sldId="304"/>
            <ac:spMk id="4" creationId="{7C81BA6D-E126-B969-D886-8BC75E1659DB}"/>
          </ac:spMkLst>
        </pc:spChg>
        <pc:spChg chg="mod">
          <ac:chgData name="Kothandarajan Duraiswamy Rajaram" userId="9198f209-0606-45ba-9dc4-707f12595a52" providerId="ADAL" clId="{7F534EF6-8D23-4D47-8913-164817152D30}" dt="2023-07-02T19:40:55.047" v="5230" actId="20577"/>
          <ac:spMkLst>
            <pc:docMk/>
            <pc:sldMk cId="3189964909" sldId="304"/>
            <ac:spMk id="5" creationId="{A249AD49-1250-9658-D0D0-10C41BF337B5}"/>
          </ac:spMkLst>
        </pc:spChg>
        <pc:picChg chg="add del mod">
          <ac:chgData name="Kothandarajan Duraiswamy Rajaram" userId="9198f209-0606-45ba-9dc4-707f12595a52" providerId="ADAL" clId="{7F534EF6-8D23-4D47-8913-164817152D30}" dt="2023-07-02T19:19:22.174" v="4542" actId="478"/>
          <ac:picMkLst>
            <pc:docMk/>
            <pc:sldMk cId="3189964909" sldId="304"/>
            <ac:picMk id="3" creationId="{AB425490-ACFC-A6C2-1908-A860F2C934B3}"/>
          </ac:picMkLst>
        </pc:picChg>
        <pc:picChg chg="add mod">
          <ac:chgData name="Kothandarajan Duraiswamy Rajaram" userId="9198f209-0606-45ba-9dc4-707f12595a52" providerId="ADAL" clId="{7F534EF6-8D23-4D47-8913-164817152D30}" dt="2023-07-02T19:41:14.455" v="5232" actId="1076"/>
          <ac:picMkLst>
            <pc:docMk/>
            <pc:sldMk cId="3189964909" sldId="304"/>
            <ac:picMk id="7" creationId="{64D7C74E-A037-8A1F-3DDC-DC1CD843A38C}"/>
          </ac:picMkLst>
        </pc:picChg>
      </pc:sldChg>
      <pc:sldChg chg="modSp add mod">
        <pc:chgData name="Kothandarajan Duraiswamy Rajaram" userId="9198f209-0606-45ba-9dc4-707f12595a52" providerId="ADAL" clId="{7F534EF6-8D23-4D47-8913-164817152D30}" dt="2023-07-02T19:38:54.475" v="5117" actId="20577"/>
        <pc:sldMkLst>
          <pc:docMk/>
          <pc:sldMk cId="9144880" sldId="305"/>
        </pc:sldMkLst>
        <pc:spChg chg="mod">
          <ac:chgData name="Kothandarajan Duraiswamy Rajaram" userId="9198f209-0606-45ba-9dc4-707f12595a52" providerId="ADAL" clId="{7F534EF6-8D23-4D47-8913-164817152D30}" dt="2023-07-02T19:26:19.373" v="4835" actId="14100"/>
          <ac:spMkLst>
            <pc:docMk/>
            <pc:sldMk cId="9144880" sldId="305"/>
            <ac:spMk id="4" creationId="{7C81BA6D-E126-B969-D886-8BC75E1659DB}"/>
          </ac:spMkLst>
        </pc:spChg>
        <pc:spChg chg="mod">
          <ac:chgData name="Kothandarajan Duraiswamy Rajaram" userId="9198f209-0606-45ba-9dc4-707f12595a52" providerId="ADAL" clId="{7F534EF6-8D23-4D47-8913-164817152D30}" dt="2023-07-02T19:38:54.475" v="5117" actId="20577"/>
          <ac:spMkLst>
            <pc:docMk/>
            <pc:sldMk cId="9144880" sldId="305"/>
            <ac:spMk id="5" creationId="{A249AD49-1250-9658-D0D0-10C41BF337B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 descr="preencoded.png">
            <a:extLst>
              <a:ext uri="{FF2B5EF4-FFF2-40B4-BE49-F238E27FC236}">
                <a16:creationId xmlns:a16="http://schemas.microsoft.com/office/drawing/2014/main" id="{BA5D5A72-CB6F-F8DE-E2C9-90459C8C3DC1}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anchor="t">
            <a:no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 descr="preencoded.png">
            <a:extLst>
              <a:ext uri="{FF2B5EF4-FFF2-40B4-BE49-F238E27FC236}">
                <a16:creationId xmlns:a16="http://schemas.microsoft.com/office/drawing/2014/main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Image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 descr="preencoded.png">
            <a:extLst>
              <a:ext uri="{FF2B5EF4-FFF2-40B4-BE49-F238E27FC236}">
                <a16:creationId xmlns:a16="http://schemas.microsoft.com/office/drawing/2014/main" id="{ABC388A2-FFC7-1A87-02FB-C97B50161FD3}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 descr="preencoded.png">
            <a:extLst>
              <a:ext uri="{FF2B5EF4-FFF2-40B4-BE49-F238E27FC236}">
                <a16:creationId xmlns:a16="http://schemas.microsoft.com/office/drawing/2014/main" id="{D64C4994-B525-F4C0-B74F-D5E8296DFC43}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 descr="preencoded.png">
            <a:extLst>
              <a:ext uri="{FF2B5EF4-FFF2-40B4-BE49-F238E27FC236}">
                <a16:creationId xmlns:a16="http://schemas.microsoft.com/office/drawing/2014/main" id="{9019DA73-2516-F3D2-ECDB-620C90483DB3}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 descr="preencoded.png">
            <a:extLst>
              <a:ext uri="{FF2B5EF4-FFF2-40B4-BE49-F238E27FC236}">
                <a16:creationId xmlns:a16="http://schemas.microsoft.com/office/drawing/2014/main" id="{FEA70E9F-C506-413C-11EF-5915A2296643}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 descr="preencoded.png">
            <a:extLst>
              <a:ext uri="{FF2B5EF4-FFF2-40B4-BE49-F238E27FC236}">
                <a16:creationId xmlns:a16="http://schemas.microsoft.com/office/drawing/2014/main" id="{A8B7F1F1-806C-8D65-7340-220A0C4653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 descr="preencoded.png">
            <a:extLst>
              <a:ext uri="{FF2B5EF4-FFF2-40B4-BE49-F238E27FC236}">
                <a16:creationId xmlns:a16="http://schemas.microsoft.com/office/drawing/2014/main" id="{F19C81EC-0322-58A2-C455-6E2C84D1E6E8}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 descr="preencoded.png">
            <a:extLst>
              <a:ext uri="{FF2B5EF4-FFF2-40B4-BE49-F238E27FC236}">
                <a16:creationId xmlns:a16="http://schemas.microsoft.com/office/drawing/2014/main" id="{FEB515B5-2D9F-58E1-6E3C-CCBF105D891E}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 descr="preencoded.png">
            <a:extLst>
              <a:ext uri="{FF2B5EF4-FFF2-40B4-BE49-F238E27FC236}">
                <a16:creationId xmlns:a16="http://schemas.microsoft.com/office/drawing/2014/main" id="{5CCFEDF9-5B69-87BA-8A33-35033DA401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anchor="ctr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>
            <a:no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5EFB42-020B-1DF4-3D42-26092CE45F08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DD322-D1E0-74CB-BBFF-057426E58EBC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CBC9E-B934-828F-2AE5-211CEF5B1D25}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3D98FB-5EB7-A8DF-8470-B23A80D669E4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50F3CE-BAE9-3916-42CA-F4D906FA5173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FA7F58-C470-6376-9DB1-DE7034C491E8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7C9E57-563E-7980-7B3C-45FAD9C386F4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2" name="Image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33" name="Image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03091" y="533400"/>
            <a:ext cx="5712333" cy="2085975"/>
          </a:xfrm>
        </p:spPr>
        <p:txBody>
          <a:bodyPr/>
          <a:lstStyle/>
          <a:p>
            <a:r>
              <a:rPr lang="en-US" dirty="0"/>
              <a:t>SS Health CARE PROJECT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1060B-300F-3CE3-E5AA-D8E29791C9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9901" y="1885950"/>
            <a:ext cx="6391274" cy="2476822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Kothandarajan Duraiswamy Rajaram​</a:t>
            </a:r>
          </a:p>
          <a:p>
            <a:r>
              <a:rPr lang="en-US" dirty="0"/>
              <a:t>Dedalus</a:t>
            </a:r>
          </a:p>
          <a:p>
            <a:r>
              <a:rPr lang="en-US" dirty="0"/>
              <a:t>kduraiswamyr@dedalus.com</a:t>
            </a:r>
          </a:p>
          <a:p>
            <a:r>
              <a:rPr lang="en-US" dirty="0"/>
              <a:t>9884490339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C81BA6D-E126-B969-D886-8BC75E165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6649" y="1509268"/>
            <a:ext cx="8277225" cy="768096"/>
          </a:xfrm>
        </p:spPr>
        <p:txBody>
          <a:bodyPr/>
          <a:lstStyle/>
          <a:p>
            <a:pPr algn="ctr"/>
            <a:r>
              <a:rPr lang="en-US" dirty="0"/>
              <a:t>Template Driven Form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49AD49-1250-9658-D0D0-10C41BF337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0728" y="2915284"/>
            <a:ext cx="6766560" cy="2704466"/>
          </a:xfrm>
        </p:spPr>
        <p:txBody>
          <a:bodyPr/>
          <a:lstStyle/>
          <a:p>
            <a:r>
              <a:rPr lang="en-US" dirty="0"/>
              <a:t>A template-driven form is the simplest way to build a form in Angular. It uses Agular's two-way data-binding directive (ngModel) to create and manage the underlying form instance.</a:t>
            </a:r>
          </a:p>
          <a:p>
            <a:endParaRPr lang="en-US" dirty="0"/>
          </a:p>
          <a:p>
            <a:r>
              <a:rPr lang="en-US" dirty="0"/>
              <a:t>Login component and new doctor creation forms are based on template-driven form in this project.</a:t>
            </a:r>
          </a:p>
          <a:p>
            <a:endParaRPr lang="en-US" dirty="0"/>
          </a:p>
          <a:p>
            <a:r>
              <a:rPr lang="en-US" dirty="0"/>
              <a:t>we need to specify behaviors/validations using directives and attributes in our template form .</a:t>
            </a:r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297642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C81BA6D-E126-B969-D886-8BC75E165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6649" y="766317"/>
            <a:ext cx="8277225" cy="1491107"/>
          </a:xfrm>
        </p:spPr>
        <p:txBody>
          <a:bodyPr/>
          <a:lstStyle/>
          <a:p>
            <a:pPr algn="ctr"/>
            <a:r>
              <a:rPr lang="en-US" dirty="0"/>
              <a:t>Model-Driven (Reactive) Form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49AD49-1250-9658-D0D0-10C41BF337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0728" y="2515234"/>
            <a:ext cx="6766560" cy="3142616"/>
          </a:xfrm>
        </p:spPr>
        <p:txBody>
          <a:bodyPr/>
          <a:lstStyle/>
          <a:p>
            <a:r>
              <a:rPr lang="en-US" dirty="0"/>
              <a:t>Reactive forms provide a model-driven approach to handling form inputs whose values change over time.</a:t>
            </a:r>
          </a:p>
          <a:p>
            <a:endParaRPr lang="en-US" dirty="0"/>
          </a:p>
          <a:p>
            <a:r>
              <a:rPr lang="en-US" dirty="0"/>
              <a:t>New Medical Service record creation form is based on Model-Driven (Reactive) form in this project.</a:t>
            </a:r>
          </a:p>
          <a:p>
            <a:endParaRPr lang="en-US" dirty="0"/>
          </a:p>
          <a:p>
            <a:r>
              <a:rPr lang="en-IN" dirty="0"/>
              <a:t>Instance of formGroup </a:t>
            </a:r>
            <a:r>
              <a:rPr lang="en-US" dirty="0"/>
              <a:t> tracks the status and changes for each of its controls .</a:t>
            </a:r>
          </a:p>
          <a:p>
            <a:endParaRPr lang="en-US" dirty="0"/>
          </a:p>
          <a:p>
            <a:r>
              <a:rPr lang="en-US" dirty="0"/>
              <a:t>Reactive form control provides access to information about a given control through properties and methods and handling input validation in the New Medical service record creation form in this project.</a:t>
            </a:r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1448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C81BA6D-E126-B969-D886-8BC75E165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6649" y="438326"/>
            <a:ext cx="8277225" cy="1406016"/>
          </a:xfrm>
        </p:spPr>
        <p:txBody>
          <a:bodyPr/>
          <a:lstStyle/>
          <a:p>
            <a:pPr algn="ctr"/>
            <a:r>
              <a:rPr lang="en-US" dirty="0"/>
              <a:t>C</a:t>
            </a:r>
            <a:r>
              <a:rPr lang="en-IN" dirty="0"/>
              <a:t>USTOM GENDER TOGGLE DIRECTIVE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49AD49-1250-9658-D0D0-10C41BF337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0484" y="1911431"/>
            <a:ext cx="6766560" cy="2704466"/>
          </a:xfrm>
        </p:spPr>
        <p:txBody>
          <a:bodyPr/>
          <a:lstStyle/>
          <a:p>
            <a:r>
              <a:rPr lang="en-US" dirty="0"/>
              <a:t>New custom Gender Toggle directive is created in this project.</a:t>
            </a:r>
          </a:p>
          <a:p>
            <a:r>
              <a:rPr lang="en-US" dirty="0"/>
              <a:t>This Gender Toggle directive is used in new doctor creation form to select the doctor of new record.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4D7C74E-A037-8A1F-3DDC-DC1CD843A3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0974" y="2863276"/>
            <a:ext cx="7430396" cy="2909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9649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C81BA6D-E126-B969-D886-8BC75E165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3350" y="413893"/>
            <a:ext cx="7315200" cy="1443482"/>
          </a:xfrm>
        </p:spPr>
        <p:txBody>
          <a:bodyPr/>
          <a:lstStyle/>
          <a:p>
            <a:pPr algn="ctr"/>
            <a:r>
              <a:rPr lang="en-US" dirty="0"/>
              <a:t>CUSTOM DOCTOR FILTER PIPE 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49AD49-1250-9658-D0D0-10C41BF337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0728" y="2019934"/>
            <a:ext cx="6766560" cy="4114166"/>
          </a:xfrm>
        </p:spPr>
        <p:txBody>
          <a:bodyPr/>
          <a:lstStyle/>
          <a:p>
            <a:r>
              <a:rPr lang="en-US" dirty="0"/>
              <a:t>New custom Doctor filter pipe is created in this project.</a:t>
            </a:r>
          </a:p>
          <a:p>
            <a:r>
              <a:rPr lang="en-US" dirty="0"/>
              <a:t>This custom Doctor filter pipe is used in doctor list to filter based on specialty of the doctor and by entering the doctor's name .  </a:t>
            </a:r>
          </a:p>
          <a:p>
            <a:r>
              <a:rPr lang="en-US" dirty="0"/>
              <a:t>Two parameter pipe is created , one for based on specialty category selected in the combo box and another for the partial name typed over the Name search text box. </a:t>
            </a:r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A5281BE-E547-977E-58AE-A99EC09A12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4613" y="3519488"/>
            <a:ext cx="5763387" cy="280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5153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C81BA6D-E126-B969-D886-8BC75E165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3325" y="423418"/>
            <a:ext cx="7820025" cy="1595882"/>
          </a:xfrm>
        </p:spPr>
        <p:txBody>
          <a:bodyPr/>
          <a:lstStyle/>
          <a:p>
            <a:pPr algn="ctr"/>
            <a:r>
              <a:rPr lang="en-IN" dirty="0"/>
              <a:t>Passing Parameters to Route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49AD49-1250-9658-D0D0-10C41BF337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70057" y="1838959"/>
            <a:ext cx="6766560" cy="4057015"/>
          </a:xfrm>
        </p:spPr>
        <p:txBody>
          <a:bodyPr/>
          <a:lstStyle/>
          <a:p>
            <a:r>
              <a:rPr lang="en-US" dirty="0"/>
              <a:t>Route Parameters are a dynamic part of the Route and essential in determining the route.</a:t>
            </a:r>
          </a:p>
          <a:p>
            <a:endParaRPr lang="en-US" dirty="0"/>
          </a:p>
          <a:p>
            <a:r>
              <a:rPr lang="en-US" dirty="0"/>
              <a:t>Route Parameter of medical service id is passed in this project to view the full detail information of medical service selected.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E0C5BF4-F8F7-8DD2-9959-4EF3E27EF6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6300" y="3313427"/>
            <a:ext cx="5554729" cy="3030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3434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C81BA6D-E126-B969-D886-8BC75E165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0" y="322961"/>
            <a:ext cx="8772525" cy="1382014"/>
          </a:xfrm>
        </p:spPr>
        <p:txBody>
          <a:bodyPr/>
          <a:lstStyle/>
          <a:p>
            <a:pPr algn="ctr"/>
            <a:r>
              <a:rPr lang="en-US" sz="4000" dirty="0"/>
              <a:t>Built IN DIRECTIVES and INPUT VARIABLE</a:t>
            </a:r>
            <a:endParaRPr lang="en-IN" sz="40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49AD49-1250-9658-D0D0-10C41BF337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0728" y="1952625"/>
            <a:ext cx="6766560" cy="3810000"/>
          </a:xfrm>
        </p:spPr>
        <p:txBody>
          <a:bodyPr/>
          <a:lstStyle/>
          <a:p>
            <a:r>
              <a:rPr lang="en-US" sz="1600" dirty="0"/>
              <a:t>Built in directives and INPUT variable are used in the project to pass the communication between parent and child component and modify the template. </a:t>
            </a:r>
          </a:p>
          <a:p>
            <a:endParaRPr lang="en-US" sz="1600" dirty="0"/>
          </a:p>
          <a:p>
            <a:r>
              <a:rPr lang="en-US" dirty="0"/>
              <a:t>Medical Service boxes are dynamically created using built in directive ngFor</a:t>
            </a:r>
          </a:p>
          <a:p>
            <a:endParaRPr lang="en-US" dirty="0"/>
          </a:p>
          <a:p>
            <a:r>
              <a:rPr lang="en-US" dirty="0"/>
              <a:t>The medical Service detail , New service form , New doctor form etc. are displayed based on ngIf directive.</a:t>
            </a:r>
          </a:p>
          <a:p>
            <a:endParaRPr lang="en-US" dirty="0"/>
          </a:p>
          <a:p>
            <a:r>
              <a:rPr lang="en-US" dirty="0"/>
              <a:t>Built in Uppercase pipe is used to display the Doctor name in capital .</a:t>
            </a:r>
          </a:p>
          <a:p>
            <a:endParaRPr lang="en-US" dirty="0"/>
          </a:p>
          <a:p>
            <a:r>
              <a:rPr lang="en-US" dirty="0"/>
              <a:t>Material Module and Material buttons are used in new doctor and new medical record creation form. 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13455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AB426-5B7C-607E-D413-5D2C9495CC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5123" y="3095244"/>
            <a:ext cx="4169664" cy="667512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003962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565E9-D88A-55D3-9D42-BD1C24B6D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AGENDA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F66E5-D2D7-172B-46BA-FEBFE092C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3314700"/>
            <a:ext cx="5693664" cy="2578100"/>
          </a:xfrm>
        </p:spPr>
        <p:txBody>
          <a:bodyPr/>
          <a:lstStyle/>
          <a:p>
            <a:r>
              <a:rPr lang="en-US" dirty="0"/>
              <a:t>Introduction​</a:t>
            </a:r>
          </a:p>
          <a:p>
            <a:r>
              <a:rPr lang="en-US" dirty="0"/>
              <a:t>Environment Setup</a:t>
            </a:r>
          </a:p>
          <a:p>
            <a:r>
              <a:rPr lang="en-US" dirty="0"/>
              <a:t>Workflow</a:t>
            </a:r>
          </a:p>
          <a:p>
            <a:r>
              <a:rPr lang="en-US" dirty="0"/>
              <a:t>​Features</a:t>
            </a:r>
          </a:p>
          <a:p>
            <a:r>
              <a:rPr lang="en-US" dirty="0"/>
              <a:t>​​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531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B8C4B-3A3C-9FD1-59FB-1666C1F09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4528" y="3222752"/>
            <a:ext cx="6766560" cy="215887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SS Healthcare Hospital Management Project mainly used to know about the  hospital , Medical Services provided in the Site . The list of doctor panel also be listed in this project. Administrator can create new Medical Services and New Doctors using this project.</a:t>
            </a:r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Main purpose of this project is to showcase or explore the Angular features taught during training period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622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panose="020B0604020202020204" pitchFamily="34" charset="0"/>
                <a:cs typeface="Arial Black" panose="020B0604020202020204" pitchFamily="34" charset="0"/>
              </a:rPr>
              <a:t>Environment SETUP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omputer | History, Parts, Networking, Operating Systems, &amp; Facts |  Britannica">
            <a:extLst>
              <a:ext uri="{FF2B5EF4-FFF2-40B4-BE49-F238E27FC236}">
                <a16:creationId xmlns:a16="http://schemas.microsoft.com/office/drawing/2014/main" id="{B064C047-E26F-98E8-0537-B5D4774624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5426" y="2238374"/>
            <a:ext cx="2881312" cy="2276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F566FDB-0539-EA91-73A0-2A38FCA5B749}"/>
              </a:ext>
            </a:extLst>
          </p:cNvPr>
          <p:cNvSpPr/>
          <p:nvPr/>
        </p:nvSpPr>
        <p:spPr>
          <a:xfrm>
            <a:off x="5395913" y="4682273"/>
            <a:ext cx="2581275" cy="522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Development Laptop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1028" name="Picture 4" descr="Server Images - Free Download on Freepik">
            <a:extLst>
              <a:ext uri="{FF2B5EF4-FFF2-40B4-BE49-F238E27FC236}">
                <a16:creationId xmlns:a16="http://schemas.microsoft.com/office/drawing/2014/main" id="{A08281B9-CECC-B2CF-B739-EB5EF97F5C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970" y="3443288"/>
            <a:ext cx="1281112" cy="180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Server Images - Free Download on Freepik">
            <a:extLst>
              <a:ext uri="{FF2B5EF4-FFF2-40B4-BE49-F238E27FC236}">
                <a16:creationId xmlns:a16="http://schemas.microsoft.com/office/drawing/2014/main" id="{8B75A4D9-8261-4C40-133D-509B774A10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9" y="1490662"/>
            <a:ext cx="1281112" cy="177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B007902-FB49-E2A5-D448-938454975E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67812" y="2686050"/>
            <a:ext cx="2462213" cy="136683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2EA4653-57D4-8F69-0AA2-4E7AFE17CB02}"/>
              </a:ext>
            </a:extLst>
          </p:cNvPr>
          <p:cNvSpPr/>
          <p:nvPr/>
        </p:nvSpPr>
        <p:spPr>
          <a:xfrm>
            <a:off x="1335883" y="1895475"/>
            <a:ext cx="2359818" cy="885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Sabon Next LT (Body)"/>
              </a:rPr>
              <a:t>Images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Sabon Next LT (Body)"/>
              </a:rPr>
              <a:t>Nginx Server </a:t>
            </a:r>
          </a:p>
          <a:p>
            <a:pPr algn="ctr"/>
            <a:r>
              <a:rPr lang="en-IN" sz="1400" b="0" dirty="0">
                <a:solidFill>
                  <a:schemeClr val="tx1"/>
                </a:solidFill>
                <a:effectLst/>
                <a:latin typeface="Sabon Next LT (Body)"/>
              </a:rPr>
              <a:t>http://localhost:8086/</a:t>
            </a:r>
          </a:p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324F15F-F2C9-5ED2-3204-47EC57D67FF1}"/>
              </a:ext>
            </a:extLst>
          </p:cNvPr>
          <p:cNvSpPr/>
          <p:nvPr/>
        </p:nvSpPr>
        <p:spPr>
          <a:xfrm>
            <a:off x="1421607" y="3667126"/>
            <a:ext cx="3083718" cy="1162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Sabon Next LT (Body)"/>
              </a:rPr>
              <a:t>Data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Sabon Next LT (Body)"/>
              </a:rPr>
              <a:t>json-server-auth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Sabon Next LT (Body)"/>
              </a:rPr>
              <a:t>json-server-auth --port 4500 data.json</a:t>
            </a:r>
          </a:p>
          <a:p>
            <a:pPr algn="ctr"/>
            <a:r>
              <a:rPr lang="en-IN" sz="1400" b="0" dirty="0">
                <a:solidFill>
                  <a:schemeClr val="tx1"/>
                </a:solidFill>
                <a:effectLst/>
                <a:latin typeface="Sabon Next LT (Body)"/>
              </a:rPr>
              <a:t>http://localhost:4500/</a:t>
            </a:r>
          </a:p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78B8758-0F22-3650-E414-EC7C6079E272}"/>
              </a:ext>
            </a:extLst>
          </p:cNvPr>
          <p:cNvSpPr/>
          <p:nvPr/>
        </p:nvSpPr>
        <p:spPr>
          <a:xfrm>
            <a:off x="9120188" y="4348898"/>
            <a:ext cx="2581275" cy="522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Output – Browser</a:t>
            </a:r>
          </a:p>
          <a:p>
            <a:pPr algn="ctr"/>
            <a:r>
              <a:rPr lang="en-IN" dirty="0">
                <a:solidFill>
                  <a:schemeClr val="tx1"/>
                </a:solidFill>
              </a:rPr>
              <a:t>http://localhost:4200/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1195743D-204B-C974-FC10-48F70731F3A5}"/>
              </a:ext>
            </a:extLst>
          </p:cNvPr>
          <p:cNvCxnSpPr>
            <a:stCxn id="6" idx="3"/>
          </p:cNvCxnSpPr>
          <p:nvPr/>
        </p:nvCxnSpPr>
        <p:spPr>
          <a:xfrm>
            <a:off x="3695701" y="2338388"/>
            <a:ext cx="1575196" cy="62388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8618FEC7-6774-B922-E357-06F6AD65E51C}"/>
              </a:ext>
            </a:extLst>
          </p:cNvPr>
          <p:cNvCxnSpPr>
            <a:stCxn id="12" idx="3"/>
          </p:cNvCxnSpPr>
          <p:nvPr/>
        </p:nvCxnSpPr>
        <p:spPr>
          <a:xfrm flipV="1">
            <a:off x="4505325" y="3667126"/>
            <a:ext cx="759620" cy="58102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1471D08-B1E1-FE6D-C106-5007FA31324C}"/>
              </a:ext>
            </a:extLst>
          </p:cNvPr>
          <p:cNvCxnSpPr>
            <a:stCxn id="1026" idx="3"/>
            <a:endCxn id="5" idx="1"/>
          </p:cNvCxnSpPr>
          <p:nvPr/>
        </p:nvCxnSpPr>
        <p:spPr>
          <a:xfrm flipV="1">
            <a:off x="8186738" y="3369469"/>
            <a:ext cx="981074" cy="7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5D45A3E-8E8D-BDCA-6F27-9F5C566C3001}"/>
              </a:ext>
            </a:extLst>
          </p:cNvPr>
          <p:cNvSpPr txBox="1"/>
          <p:nvPr/>
        </p:nvSpPr>
        <p:spPr>
          <a:xfrm>
            <a:off x="4914902" y="762000"/>
            <a:ext cx="3362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Black" panose="020B0604020202020204" pitchFamily="34" charset="0"/>
                <a:cs typeface="Arial Black" panose="020B0604020202020204" pitchFamily="34" charset="0"/>
              </a:rPr>
              <a:t>Environment SETUP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00494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panose="020B0604020202020204" pitchFamily="34" charset="0"/>
                <a:cs typeface="Arial Black" panose="020B0604020202020204" pitchFamily="34" charset="0"/>
              </a:rPr>
              <a:t>Workflow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7619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lide Number Placeholder 373">
            <a:extLst>
              <a:ext uri="{FF2B5EF4-FFF2-40B4-BE49-F238E27FC236}">
                <a16:creationId xmlns:a16="http://schemas.microsoft.com/office/drawing/2014/main" id="{049B2870-98EC-2977-8CE4-A7AA30099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83468" y="419100"/>
            <a:ext cx="987552" cy="274320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3" name="Flowchart: Terminator 52">
            <a:extLst>
              <a:ext uri="{FF2B5EF4-FFF2-40B4-BE49-F238E27FC236}">
                <a16:creationId xmlns:a16="http://schemas.microsoft.com/office/drawing/2014/main" id="{ADB6B9BC-7965-DFCE-D035-587B1D47C727}"/>
              </a:ext>
            </a:extLst>
          </p:cNvPr>
          <p:cNvSpPr/>
          <p:nvPr/>
        </p:nvSpPr>
        <p:spPr>
          <a:xfrm>
            <a:off x="4548781" y="331470"/>
            <a:ext cx="2238375" cy="38100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Login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4" name="Flowchart: Decision 53">
            <a:extLst>
              <a:ext uri="{FF2B5EF4-FFF2-40B4-BE49-F238E27FC236}">
                <a16:creationId xmlns:a16="http://schemas.microsoft.com/office/drawing/2014/main" id="{78877017-141D-0821-CADC-8B0B10BE6768}"/>
              </a:ext>
            </a:extLst>
          </p:cNvPr>
          <p:cNvSpPr/>
          <p:nvPr/>
        </p:nvSpPr>
        <p:spPr>
          <a:xfrm>
            <a:off x="4676775" y="1009650"/>
            <a:ext cx="1982389" cy="127635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Admin 0r 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</a:t>
            </a:r>
            <a:endParaRPr lang="en-IN" dirty="0"/>
          </a:p>
        </p:txBody>
      </p:sp>
      <p:sp>
        <p:nvSpPr>
          <p:cNvPr id="55" name="Flowchart: Process 54">
            <a:extLst>
              <a:ext uri="{FF2B5EF4-FFF2-40B4-BE49-F238E27FC236}">
                <a16:creationId xmlns:a16="http://schemas.microsoft.com/office/drawing/2014/main" id="{C34DB497-FC9D-26CD-B2FB-E4A1E1665711}"/>
              </a:ext>
            </a:extLst>
          </p:cNvPr>
          <p:cNvSpPr/>
          <p:nvPr/>
        </p:nvSpPr>
        <p:spPr>
          <a:xfrm>
            <a:off x="7839074" y="331469"/>
            <a:ext cx="1638301" cy="40005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Register user</a:t>
            </a:r>
          </a:p>
        </p:txBody>
      </p:sp>
      <p:sp>
        <p:nvSpPr>
          <p:cNvPr id="56" name="Flowchart: Process 55">
            <a:extLst>
              <a:ext uri="{FF2B5EF4-FFF2-40B4-BE49-F238E27FC236}">
                <a16:creationId xmlns:a16="http://schemas.microsoft.com/office/drawing/2014/main" id="{CAB3FB7A-1D22-CB3B-D3F3-EC4C4B652B80}"/>
              </a:ext>
            </a:extLst>
          </p:cNvPr>
          <p:cNvSpPr/>
          <p:nvPr/>
        </p:nvSpPr>
        <p:spPr>
          <a:xfrm>
            <a:off x="4695825" y="2627341"/>
            <a:ext cx="1982389" cy="43174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Shared Module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7" name="Flowchart: Process 56">
            <a:extLst>
              <a:ext uri="{FF2B5EF4-FFF2-40B4-BE49-F238E27FC236}">
                <a16:creationId xmlns:a16="http://schemas.microsoft.com/office/drawing/2014/main" id="{00EA65BA-92B3-B71C-C513-E92BD07D9AB0}"/>
              </a:ext>
            </a:extLst>
          </p:cNvPr>
          <p:cNvSpPr/>
          <p:nvPr/>
        </p:nvSpPr>
        <p:spPr>
          <a:xfrm>
            <a:off x="144947" y="2627341"/>
            <a:ext cx="1982389" cy="52543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Admin module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8" name="Flowchart: Process 57">
            <a:extLst>
              <a:ext uri="{FF2B5EF4-FFF2-40B4-BE49-F238E27FC236}">
                <a16:creationId xmlns:a16="http://schemas.microsoft.com/office/drawing/2014/main" id="{D31C5943-FF21-1FC9-C722-5E4613B3318E}"/>
              </a:ext>
            </a:extLst>
          </p:cNvPr>
          <p:cNvSpPr/>
          <p:nvPr/>
        </p:nvSpPr>
        <p:spPr>
          <a:xfrm>
            <a:off x="9992273" y="2623358"/>
            <a:ext cx="1982389" cy="43572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 module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9" name="Flowchart: Process 58">
            <a:extLst>
              <a:ext uri="{FF2B5EF4-FFF2-40B4-BE49-F238E27FC236}">
                <a16:creationId xmlns:a16="http://schemas.microsoft.com/office/drawing/2014/main" id="{DCD136DD-E940-2976-930B-AFF4627FE178}"/>
              </a:ext>
            </a:extLst>
          </p:cNvPr>
          <p:cNvSpPr/>
          <p:nvPr/>
        </p:nvSpPr>
        <p:spPr>
          <a:xfrm>
            <a:off x="2190750" y="4126809"/>
            <a:ext cx="1371600" cy="55949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Doctor List </a:t>
            </a:r>
            <a:endParaRPr lang="en-IN" dirty="0"/>
          </a:p>
        </p:txBody>
      </p:sp>
      <p:sp>
        <p:nvSpPr>
          <p:cNvPr id="60" name="Flowchart: Process 59">
            <a:extLst>
              <a:ext uri="{FF2B5EF4-FFF2-40B4-BE49-F238E27FC236}">
                <a16:creationId xmlns:a16="http://schemas.microsoft.com/office/drawing/2014/main" id="{4BBEAF72-6156-B9DF-9B2A-BBF93464E216}"/>
              </a:ext>
            </a:extLst>
          </p:cNvPr>
          <p:cNvSpPr/>
          <p:nvPr/>
        </p:nvSpPr>
        <p:spPr>
          <a:xfrm>
            <a:off x="2209800" y="5321492"/>
            <a:ext cx="1371600" cy="51587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Add New Doctor</a:t>
            </a:r>
            <a:endParaRPr lang="en-IN" dirty="0"/>
          </a:p>
        </p:txBody>
      </p:sp>
      <p:sp>
        <p:nvSpPr>
          <p:cNvPr id="62" name="Flowchart: Process 61">
            <a:extLst>
              <a:ext uri="{FF2B5EF4-FFF2-40B4-BE49-F238E27FC236}">
                <a16:creationId xmlns:a16="http://schemas.microsoft.com/office/drawing/2014/main" id="{5DFBD3CF-F256-7D4B-9231-28CA97A48F0D}"/>
              </a:ext>
            </a:extLst>
          </p:cNvPr>
          <p:cNvSpPr/>
          <p:nvPr/>
        </p:nvSpPr>
        <p:spPr>
          <a:xfrm>
            <a:off x="3971925" y="3371850"/>
            <a:ext cx="1371600" cy="56180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Home Component</a:t>
            </a:r>
            <a:endParaRPr lang="en-IN" dirty="0"/>
          </a:p>
        </p:txBody>
      </p:sp>
      <p:sp>
        <p:nvSpPr>
          <p:cNvPr id="257" name="Flowchart: Terminator 256">
            <a:extLst>
              <a:ext uri="{FF2B5EF4-FFF2-40B4-BE49-F238E27FC236}">
                <a16:creationId xmlns:a16="http://schemas.microsoft.com/office/drawing/2014/main" id="{B1FE00FC-2814-D247-128D-45EC508FF72F}"/>
              </a:ext>
            </a:extLst>
          </p:cNvPr>
          <p:cNvSpPr/>
          <p:nvPr/>
        </p:nvSpPr>
        <p:spPr>
          <a:xfrm>
            <a:off x="5014912" y="6145530"/>
            <a:ext cx="2238375" cy="38100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Logout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D57B1DC1-1EE1-E864-42A2-092C18843A09}"/>
              </a:ext>
            </a:extLst>
          </p:cNvPr>
          <p:cNvCxnSpPr>
            <a:stCxn id="53" idx="3"/>
            <a:endCxn id="55" idx="1"/>
          </p:cNvCxnSpPr>
          <p:nvPr/>
        </p:nvCxnSpPr>
        <p:spPr>
          <a:xfrm>
            <a:off x="6787156" y="521970"/>
            <a:ext cx="1051918" cy="9525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A8A55594-6C84-8483-F12D-C16CB315E464}"/>
              </a:ext>
            </a:extLst>
          </p:cNvPr>
          <p:cNvCxnSpPr>
            <a:stCxn id="53" idx="2"/>
            <a:endCxn id="54" idx="0"/>
          </p:cNvCxnSpPr>
          <p:nvPr/>
        </p:nvCxnSpPr>
        <p:spPr>
          <a:xfrm rot="16200000" flipH="1">
            <a:off x="5519379" y="861059"/>
            <a:ext cx="297180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389304A7-FCF1-F24D-96D8-50CD5E682E79}"/>
              </a:ext>
            </a:extLst>
          </p:cNvPr>
          <p:cNvCxnSpPr>
            <a:cxnSpLocks/>
          </p:cNvCxnSpPr>
          <p:nvPr/>
        </p:nvCxnSpPr>
        <p:spPr>
          <a:xfrm rot="5400000">
            <a:off x="5499290" y="2454678"/>
            <a:ext cx="337358" cy="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F9142FA6-7936-1BA8-13E5-A185B0B93B61}"/>
              </a:ext>
            </a:extLst>
          </p:cNvPr>
          <p:cNvCxnSpPr>
            <a:stCxn id="54" idx="1"/>
            <a:endCxn id="57" idx="0"/>
          </p:cNvCxnSpPr>
          <p:nvPr/>
        </p:nvCxnSpPr>
        <p:spPr>
          <a:xfrm rot="10800000" flipV="1">
            <a:off x="1136143" y="1647825"/>
            <a:ext cx="3540633" cy="97951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8E627CB7-F4D3-6261-3CB1-182BFFBC299B}"/>
              </a:ext>
            </a:extLst>
          </p:cNvPr>
          <p:cNvCxnSpPr>
            <a:stCxn id="54" idx="3"/>
            <a:endCxn id="58" idx="0"/>
          </p:cNvCxnSpPr>
          <p:nvPr/>
        </p:nvCxnSpPr>
        <p:spPr>
          <a:xfrm>
            <a:off x="6659164" y="1647825"/>
            <a:ext cx="4324304" cy="97553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1F21ED6-4DA9-2F6C-8502-FD461DEA9A69}"/>
              </a:ext>
            </a:extLst>
          </p:cNvPr>
          <p:cNvSpPr txBox="1"/>
          <p:nvPr/>
        </p:nvSpPr>
        <p:spPr>
          <a:xfrm>
            <a:off x="2127336" y="1381125"/>
            <a:ext cx="10349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Admin</a:t>
            </a:r>
            <a:endParaRPr lang="en-IN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A8D2A69-3360-EBD1-89ED-70A1B289A05D}"/>
              </a:ext>
            </a:extLst>
          </p:cNvPr>
          <p:cNvSpPr txBox="1"/>
          <p:nvPr/>
        </p:nvSpPr>
        <p:spPr>
          <a:xfrm>
            <a:off x="8442411" y="1388030"/>
            <a:ext cx="10349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User</a:t>
            </a:r>
            <a:endParaRPr lang="en-IN" sz="1200" dirty="0"/>
          </a:p>
        </p:txBody>
      </p:sp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E1AC9DDE-3483-7C14-EE8F-21B2BEFE43AF}"/>
              </a:ext>
            </a:extLst>
          </p:cNvPr>
          <p:cNvSpPr/>
          <p:nvPr/>
        </p:nvSpPr>
        <p:spPr>
          <a:xfrm>
            <a:off x="5514975" y="3362325"/>
            <a:ext cx="1238250" cy="56180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Custom Pipe</a:t>
            </a:r>
            <a:endParaRPr lang="en-IN" dirty="0"/>
          </a:p>
        </p:txBody>
      </p:sp>
      <p:sp>
        <p:nvSpPr>
          <p:cNvPr id="17" name="Flowchart: Process 16">
            <a:extLst>
              <a:ext uri="{FF2B5EF4-FFF2-40B4-BE49-F238E27FC236}">
                <a16:creationId xmlns:a16="http://schemas.microsoft.com/office/drawing/2014/main" id="{878CAD5D-6002-2180-8F72-583A2F47B075}"/>
              </a:ext>
            </a:extLst>
          </p:cNvPr>
          <p:cNvSpPr/>
          <p:nvPr/>
        </p:nvSpPr>
        <p:spPr>
          <a:xfrm>
            <a:off x="6915150" y="3343275"/>
            <a:ext cx="1238250" cy="56180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Custom Directive</a:t>
            </a:r>
            <a:endParaRPr lang="en-IN" dirty="0"/>
          </a:p>
        </p:txBody>
      </p:sp>
      <p:sp>
        <p:nvSpPr>
          <p:cNvPr id="20" name="Flowchart: Process 19">
            <a:extLst>
              <a:ext uri="{FF2B5EF4-FFF2-40B4-BE49-F238E27FC236}">
                <a16:creationId xmlns:a16="http://schemas.microsoft.com/office/drawing/2014/main" id="{A50987DE-714E-D1A7-0053-EFA6E17A0876}"/>
              </a:ext>
            </a:extLst>
          </p:cNvPr>
          <p:cNvSpPr/>
          <p:nvPr/>
        </p:nvSpPr>
        <p:spPr>
          <a:xfrm>
            <a:off x="2171700" y="3358805"/>
            <a:ext cx="1371600" cy="55949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Doctor 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component</a:t>
            </a:r>
            <a:endParaRPr lang="en-IN" dirty="0"/>
          </a:p>
        </p:txBody>
      </p:sp>
      <p:sp>
        <p:nvSpPr>
          <p:cNvPr id="21" name="Flowchart: Process 20">
            <a:extLst>
              <a:ext uri="{FF2B5EF4-FFF2-40B4-BE49-F238E27FC236}">
                <a16:creationId xmlns:a16="http://schemas.microsoft.com/office/drawing/2014/main" id="{9344607C-CCDB-1D46-FFA5-55B92C67F5BD}"/>
              </a:ext>
            </a:extLst>
          </p:cNvPr>
          <p:cNvSpPr/>
          <p:nvPr/>
        </p:nvSpPr>
        <p:spPr>
          <a:xfrm>
            <a:off x="162928" y="3349280"/>
            <a:ext cx="1894471" cy="55949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Medical Service 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component</a:t>
            </a:r>
            <a:endParaRPr lang="en-IN" dirty="0"/>
          </a:p>
        </p:txBody>
      </p:sp>
      <p:sp>
        <p:nvSpPr>
          <p:cNvPr id="24" name="Flowchart: Process 23">
            <a:extLst>
              <a:ext uri="{FF2B5EF4-FFF2-40B4-BE49-F238E27FC236}">
                <a16:creationId xmlns:a16="http://schemas.microsoft.com/office/drawing/2014/main" id="{7FBC457D-9B1E-CB2E-A84C-2199F23C8FDC}"/>
              </a:ext>
            </a:extLst>
          </p:cNvPr>
          <p:cNvSpPr/>
          <p:nvPr/>
        </p:nvSpPr>
        <p:spPr>
          <a:xfrm>
            <a:off x="10610850" y="3396905"/>
            <a:ext cx="1371600" cy="55949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Doctor 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component</a:t>
            </a:r>
            <a:endParaRPr lang="en-IN" dirty="0"/>
          </a:p>
        </p:txBody>
      </p:sp>
      <p:sp>
        <p:nvSpPr>
          <p:cNvPr id="25" name="Flowchart: Process 24">
            <a:extLst>
              <a:ext uri="{FF2B5EF4-FFF2-40B4-BE49-F238E27FC236}">
                <a16:creationId xmlns:a16="http://schemas.microsoft.com/office/drawing/2014/main" id="{CA6CB909-3243-1F4D-E6D6-4E3ADAC033E8}"/>
              </a:ext>
            </a:extLst>
          </p:cNvPr>
          <p:cNvSpPr/>
          <p:nvPr/>
        </p:nvSpPr>
        <p:spPr>
          <a:xfrm>
            <a:off x="8602078" y="3387380"/>
            <a:ext cx="1894471" cy="55949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Medical Service 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component</a:t>
            </a:r>
            <a:endParaRPr lang="en-IN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1E4050C-5BD3-CE9B-0E38-3C6E2771060E}"/>
              </a:ext>
            </a:extLst>
          </p:cNvPr>
          <p:cNvCxnSpPr>
            <a:cxnSpLocks/>
          </p:cNvCxnSpPr>
          <p:nvPr/>
        </p:nvCxnSpPr>
        <p:spPr>
          <a:xfrm>
            <a:off x="1155192" y="3133725"/>
            <a:ext cx="0" cy="234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FE0FDE01-44EF-C6C5-3EE0-035AF880A99D}"/>
              </a:ext>
            </a:extLst>
          </p:cNvPr>
          <p:cNvCxnSpPr>
            <a:stCxn id="57" idx="3"/>
            <a:endCxn id="20" idx="0"/>
          </p:cNvCxnSpPr>
          <p:nvPr/>
        </p:nvCxnSpPr>
        <p:spPr>
          <a:xfrm>
            <a:off x="2127336" y="2890058"/>
            <a:ext cx="730164" cy="46874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1FE11330-D1C7-7447-1887-E6AABE9B5A66}"/>
              </a:ext>
            </a:extLst>
          </p:cNvPr>
          <p:cNvCxnSpPr>
            <a:stCxn id="56" idx="2"/>
            <a:endCxn id="62" idx="0"/>
          </p:cNvCxnSpPr>
          <p:nvPr/>
        </p:nvCxnSpPr>
        <p:spPr>
          <a:xfrm rot="5400000">
            <a:off x="5015990" y="2700819"/>
            <a:ext cx="312767" cy="102929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F396347E-81CB-2F18-4D8C-AA34CA1DCAEA}"/>
              </a:ext>
            </a:extLst>
          </p:cNvPr>
          <p:cNvCxnSpPr>
            <a:stCxn id="56" idx="2"/>
            <a:endCxn id="16" idx="0"/>
          </p:cNvCxnSpPr>
          <p:nvPr/>
        </p:nvCxnSpPr>
        <p:spPr>
          <a:xfrm rot="16200000" flipH="1">
            <a:off x="5758939" y="2987164"/>
            <a:ext cx="303242" cy="44708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18A493B9-2A84-237E-4380-25D8E1017380}"/>
              </a:ext>
            </a:extLst>
          </p:cNvPr>
          <p:cNvCxnSpPr>
            <a:stCxn id="56" idx="2"/>
            <a:endCxn id="17" idx="0"/>
          </p:cNvCxnSpPr>
          <p:nvPr/>
        </p:nvCxnSpPr>
        <p:spPr>
          <a:xfrm rot="16200000" flipH="1">
            <a:off x="6468551" y="2277551"/>
            <a:ext cx="284192" cy="184725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4C26F462-B9D6-F89B-7AA6-EF3E6FB2DBCF}"/>
              </a:ext>
            </a:extLst>
          </p:cNvPr>
          <p:cNvCxnSpPr>
            <a:stCxn id="58" idx="2"/>
            <a:endCxn id="25" idx="0"/>
          </p:cNvCxnSpPr>
          <p:nvPr/>
        </p:nvCxnSpPr>
        <p:spPr>
          <a:xfrm rot="5400000">
            <a:off x="10102243" y="2506154"/>
            <a:ext cx="328297" cy="143415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AF55D5B7-99D5-99A3-FBB7-4F7D26F30625}"/>
              </a:ext>
            </a:extLst>
          </p:cNvPr>
          <p:cNvCxnSpPr>
            <a:stCxn id="58" idx="2"/>
            <a:endCxn id="24" idx="0"/>
          </p:cNvCxnSpPr>
          <p:nvPr/>
        </p:nvCxnSpPr>
        <p:spPr>
          <a:xfrm rot="16200000" flipH="1">
            <a:off x="10971148" y="3071403"/>
            <a:ext cx="337822" cy="31318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Flowchart: Process 45">
            <a:extLst>
              <a:ext uri="{FF2B5EF4-FFF2-40B4-BE49-F238E27FC236}">
                <a16:creationId xmlns:a16="http://schemas.microsoft.com/office/drawing/2014/main" id="{6C94F07C-5927-A459-2337-B4C2BC889338}"/>
              </a:ext>
            </a:extLst>
          </p:cNvPr>
          <p:cNvSpPr/>
          <p:nvPr/>
        </p:nvSpPr>
        <p:spPr>
          <a:xfrm>
            <a:off x="162929" y="4145859"/>
            <a:ext cx="1894470" cy="55949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Medical Services List</a:t>
            </a:r>
            <a:endParaRPr lang="en-IN" dirty="0"/>
          </a:p>
        </p:txBody>
      </p:sp>
      <p:sp>
        <p:nvSpPr>
          <p:cNvPr id="47" name="Flowchart: Process 46">
            <a:extLst>
              <a:ext uri="{FF2B5EF4-FFF2-40B4-BE49-F238E27FC236}">
                <a16:creationId xmlns:a16="http://schemas.microsoft.com/office/drawing/2014/main" id="{D81539C1-C7E0-EB97-FCAF-A85DCC117CED}"/>
              </a:ext>
            </a:extLst>
          </p:cNvPr>
          <p:cNvSpPr/>
          <p:nvPr/>
        </p:nvSpPr>
        <p:spPr>
          <a:xfrm>
            <a:off x="2200275" y="4726884"/>
            <a:ext cx="1371600" cy="55949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Filter Doctor</a:t>
            </a:r>
            <a:endParaRPr lang="en-IN" dirty="0"/>
          </a:p>
        </p:txBody>
      </p:sp>
      <p:sp>
        <p:nvSpPr>
          <p:cNvPr id="48" name="Flowchart: Process 47">
            <a:extLst>
              <a:ext uri="{FF2B5EF4-FFF2-40B4-BE49-F238E27FC236}">
                <a16:creationId xmlns:a16="http://schemas.microsoft.com/office/drawing/2014/main" id="{87ECC51F-FE17-DF74-1E36-81F3FAF04D92}"/>
              </a:ext>
            </a:extLst>
          </p:cNvPr>
          <p:cNvSpPr/>
          <p:nvPr/>
        </p:nvSpPr>
        <p:spPr>
          <a:xfrm>
            <a:off x="172454" y="4736409"/>
            <a:ext cx="1894470" cy="55949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Detail Info of a Medical Service</a:t>
            </a:r>
            <a:endParaRPr lang="en-IN" dirty="0"/>
          </a:p>
        </p:txBody>
      </p:sp>
      <p:sp>
        <p:nvSpPr>
          <p:cNvPr id="49" name="Flowchart: Process 48">
            <a:extLst>
              <a:ext uri="{FF2B5EF4-FFF2-40B4-BE49-F238E27FC236}">
                <a16:creationId xmlns:a16="http://schemas.microsoft.com/office/drawing/2014/main" id="{274A8AA1-CD5D-9FCB-7EC9-09F50DB7928D}"/>
              </a:ext>
            </a:extLst>
          </p:cNvPr>
          <p:cNvSpPr/>
          <p:nvPr/>
        </p:nvSpPr>
        <p:spPr>
          <a:xfrm>
            <a:off x="181979" y="5342865"/>
            <a:ext cx="1894470" cy="50862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Add New Medical Service</a:t>
            </a:r>
            <a:endParaRPr lang="en-IN" dirty="0"/>
          </a:p>
        </p:txBody>
      </p:sp>
      <p:sp>
        <p:nvSpPr>
          <p:cNvPr id="259" name="Flowchart: Process 258">
            <a:extLst>
              <a:ext uri="{FF2B5EF4-FFF2-40B4-BE49-F238E27FC236}">
                <a16:creationId xmlns:a16="http://schemas.microsoft.com/office/drawing/2014/main" id="{9FD727F0-0566-496F-458E-4F172B458FD5}"/>
              </a:ext>
            </a:extLst>
          </p:cNvPr>
          <p:cNvSpPr/>
          <p:nvPr/>
        </p:nvSpPr>
        <p:spPr>
          <a:xfrm>
            <a:off x="10648950" y="4145859"/>
            <a:ext cx="1371600" cy="55949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Doctor List </a:t>
            </a:r>
            <a:endParaRPr lang="en-IN" dirty="0"/>
          </a:p>
        </p:txBody>
      </p:sp>
      <p:sp>
        <p:nvSpPr>
          <p:cNvPr id="260" name="Flowchart: Process 259">
            <a:extLst>
              <a:ext uri="{FF2B5EF4-FFF2-40B4-BE49-F238E27FC236}">
                <a16:creationId xmlns:a16="http://schemas.microsoft.com/office/drawing/2014/main" id="{6C3415DB-48C3-C63D-8B5C-0A01793CDFA9}"/>
              </a:ext>
            </a:extLst>
          </p:cNvPr>
          <p:cNvSpPr/>
          <p:nvPr/>
        </p:nvSpPr>
        <p:spPr>
          <a:xfrm>
            <a:off x="8621129" y="4164909"/>
            <a:ext cx="1894470" cy="55949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Medical Services List</a:t>
            </a:r>
            <a:endParaRPr lang="en-IN" dirty="0"/>
          </a:p>
        </p:txBody>
      </p:sp>
      <p:sp>
        <p:nvSpPr>
          <p:cNvPr id="261" name="Flowchart: Process 260">
            <a:extLst>
              <a:ext uri="{FF2B5EF4-FFF2-40B4-BE49-F238E27FC236}">
                <a16:creationId xmlns:a16="http://schemas.microsoft.com/office/drawing/2014/main" id="{C4C09806-8DF4-EE0E-6E82-D01CED0A61CF}"/>
              </a:ext>
            </a:extLst>
          </p:cNvPr>
          <p:cNvSpPr/>
          <p:nvPr/>
        </p:nvSpPr>
        <p:spPr>
          <a:xfrm>
            <a:off x="10658475" y="4745934"/>
            <a:ext cx="1371600" cy="55949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Filter Doctor</a:t>
            </a:r>
            <a:endParaRPr lang="en-IN" dirty="0"/>
          </a:p>
        </p:txBody>
      </p:sp>
      <p:sp>
        <p:nvSpPr>
          <p:cNvPr id="262" name="Flowchart: Process 261">
            <a:extLst>
              <a:ext uri="{FF2B5EF4-FFF2-40B4-BE49-F238E27FC236}">
                <a16:creationId xmlns:a16="http://schemas.microsoft.com/office/drawing/2014/main" id="{9F2EBD19-34CC-E91F-A2E3-BDDC175DA85A}"/>
              </a:ext>
            </a:extLst>
          </p:cNvPr>
          <p:cNvSpPr/>
          <p:nvPr/>
        </p:nvSpPr>
        <p:spPr>
          <a:xfrm>
            <a:off x="8630654" y="4755459"/>
            <a:ext cx="1894470" cy="55949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Detail Info of a Medical Service</a:t>
            </a:r>
            <a:endParaRPr lang="en-IN" dirty="0"/>
          </a:p>
        </p:txBody>
      </p:sp>
      <p:cxnSp>
        <p:nvCxnSpPr>
          <p:cNvPr id="264" name="Connector: Elbow 263">
            <a:extLst>
              <a:ext uri="{FF2B5EF4-FFF2-40B4-BE49-F238E27FC236}">
                <a16:creationId xmlns:a16="http://schemas.microsoft.com/office/drawing/2014/main" id="{F4D8F158-D4C5-0354-0686-83F8D5105E37}"/>
              </a:ext>
            </a:extLst>
          </p:cNvPr>
          <p:cNvCxnSpPr>
            <a:stCxn id="21" idx="2"/>
            <a:endCxn id="46" idx="0"/>
          </p:cNvCxnSpPr>
          <p:nvPr/>
        </p:nvCxnSpPr>
        <p:spPr>
          <a:xfrm rot="5400000">
            <a:off x="991620" y="4027315"/>
            <a:ext cx="237088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6" name="Connector: Elbow 265">
            <a:extLst>
              <a:ext uri="{FF2B5EF4-FFF2-40B4-BE49-F238E27FC236}">
                <a16:creationId xmlns:a16="http://schemas.microsoft.com/office/drawing/2014/main" id="{62318166-1606-F084-D7B2-CE09C88DE716}"/>
              </a:ext>
            </a:extLst>
          </p:cNvPr>
          <p:cNvCxnSpPr>
            <a:stCxn id="20" idx="2"/>
            <a:endCxn id="59" idx="0"/>
          </p:cNvCxnSpPr>
          <p:nvPr/>
        </p:nvCxnSpPr>
        <p:spPr>
          <a:xfrm rot="16200000" flipH="1">
            <a:off x="2762769" y="4013027"/>
            <a:ext cx="208513" cy="1905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8" name="Connector: Elbow 267">
            <a:extLst>
              <a:ext uri="{FF2B5EF4-FFF2-40B4-BE49-F238E27FC236}">
                <a16:creationId xmlns:a16="http://schemas.microsoft.com/office/drawing/2014/main" id="{30A89A11-9047-8EC0-0984-20942AACF05D}"/>
              </a:ext>
            </a:extLst>
          </p:cNvPr>
          <p:cNvCxnSpPr>
            <a:stCxn id="25" idx="2"/>
            <a:endCxn id="260" idx="0"/>
          </p:cNvCxnSpPr>
          <p:nvPr/>
        </p:nvCxnSpPr>
        <p:spPr>
          <a:xfrm rot="16200000" flipH="1">
            <a:off x="9449820" y="4046365"/>
            <a:ext cx="218038" cy="1905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0" name="Connector: Elbow 269">
            <a:extLst>
              <a:ext uri="{FF2B5EF4-FFF2-40B4-BE49-F238E27FC236}">
                <a16:creationId xmlns:a16="http://schemas.microsoft.com/office/drawing/2014/main" id="{499506C2-BC79-7A7D-726B-A137896C1FB0}"/>
              </a:ext>
            </a:extLst>
          </p:cNvPr>
          <p:cNvCxnSpPr>
            <a:cxnSpLocks/>
            <a:stCxn id="24" idx="2"/>
            <a:endCxn id="259" idx="0"/>
          </p:cNvCxnSpPr>
          <p:nvPr/>
        </p:nvCxnSpPr>
        <p:spPr>
          <a:xfrm rot="16200000" flipH="1">
            <a:off x="11220969" y="4032077"/>
            <a:ext cx="189463" cy="381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3" name="Connector: Elbow 272">
            <a:extLst>
              <a:ext uri="{FF2B5EF4-FFF2-40B4-BE49-F238E27FC236}">
                <a16:creationId xmlns:a16="http://schemas.microsoft.com/office/drawing/2014/main" id="{0FC6E28D-AA5B-2DA7-9475-ECA3D21E8EB5}"/>
              </a:ext>
            </a:extLst>
          </p:cNvPr>
          <p:cNvCxnSpPr>
            <a:stCxn id="49" idx="2"/>
            <a:endCxn id="257" idx="1"/>
          </p:cNvCxnSpPr>
          <p:nvPr/>
        </p:nvCxnSpPr>
        <p:spPr>
          <a:xfrm rot="16200000" flipH="1">
            <a:off x="2829795" y="4150912"/>
            <a:ext cx="484537" cy="388569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5" name="Connector: Elbow 274">
            <a:extLst>
              <a:ext uri="{FF2B5EF4-FFF2-40B4-BE49-F238E27FC236}">
                <a16:creationId xmlns:a16="http://schemas.microsoft.com/office/drawing/2014/main" id="{CB5D4BED-1102-C3DE-727A-B5EB736CE6BC}"/>
              </a:ext>
            </a:extLst>
          </p:cNvPr>
          <p:cNvCxnSpPr>
            <a:stCxn id="60" idx="2"/>
            <a:endCxn id="257" idx="1"/>
          </p:cNvCxnSpPr>
          <p:nvPr/>
        </p:nvCxnSpPr>
        <p:spPr>
          <a:xfrm rot="16200000" flipH="1">
            <a:off x="3705923" y="5027040"/>
            <a:ext cx="498667" cy="211931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7" name="Connector: Elbow 276">
            <a:extLst>
              <a:ext uri="{FF2B5EF4-FFF2-40B4-BE49-F238E27FC236}">
                <a16:creationId xmlns:a16="http://schemas.microsoft.com/office/drawing/2014/main" id="{F2ABC1E7-7EDB-FF6C-082E-E97DA2B88F31}"/>
              </a:ext>
            </a:extLst>
          </p:cNvPr>
          <p:cNvCxnSpPr>
            <a:stCxn id="262" idx="2"/>
            <a:endCxn id="257" idx="3"/>
          </p:cNvCxnSpPr>
          <p:nvPr/>
        </p:nvCxnSpPr>
        <p:spPr>
          <a:xfrm rot="5400000">
            <a:off x="7905048" y="4663189"/>
            <a:ext cx="1021080" cy="232460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9" name="Connector: Elbow 278">
            <a:extLst>
              <a:ext uri="{FF2B5EF4-FFF2-40B4-BE49-F238E27FC236}">
                <a16:creationId xmlns:a16="http://schemas.microsoft.com/office/drawing/2014/main" id="{A2712D2C-0AEC-502D-E61F-D51A27C38769}"/>
              </a:ext>
            </a:extLst>
          </p:cNvPr>
          <p:cNvCxnSpPr>
            <a:stCxn id="261" idx="2"/>
            <a:endCxn id="257" idx="3"/>
          </p:cNvCxnSpPr>
          <p:nvPr/>
        </p:nvCxnSpPr>
        <p:spPr>
          <a:xfrm rot="5400000">
            <a:off x="8783479" y="3775233"/>
            <a:ext cx="1030605" cy="409098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1" name="Flowchart: Process 280">
            <a:extLst>
              <a:ext uri="{FF2B5EF4-FFF2-40B4-BE49-F238E27FC236}">
                <a16:creationId xmlns:a16="http://schemas.microsoft.com/office/drawing/2014/main" id="{E7F808CE-D277-F15C-34FE-43CB818FF14B}"/>
              </a:ext>
            </a:extLst>
          </p:cNvPr>
          <p:cNvSpPr/>
          <p:nvPr/>
        </p:nvSpPr>
        <p:spPr>
          <a:xfrm>
            <a:off x="3962400" y="4136334"/>
            <a:ext cx="1371600" cy="95192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About Hospital</a:t>
            </a:r>
            <a:endParaRPr lang="en-IN" dirty="0"/>
          </a:p>
        </p:txBody>
      </p:sp>
      <p:sp>
        <p:nvSpPr>
          <p:cNvPr id="282" name="Flowchart: Process 281">
            <a:extLst>
              <a:ext uri="{FF2B5EF4-FFF2-40B4-BE49-F238E27FC236}">
                <a16:creationId xmlns:a16="http://schemas.microsoft.com/office/drawing/2014/main" id="{414008D5-7D78-A6F8-618D-80B7BABF766C}"/>
              </a:ext>
            </a:extLst>
          </p:cNvPr>
          <p:cNvSpPr/>
          <p:nvPr/>
        </p:nvSpPr>
        <p:spPr>
          <a:xfrm>
            <a:off x="5486400" y="4126809"/>
            <a:ext cx="1371600" cy="95648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Filter Doctor</a:t>
            </a:r>
            <a:endParaRPr lang="en-IN" dirty="0"/>
          </a:p>
        </p:txBody>
      </p:sp>
      <p:sp>
        <p:nvSpPr>
          <p:cNvPr id="283" name="Flowchart: Process 282">
            <a:extLst>
              <a:ext uri="{FF2B5EF4-FFF2-40B4-BE49-F238E27FC236}">
                <a16:creationId xmlns:a16="http://schemas.microsoft.com/office/drawing/2014/main" id="{5AFB5FC0-93BC-0899-208E-8CC3F1C963BD}"/>
              </a:ext>
            </a:extLst>
          </p:cNvPr>
          <p:cNvSpPr/>
          <p:nvPr/>
        </p:nvSpPr>
        <p:spPr>
          <a:xfrm>
            <a:off x="6948921" y="4117284"/>
            <a:ext cx="1246909" cy="97553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Doctor Gender Toggle</a:t>
            </a:r>
            <a:endParaRPr lang="en-IN" dirty="0"/>
          </a:p>
        </p:txBody>
      </p:sp>
      <p:cxnSp>
        <p:nvCxnSpPr>
          <p:cNvPr id="285" name="Connector: Elbow 284">
            <a:extLst>
              <a:ext uri="{FF2B5EF4-FFF2-40B4-BE49-F238E27FC236}">
                <a16:creationId xmlns:a16="http://schemas.microsoft.com/office/drawing/2014/main" id="{E69B968E-7B74-79EA-9C37-DBF58CD802CE}"/>
              </a:ext>
            </a:extLst>
          </p:cNvPr>
          <p:cNvCxnSpPr>
            <a:stCxn id="281" idx="2"/>
            <a:endCxn id="257" idx="0"/>
          </p:cNvCxnSpPr>
          <p:nvPr/>
        </p:nvCxnSpPr>
        <p:spPr>
          <a:xfrm rot="16200000" flipH="1">
            <a:off x="4862513" y="4873942"/>
            <a:ext cx="1057275" cy="14859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7" name="Connector: Elbow 286">
            <a:extLst>
              <a:ext uri="{FF2B5EF4-FFF2-40B4-BE49-F238E27FC236}">
                <a16:creationId xmlns:a16="http://schemas.microsoft.com/office/drawing/2014/main" id="{ED8C76A1-50D4-B28F-F537-59B41EC64DF6}"/>
              </a:ext>
            </a:extLst>
          </p:cNvPr>
          <p:cNvCxnSpPr>
            <a:stCxn id="282" idx="2"/>
            <a:endCxn id="257" idx="0"/>
          </p:cNvCxnSpPr>
          <p:nvPr/>
        </p:nvCxnSpPr>
        <p:spPr>
          <a:xfrm rot="5400000">
            <a:off x="5622031" y="5595361"/>
            <a:ext cx="1062238" cy="381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9" name="Connector: Elbow 288">
            <a:extLst>
              <a:ext uri="{FF2B5EF4-FFF2-40B4-BE49-F238E27FC236}">
                <a16:creationId xmlns:a16="http://schemas.microsoft.com/office/drawing/2014/main" id="{498D4062-2DD7-B623-5BD2-2C0628AF99B7}"/>
              </a:ext>
            </a:extLst>
          </p:cNvPr>
          <p:cNvCxnSpPr>
            <a:stCxn id="283" idx="2"/>
            <a:endCxn id="257" idx="0"/>
          </p:cNvCxnSpPr>
          <p:nvPr/>
        </p:nvCxnSpPr>
        <p:spPr>
          <a:xfrm rot="5400000">
            <a:off x="6326882" y="4900035"/>
            <a:ext cx="1052713" cy="143827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02236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panose="020B0604020202020204" pitchFamily="34" charset="0"/>
                <a:cs typeface="Arial Black" panose="020B0604020202020204" pitchFamily="34" charset="0"/>
              </a:rPr>
              <a:t>Features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96438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C81BA6D-E126-B969-D886-8BC75E165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4528" y="451993"/>
            <a:ext cx="6766560" cy="768096"/>
          </a:xfrm>
        </p:spPr>
        <p:txBody>
          <a:bodyPr/>
          <a:lstStyle/>
          <a:p>
            <a:pPr algn="ctr"/>
            <a:r>
              <a:rPr lang="en-US" dirty="0"/>
              <a:t>Lazy LOADING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49AD49-1250-9658-D0D0-10C41BF337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0728" y="1200784"/>
            <a:ext cx="6766560" cy="5205223"/>
          </a:xfrm>
        </p:spPr>
        <p:txBody>
          <a:bodyPr/>
          <a:lstStyle/>
          <a:p>
            <a:r>
              <a:rPr lang="en-US" dirty="0"/>
              <a:t>Login is an entry page that requires user identification and authentication, regularly performed by entering a username and password combination. </a:t>
            </a:r>
          </a:p>
          <a:p>
            <a:endParaRPr lang="en-US" dirty="0"/>
          </a:p>
          <a:p>
            <a:r>
              <a:rPr lang="en-US" b="0" i="0" dirty="0">
                <a:solidFill>
                  <a:srgbClr val="4D5156"/>
                </a:solidFill>
                <a:effectLst/>
                <a:latin typeface="Google Sans"/>
              </a:rPr>
              <a:t>L</a:t>
            </a:r>
            <a:r>
              <a:rPr lang="en-US" dirty="0"/>
              <a:t>azy loading is a technology of angular that allows you to load JavaScript components when a specific route is activated. It improves application load time speed by splitting the application into many bundles.</a:t>
            </a:r>
          </a:p>
          <a:p>
            <a:endParaRPr lang="en-US" dirty="0"/>
          </a:p>
          <a:p>
            <a:r>
              <a:rPr lang="en-US" dirty="0"/>
              <a:t>Login component decides the login person is administer or user type. Based on the type of user the specific route will be activated.</a:t>
            </a:r>
          </a:p>
          <a:p>
            <a:endParaRPr lang="en-US" dirty="0"/>
          </a:p>
          <a:p>
            <a:r>
              <a:rPr lang="en-US" sz="2000" b="1" dirty="0"/>
              <a:t>Admin login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2000" b="1" dirty="0"/>
              <a:t>User login 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4FD5CA6-5BA4-387C-E711-861283FE5F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050" y="3705225"/>
            <a:ext cx="2286000" cy="52819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5134D4E-1164-C8C2-F547-B91D5D4590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1512" y="4381500"/>
            <a:ext cx="3133725" cy="47625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5B249C1-B5F5-5068-55FF-188304991D2D}"/>
              </a:ext>
            </a:extLst>
          </p:cNvPr>
          <p:cNvCxnSpPr>
            <a:cxnSpLocks/>
          </p:cNvCxnSpPr>
          <p:nvPr/>
        </p:nvCxnSpPr>
        <p:spPr>
          <a:xfrm flipV="1">
            <a:off x="4152900" y="4876800"/>
            <a:ext cx="7058025" cy="952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83992962-DC02-194F-92B0-A8818F9DF2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6475" y="5053012"/>
            <a:ext cx="2457450" cy="48577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E8A718D-6985-6144-80F0-1D581720E3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95812" y="5619750"/>
            <a:ext cx="2905125" cy="457200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1EEBB94-C720-1DA8-018A-A3DD476E55F0}"/>
              </a:ext>
            </a:extLst>
          </p:cNvPr>
          <p:cNvCxnSpPr>
            <a:cxnSpLocks/>
          </p:cNvCxnSpPr>
          <p:nvPr/>
        </p:nvCxnSpPr>
        <p:spPr>
          <a:xfrm flipV="1">
            <a:off x="4171950" y="6143625"/>
            <a:ext cx="7058025" cy="952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301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-Color-Block_Win32_jx_v9.potx" id="{B1D493D9-AF74-4AD6-8F0C-5B1308D7041B}" vid="{1AA99070-5A1F-42D2-9F5B-E7354C9646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{5CC46092-BAB5-46FB-9643-C49E90EDA1EE}tf78438558_win32</Template>
  <TotalTime>0</TotalTime>
  <Words>685</Words>
  <Application>Microsoft Office PowerPoint</Application>
  <PresentationFormat>Widescreen</PresentationFormat>
  <Paragraphs>117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Arial Black</vt:lpstr>
      <vt:lpstr>Google Sans</vt:lpstr>
      <vt:lpstr>Sabon Next LT</vt:lpstr>
      <vt:lpstr>Sabon Next LT (Body)</vt:lpstr>
      <vt:lpstr>Office Theme</vt:lpstr>
      <vt:lpstr>SS Health CARE PROJECT </vt:lpstr>
      <vt:lpstr>AGENDA</vt:lpstr>
      <vt:lpstr>Introduction</vt:lpstr>
      <vt:lpstr>Environment SETUP</vt:lpstr>
      <vt:lpstr>PowerPoint Presentation</vt:lpstr>
      <vt:lpstr>Workflow</vt:lpstr>
      <vt:lpstr>PowerPoint Presentation</vt:lpstr>
      <vt:lpstr>Features</vt:lpstr>
      <vt:lpstr>Lazy LOADING</vt:lpstr>
      <vt:lpstr>Template Driven Form</vt:lpstr>
      <vt:lpstr>Model-Driven (Reactive) Form</vt:lpstr>
      <vt:lpstr>CUSTOM GENDER TOGGLE DIRECTIVE</vt:lpstr>
      <vt:lpstr>CUSTOM DOCTOR FILTER PIPE </vt:lpstr>
      <vt:lpstr>Passing Parameters to Route</vt:lpstr>
      <vt:lpstr>Built IN DIRECTIVES and INPUT VARIABLE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SS Health MANAGEMENT PROJECT </dc:title>
  <dc:subject/>
  <dc:creator>Kothandarajan Duraiswamy Rajaram</dc:creator>
  <cp:lastModifiedBy>Kothandarajan Duraiswamy Rajaram</cp:lastModifiedBy>
  <cp:revision>1</cp:revision>
  <dcterms:created xsi:type="dcterms:W3CDTF">2023-06-29T13:42:33Z</dcterms:created>
  <dcterms:modified xsi:type="dcterms:W3CDTF">2023-07-02T22:14:36Z</dcterms:modified>
</cp:coreProperties>
</file>