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API Gateway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Features, and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Fully managed service for creating, publishing, and maintaining APIs</a:t>
            </a:r>
          </a:p>
          <a:p>
            <a:pPr marL="0" indent="0">
              <a:buNone/>
            </a:pPr>
            <a:r>
              <a:rPr dirty="0"/>
              <a:t>• Acts as a front door for applications to access data, business logic, or functionality</a:t>
            </a:r>
          </a:p>
          <a:p>
            <a:pPr marL="0" indent="0">
              <a:buNone/>
            </a:pPr>
            <a:r>
              <a:rPr dirty="0"/>
              <a:t>• Supports RESTful APIs and </a:t>
            </a:r>
            <a:r>
              <a:rPr dirty="0" err="1"/>
              <a:t>WebSocket</a:t>
            </a:r>
            <a:r>
              <a:rPr dirty="0"/>
              <a:t> APIs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Scalability &amp; High Availability</a:t>
            </a:r>
          </a:p>
          <a:p>
            <a:pPr marL="0" indent="0">
              <a:buNone/>
            </a:pPr>
            <a:r>
              <a:rPr dirty="0"/>
              <a:t>• Security with IAM, </a:t>
            </a:r>
            <a:r>
              <a:rPr dirty="0" err="1"/>
              <a:t>Cognito</a:t>
            </a:r>
            <a:r>
              <a:rPr dirty="0"/>
              <a:t>, and Lambda authorizers</a:t>
            </a:r>
          </a:p>
          <a:p>
            <a:pPr marL="0" indent="0">
              <a:buNone/>
            </a:pPr>
            <a:r>
              <a:rPr dirty="0"/>
              <a:t>• Monitoring &amp; Logging with </a:t>
            </a:r>
            <a:r>
              <a:rPr dirty="0" err="1"/>
              <a:t>CloudWatch</a:t>
            </a:r>
            <a:endParaRPr dirty="0"/>
          </a:p>
          <a:p>
            <a:pPr marL="0" indent="0">
              <a:buNone/>
            </a:pPr>
            <a:r>
              <a:rPr dirty="0"/>
              <a:t>• Caching for improved performance</a:t>
            </a:r>
          </a:p>
          <a:p>
            <a:pPr marL="0" indent="0">
              <a:buNone/>
            </a:pPr>
            <a:r>
              <a:rPr lang="en-GB" dirty="0"/>
              <a:t>• Supports throttling and request validation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AWS API Gateway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Client sends API request</a:t>
            </a:r>
          </a:p>
          <a:p>
            <a:r>
              <a:t>2. API Gateway processes the request</a:t>
            </a:r>
          </a:p>
          <a:p>
            <a:r>
              <a:t>3. Routes request to backend (Lambda, EC2, DynamoDB, etc.)</a:t>
            </a:r>
          </a:p>
          <a:p>
            <a:r>
              <a:t>4. Backend sends response</a:t>
            </a:r>
          </a:p>
          <a:p>
            <a:r>
              <a:t>5. API Gateway returns response to client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Pay per API call and data transferred out</a:t>
            </a:r>
          </a:p>
          <a:p>
            <a:pPr marL="0" indent="0">
              <a:buNone/>
            </a:pPr>
            <a:r>
              <a:rPr dirty="0"/>
              <a:t>• Free tier available (1 million API calls per month)</a:t>
            </a:r>
          </a:p>
          <a:p>
            <a:pPr marL="0" indent="0">
              <a:buNone/>
            </a:pPr>
            <a:r>
              <a:rPr dirty="0"/>
              <a:t>• Additional cost for caching and private endpoints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Serverless</a:t>
            </a:r>
            <a:r>
              <a:rPr dirty="0"/>
              <a:t> applications with AWS Lambda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Microservices</a:t>
            </a:r>
            <a:r>
              <a:rPr dirty="0"/>
              <a:t> communication</a:t>
            </a:r>
          </a:p>
          <a:p>
            <a:pPr marL="0" indent="0">
              <a:buNone/>
            </a:pPr>
            <a:r>
              <a:rPr dirty="0"/>
              <a:t>• Real-time applications using </a:t>
            </a:r>
            <a:r>
              <a:rPr dirty="0" err="1"/>
              <a:t>WebSockets</a:t>
            </a:r>
            <a:endParaRPr dirty="0"/>
          </a:p>
          <a:p>
            <a:pPr marL="0" indent="0">
              <a:buNone/>
            </a:pPr>
            <a:r>
              <a:rPr dirty="0"/>
              <a:t>• API monetization</a:t>
            </a:r>
          </a:p>
          <a:p>
            <a:pPr marL="0" indent="0">
              <a:buNone/>
            </a:pPr>
            <a:r>
              <a:rPr dirty="0"/>
              <a:t>• Mobile and web app </a:t>
            </a:r>
            <a:r>
              <a:rPr dirty="0" err="1"/>
              <a:t>backends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API Gateway simplifies API creation and management</a:t>
            </a:r>
          </a:p>
          <a:p>
            <a:pPr marL="0" indent="0">
              <a:buNone/>
            </a:pPr>
            <a:r>
              <a:rPr dirty="0"/>
              <a:t>• Works seamlessly with other AWS services</a:t>
            </a:r>
          </a:p>
          <a:p>
            <a:pPr marL="0" indent="0">
              <a:buNone/>
            </a:pPr>
            <a:r>
              <a:rPr dirty="0"/>
              <a:t>• Provides scalability, security, and monitoring</a:t>
            </a:r>
          </a:p>
          <a:p>
            <a:pPr marL="0" indent="0">
              <a:buNone/>
            </a:pPr>
            <a:r>
              <a:rPr dirty="0"/>
              <a:t>• Ideal for </a:t>
            </a:r>
            <a:r>
              <a:rPr dirty="0" err="1"/>
              <a:t>serverless</a:t>
            </a:r>
            <a:r>
              <a:rPr dirty="0"/>
              <a:t> and </a:t>
            </a:r>
            <a:r>
              <a:rPr dirty="0" err="1"/>
              <a:t>microservices</a:t>
            </a:r>
            <a:r>
              <a:rPr dirty="0"/>
              <a:t> architectures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AWS API Gateway</vt:lpstr>
      <vt:lpstr>Introduction to API Gateway</vt:lpstr>
      <vt:lpstr>Key Features</vt:lpstr>
      <vt:lpstr>How AWS API Gateway Works</vt:lpstr>
      <vt:lpstr>Pricing Model</vt:lpstr>
      <vt:lpstr>Use Cases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API Gateway</dc:title>
  <dc:subject/>
  <dc:creator/>
  <cp:keywords/>
  <dc:description>generated using python-pptx</dc:description>
  <cp:lastModifiedBy>ASUS</cp:lastModifiedBy>
  <cp:revision>5</cp:revision>
  <dcterms:created xsi:type="dcterms:W3CDTF">2013-01-27T09:14:16Z</dcterms:created>
  <dcterms:modified xsi:type="dcterms:W3CDTF">2025-09-03T09:47:17Z</dcterms:modified>
  <cp:category/>
</cp:coreProperties>
</file>