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Key Management Service (KMS)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 and Manage Cryptographic Keys in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IN" b="1" dirty="0"/>
              <a:t>AWS KMS (Key Management Service)</a:t>
            </a:r>
            <a:r>
              <a:rPr lang="en-IN" dirty="0"/>
              <a:t> is a fully managed service that makes it easy to </a:t>
            </a:r>
            <a:r>
              <a:rPr lang="en-IN" b="1" dirty="0"/>
              <a:t>create, manage, and control cryptographic keys</a:t>
            </a:r>
            <a:r>
              <a:rPr lang="en-IN" dirty="0"/>
              <a:t> used to encrypt our data across AWS services and your applications.</a:t>
            </a:r>
          </a:p>
          <a:p>
            <a:r>
              <a:rPr lang="en-IN" dirty="0"/>
              <a:t>It helps to </a:t>
            </a:r>
            <a:r>
              <a:rPr lang="en-IN" b="1" dirty="0"/>
              <a:t>secure our data at rest and in transit</a:t>
            </a:r>
            <a:r>
              <a:rPr lang="en-IN" dirty="0"/>
              <a:t> using encryption, while providing </a:t>
            </a:r>
            <a:r>
              <a:rPr lang="en-IN" b="1" dirty="0"/>
              <a:t>centralized control over keys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Centralized key management</a:t>
            </a:r>
          </a:p>
          <a:p>
            <a:pPr marL="0" indent="0">
              <a:buNone/>
            </a:pPr>
            <a:r>
              <a:rPr dirty="0"/>
              <a:t>• Automatic key rotation</a:t>
            </a:r>
          </a:p>
          <a:p>
            <a:pPr marL="0" indent="0">
              <a:buNone/>
            </a:pPr>
            <a:r>
              <a:rPr dirty="0"/>
              <a:t>• Integration with AWS services (S3, EBS, RDS, etc.)</a:t>
            </a:r>
          </a:p>
          <a:p>
            <a:pPr marL="0" indent="0">
              <a:buNone/>
            </a:pPr>
            <a:r>
              <a:rPr dirty="0"/>
              <a:t>• Fine-grained access control with IAM</a:t>
            </a:r>
          </a:p>
          <a:p>
            <a:pPr marL="0" indent="0">
              <a:buNone/>
            </a:pPr>
            <a:r>
              <a:rPr dirty="0"/>
              <a:t>• Audit key usage with </a:t>
            </a:r>
            <a:r>
              <a:rPr dirty="0" err="1"/>
              <a:t>CloudTrail</a:t>
            </a:r>
            <a:endParaRPr dirty="0"/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High availability and durability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Keys in AWS KMS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Customer Managed Keys (CMKs): Created and managed by the customer.</a:t>
            </a:r>
          </a:p>
          <a:p>
            <a:pPr marL="0" indent="0">
              <a:buNone/>
            </a:pPr>
            <a:r>
              <a:rPr dirty="0"/>
              <a:t>• AWS Managed Keys: Automatically created and managed by AWS services.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AWS Owned Keys: Managed entirely by AWS, not visible to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KMS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Application requests KMS to generate or decrypt data keys.</a:t>
            </a:r>
          </a:p>
          <a:p>
            <a:r>
              <a:t>2. KMS uses a CMK to perform the cryptographic operation.</a:t>
            </a:r>
          </a:p>
          <a:p>
            <a:r>
              <a:t>3. Encrypted data is stored in AWS services or applications.</a:t>
            </a:r>
          </a:p>
          <a:p>
            <a:r>
              <a:t>4. Access is logged in AWS CloudTrail for auditing.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Encrypting data at rest (S3, EBS, RDS).</a:t>
            </a:r>
          </a:p>
          <a:p>
            <a:pPr marL="0" indent="0">
              <a:buNone/>
            </a:pPr>
            <a:r>
              <a:rPr dirty="0"/>
              <a:t>• Protecting secrets and credentials.</a:t>
            </a:r>
          </a:p>
          <a:p>
            <a:pPr marL="0" indent="0">
              <a:buNone/>
            </a:pPr>
            <a:r>
              <a:rPr dirty="0"/>
              <a:t>• Digital signing for integrity.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Key management for compliance (HIPAA, GDPR, etc.).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Monthly charge per Customer Managed Key (CMK).</a:t>
            </a:r>
          </a:p>
          <a:p>
            <a:pPr marL="0" indent="0">
              <a:buNone/>
            </a:pPr>
            <a:r>
              <a:rPr dirty="0"/>
              <a:t>• Pay per API request (Encrypt, Decrypt, </a:t>
            </a:r>
            <a:r>
              <a:rPr dirty="0" err="1"/>
              <a:t>GenerateDataKey</a:t>
            </a:r>
            <a:r>
              <a:rPr dirty="0"/>
              <a:t>, etc.).</a:t>
            </a:r>
          </a:p>
          <a:p>
            <a:pPr marL="0" indent="0">
              <a:buNone/>
            </a:pPr>
            <a:r>
              <a:rPr dirty="0"/>
              <a:t>• AWS Managed and AWS Owned Keys are provided at no additional cost.</a:t>
            </a:r>
          </a:p>
          <a:p>
            <a:pPr marL="0" indent="0">
              <a:buNone/>
            </a:pPr>
            <a:r>
              <a:rPr dirty="0"/>
              <a:t>• Costs vary by region.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AWS KMS provides secure, managed key storage and usage.</a:t>
            </a:r>
          </a:p>
          <a:p>
            <a:pPr marL="0" indent="0">
              <a:buNone/>
            </a:pPr>
            <a:r>
              <a:rPr dirty="0"/>
              <a:t>• Integrated with most AWS services.</a:t>
            </a:r>
          </a:p>
          <a:p>
            <a:pPr marL="0" indent="0">
              <a:buNone/>
            </a:pPr>
            <a:r>
              <a:rPr dirty="0"/>
              <a:t>• Offers strong compliance, auditing, and access control.</a:t>
            </a:r>
          </a:p>
          <a:p>
            <a:pPr marL="0" indent="0">
              <a:buNone/>
            </a:pPr>
            <a:r>
              <a:rPr dirty="0"/>
              <a:t>• Simplifies cryptographic key management at scale.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AWS Key Management Service (KMS)</vt:lpstr>
      <vt:lpstr>Introduction to AWS KMS</vt:lpstr>
      <vt:lpstr>Key Features</vt:lpstr>
      <vt:lpstr>Types of Keys in AWS KMS</vt:lpstr>
      <vt:lpstr>How AWS KMS Works</vt:lpstr>
      <vt:lpstr>Use Cases</vt:lpstr>
      <vt:lpstr>Pricing Overview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Key Management Service (KMS)</dc:title>
  <dc:subject/>
  <dc:creator/>
  <cp:keywords/>
  <dc:description>generated using python-pptx</dc:description>
  <cp:lastModifiedBy>ASUS</cp:lastModifiedBy>
  <cp:revision>4</cp:revision>
  <dcterms:created xsi:type="dcterms:W3CDTF">2013-01-27T09:14:16Z</dcterms:created>
  <dcterms:modified xsi:type="dcterms:W3CDTF">2025-09-03T11:02:19Z</dcterms:modified>
  <cp:category/>
</cp:coreProperties>
</file>