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SQS &amp; Amazon MQ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Message Queuing Services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Introduction to AWS SQS</a:t>
            </a:r>
          </a:p>
          <a:p>
            <a:r>
              <a:t>- Key Features of SQS</a:t>
            </a:r>
          </a:p>
          <a:p>
            <a:r>
              <a:t>- Use Cases</a:t>
            </a:r>
          </a:p>
          <a:p>
            <a:r>
              <a:t>- Introduction to Amazon MQ</a:t>
            </a:r>
          </a:p>
          <a:p>
            <a:r>
              <a:t>- Key Features of Amazon MQ</a:t>
            </a:r>
          </a:p>
          <a:p>
            <a:r>
              <a:t>- Use Cases</a:t>
            </a:r>
          </a:p>
          <a:p>
            <a:r>
              <a:t>- Comparison between SQS &amp; Amazon MQ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Simple Queue Service (SQS) is a fully managed message queuing service that enables you to decouple and scale microservices, distributed systems, and serverless applications.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Managed</a:t>
            </a:r>
          </a:p>
          <a:p>
            <a:r>
              <a:t>- Two Queue Types: Standard &amp; FIFO</a:t>
            </a:r>
          </a:p>
          <a:p>
            <a:r>
              <a:t>- Scalable &amp; Reliable</a:t>
            </a:r>
          </a:p>
          <a:p>
            <a:r>
              <a:t>- Secure with IAM Policies</a:t>
            </a:r>
          </a:p>
          <a:p>
            <a:r>
              <a:t>- Dead Letter Queues</a:t>
            </a:r>
          </a:p>
          <a:p>
            <a:r>
              <a:t>- Serverless Integration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Decoupling Microservices</a:t>
            </a:r>
          </a:p>
          <a:p>
            <a:r>
              <a:t>- Asynchronous Workflows</a:t>
            </a:r>
          </a:p>
          <a:p>
            <a:r>
              <a:t>- Distributed Systems Communication</a:t>
            </a:r>
          </a:p>
          <a:p>
            <a:r>
              <a:t>- Order Processing</a:t>
            </a:r>
          </a:p>
          <a:p>
            <a:r>
              <a:t>- Task Scheduling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MQ is a managed message broker service for Apache ActiveMQ and RabbitMQ, making it easy to set up and operate message brokers in the cloud.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Managed Message Broker</a:t>
            </a:r>
          </a:p>
          <a:p>
            <a:r>
              <a:t>- Supports JMS, NMS, AMQP, STOMP, MQTT</a:t>
            </a:r>
          </a:p>
          <a:p>
            <a:r>
              <a:t>- Compatibility with On-Premise Systems</a:t>
            </a:r>
          </a:p>
          <a:p>
            <a:r>
              <a:t>- Multi-Protocol Support</a:t>
            </a:r>
          </a:p>
          <a:p>
            <a:r>
              <a:t>- High Availability with Failover</a:t>
            </a:r>
          </a:p>
          <a:p>
            <a:r>
              <a:t>- Monitoring with CloudWatch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Enterprise Messaging</a:t>
            </a:r>
          </a:p>
          <a:p>
            <a:r>
              <a:t>- Hybrid Cloud Integration</a:t>
            </a:r>
          </a:p>
          <a:p>
            <a:r>
              <a:t>- Legacy Application Migration</a:t>
            </a:r>
          </a:p>
          <a:p>
            <a:r>
              <a:t>- Event-Driven Architectures</a:t>
            </a:r>
          </a:p>
          <a:p>
            <a:r>
              <a:t>- Messaging Protocol Compatibility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SQS vs Amazon MQ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SQS:</a:t>
            </a:r>
          </a:p>
          <a:p>
            <a:r>
              <a:t>- Serverless &amp; Fully Managed</a:t>
            </a:r>
          </a:p>
          <a:p>
            <a:r>
              <a:t>- Simple APIs</a:t>
            </a:r>
          </a:p>
          <a:p>
            <a:r>
              <a:t>- Best for decoupling microservices</a:t>
            </a:r>
          </a:p>
          <a:p/>
          <a:p>
            <a:r>
              <a:t>Amazon MQ:</a:t>
            </a:r>
          </a:p>
          <a:p>
            <a:r>
              <a:t>- Managed Broker</a:t>
            </a:r>
          </a:p>
          <a:p>
            <a:r>
              <a:t>- Protocol Compatibility</a:t>
            </a:r>
          </a:p>
          <a:p>
            <a:r>
              <a:t>- Best for existing enterprise apps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