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Systems Manager Parameter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Secure, Hierarchical Storage for Configuration Data and Secrets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Parameter Store provides secure, centralized configuration management</a:t>
            </a:r>
          </a:p>
          <a:p>
            <a:r>
              <a:t>- Supports plain text, lists, and encrypted values</a:t>
            </a:r>
          </a:p>
          <a:p>
            <a:r>
              <a:t>- Integrated with AWS services for automation</a:t>
            </a:r>
          </a:p>
          <a:p>
            <a:r>
              <a:t>- Free for standard parameters, cost-effective for advanced features</a:t>
            </a:r>
          </a:p>
          <a:p>
            <a:r>
              <a:t>- Ideal for managing secrets and configuration across environments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Systems Manager Parameter Store is a secure storage service</a:t>
            </a:r>
          </a:p>
          <a:p>
            <a:r>
              <a:t>- Stores configuration data and secrets (passwords, DB strings, license keys)</a:t>
            </a:r>
          </a:p>
          <a:p>
            <a:r>
              <a:t>- Provides hierarchical storage for easy management</a:t>
            </a:r>
          </a:p>
          <a:p>
            <a:r>
              <a:t>- Integrated with AWS KMS for encryption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Secure, hierarchical parameter storage</a:t>
            </a:r>
          </a:p>
          <a:p>
            <a:r>
              <a:t>- Supports plain text and encrypted values</a:t>
            </a:r>
          </a:p>
          <a:p>
            <a:r>
              <a:t>- Versioning of parameters</a:t>
            </a:r>
          </a:p>
          <a:p>
            <a:r>
              <a:t>- IAM policies for fine-grained access control</a:t>
            </a:r>
          </a:p>
          <a:p>
            <a:r>
              <a:t>- Native integration with EC2, Lambda, ECS, and other AWS services</a:t>
            </a:r>
          </a:p>
          <a:p>
            <a:r>
              <a:t>- Notifications and monitoring with CloudWatch Events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String - plain text values</a:t>
            </a:r>
          </a:p>
          <a:p>
            <a:r>
              <a:t>2. StringList - comma-separated list of strings</a:t>
            </a:r>
          </a:p>
          <a:p>
            <a:r>
              <a:t>3. SecureString - encrypted values using AWS KMS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Store configuration values or secrets in Parameter Store</a:t>
            </a:r>
          </a:p>
          <a:p>
            <a:r>
              <a:t>2. Parameters can be plain text or KMS-encrypted</a:t>
            </a:r>
          </a:p>
          <a:p>
            <a:r>
              <a:t>3. Applications retrieve values using AWS SDK/CLI</a:t>
            </a:r>
          </a:p>
          <a:p>
            <a:r>
              <a:t>4. IAM controls which users/services can access parameters</a:t>
            </a:r>
          </a:p>
          <a:p>
            <a:r>
              <a:t>5. Automatic versioning ensures safe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🔒 Secure storage of secrets with KMS</a:t>
            </a:r>
          </a:p>
          <a:p>
            <a:r>
              <a:t>🗂️ Organized hierarchical structure</a:t>
            </a:r>
          </a:p>
          <a:p>
            <a:r>
              <a:t>⚡ Easy integration with AWS services</a:t>
            </a:r>
          </a:p>
          <a:p>
            <a:r>
              <a:t>📊 Auditing and monitoring with CloudTrail</a:t>
            </a:r>
          </a:p>
          <a:p>
            <a:r>
              <a:t>💰 Free for standard parameters (advanced tier has cost)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 DB connection strings</a:t>
            </a:r>
          </a:p>
          <a:p>
            <a:r>
              <a:t>- API keys and credentials</a:t>
            </a:r>
          </a:p>
          <a:p>
            <a:r>
              <a:t>- Application feature flags</a:t>
            </a:r>
          </a:p>
          <a:p>
            <a:r>
              <a:t>- Secure string values for production workloads</a:t>
            </a:r>
          </a:p>
          <a:p>
            <a:r>
              <a:t>- Cross-environment configuration (Dev/Test/Prod)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Standard parameters: Free (up to 10,000)</a:t>
            </a:r>
          </a:p>
          <a:p>
            <a:r>
              <a:t>- Advanced parameters: $0.05 per advanced parameter per month</a:t>
            </a:r>
          </a:p>
          <a:p>
            <a:r>
              <a:t>- API interactions: $0.05 per 10,000 API calls</a:t>
            </a:r>
          </a:p>
          <a:p>
            <a:r>
              <a:t>- Charges apply for KMS encryption requests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SecureString for sensitive data</a:t>
            </a:r>
          </a:p>
          <a:p>
            <a:r>
              <a:t>- Apply IAM least privilege policies</a:t>
            </a:r>
          </a:p>
          <a:p>
            <a:r>
              <a:t>- Use parameter hierarchies for better organization</a:t>
            </a:r>
          </a:p>
          <a:p>
            <a:r>
              <a:t>- Enable CloudTrail for auditing access</a:t>
            </a:r>
          </a:p>
          <a:p>
            <a:r>
              <a:t>- Regularly rotate sensitive parameters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