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Secrets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Securely Store, Manage, and Rotate Secrets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managed AWS service</a:t>
            </a:r>
          </a:p>
          <a:p>
            <a:r>
              <a:t>- Securely stores secrets (API keys, DB credentials, tokens, etc.)</a:t>
            </a:r>
          </a:p>
          <a:p>
            <a:r>
              <a:t>- Eliminates hardcoding secrets in code</a:t>
            </a:r>
          </a:p>
          <a:p>
            <a:r>
              <a:t>- Provides automatic rotation and fine-grained access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Centralized secrets storage</a:t>
            </a:r>
          </a:p>
          <a:p>
            <a:r>
              <a:t>- Encryption with AWS KMS</a:t>
            </a:r>
          </a:p>
          <a:p>
            <a:r>
              <a:t>- Automatic secret rotation</a:t>
            </a:r>
          </a:p>
          <a:p>
            <a:r>
              <a:t>- Integration with AWS services (RDS, Lambda, etc.)</a:t>
            </a:r>
          </a:p>
          <a:p>
            <a:r>
              <a:t>- Fine-grained access via IAM policies</a:t>
            </a:r>
          </a:p>
          <a:p>
            <a:r>
              <a:t>- Auditing with CloudTrail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Application requests secret from Secrets Manager</a:t>
            </a:r>
          </a:p>
          <a:p>
            <a:r>
              <a:t>2. Secrets Manager retrieves secret securely</a:t>
            </a:r>
          </a:p>
          <a:p>
            <a:r>
              <a:t>3. Secrets are encrypted using KMS</a:t>
            </a:r>
          </a:p>
          <a:p>
            <a:r>
              <a:t>4. Application uses the secret to access DB, API, or service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🔒 Enhanced Security</a:t>
            </a:r>
          </a:p>
          <a:p>
            <a:r>
              <a:t>🔄 Automatic Rotation reduces risk</a:t>
            </a:r>
          </a:p>
          <a:p>
            <a:r>
              <a:t>⚡ Easy Integration with AWS ecosystem</a:t>
            </a:r>
          </a:p>
          <a:p>
            <a:r>
              <a:t>📊 Audit &amp; Monitoring with CloudTrail</a:t>
            </a:r>
          </a:p>
          <a:p>
            <a:r>
              <a:t>💰 Cost-effective vs manual secret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 Database Credentials</a:t>
            </a:r>
          </a:p>
          <a:p>
            <a:r>
              <a:t>- Manage API Keys for third-party services</a:t>
            </a:r>
          </a:p>
          <a:p>
            <a:r>
              <a:t>- Secure Access Tokens</a:t>
            </a:r>
          </a:p>
          <a:p>
            <a:r>
              <a:t>- Centralized secret storage for multi-account setups</a:t>
            </a:r>
          </a:p>
          <a:p>
            <a:r>
              <a:t>- Rotation of credentials without downtime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 Workflow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Create a new secret in Secrets Manager</a:t>
            </a:r>
          </a:p>
          <a:p>
            <a:r>
              <a:rPr dirty="0"/>
              <a:t>- Store DB username/password</a:t>
            </a:r>
          </a:p>
          <a:p>
            <a:r>
              <a:rPr dirty="0"/>
              <a:t>- Configure automatic rotation (e.g., every 30 days)</a:t>
            </a:r>
          </a:p>
          <a:p>
            <a:r>
              <a:rPr dirty="0"/>
              <a:t>- Use AWS SDK or CLI in application to retrieve secret securely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$0.40 per secret per month</a:t>
            </a:r>
          </a:p>
          <a:p>
            <a:r>
              <a:t>- $0.05 per 10,000 API calls</a:t>
            </a:r>
          </a:p>
          <a:p>
            <a:r>
              <a:t>- Extra cost for KMS encryption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 automatic rotation for all secrets</a:t>
            </a:r>
          </a:p>
          <a:p>
            <a:r>
              <a:t>- Use IAM least privilege for access</a:t>
            </a:r>
          </a:p>
          <a:p>
            <a:r>
              <a:t>- Monitor with CloudTrail &amp; CloudWatch</a:t>
            </a:r>
          </a:p>
          <a:p>
            <a:r>
              <a:t>- Avoid storing secrets in plain text (e.g., code, config files)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AWS Secrets Manager</vt:lpstr>
      <vt:lpstr>Introduction</vt:lpstr>
      <vt:lpstr>Key Features</vt:lpstr>
      <vt:lpstr>How It Works</vt:lpstr>
      <vt:lpstr>Benefits</vt:lpstr>
      <vt:lpstr>Use Cases</vt:lpstr>
      <vt:lpstr>Demo Workflow (Example)</vt:lpstr>
      <vt:lpstr>Pricing</vt:lpstr>
      <vt:lpstr>Best Practices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Secrets Manager</dc:title>
  <dc:subject/>
  <dc:creator/>
  <cp:keywords/>
  <dc:description>generated using python-pptx</dc:description>
  <cp:lastModifiedBy>ASUS</cp:lastModifiedBy>
  <cp:revision>2</cp:revision>
  <dcterms:created xsi:type="dcterms:W3CDTF">2013-01-27T09:14:16Z</dcterms:created>
  <dcterms:modified xsi:type="dcterms:W3CDTF">2025-09-05T06:30:45Z</dcterms:modified>
  <cp:category/>
</cp:coreProperties>
</file>