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Web Application Firewall (WAF)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Protecting Web Applications from Common Web Exploits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WAF protects web applications from common exploits</a:t>
            </a:r>
          </a:p>
          <a:p>
            <a:r>
              <a:t>- Flexible, scalable, and integrates with AWS services</a:t>
            </a:r>
          </a:p>
          <a:p>
            <a:r>
              <a:t>- Helps secure apps with minimal overhead</a:t>
            </a:r>
          </a:p>
          <a:p>
            <a:r>
              <a:t>- Cost-effective and essential for cloud application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WAF is a web application firewall</a:t>
            </a:r>
          </a:p>
          <a:p>
            <a:r>
              <a:t>- Protects against common attacks like SQL injection and XSS</a:t>
            </a:r>
          </a:p>
          <a:p>
            <a:r>
              <a:t>- Works with CloudFront, Application Load Balancer, API Gateway, and AppSync</a:t>
            </a:r>
          </a:p>
          <a:p>
            <a:r>
              <a:t>- Helps monitor HTTP/HTTPS requests and block malicious traffic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Protection against SQL injection and XSS</a:t>
            </a:r>
          </a:p>
          <a:p>
            <a:r>
              <a:t>- Customizable rules and conditions</a:t>
            </a:r>
          </a:p>
          <a:p>
            <a:r>
              <a:t>- Managed rule groups from AWS &amp; partners</a:t>
            </a:r>
          </a:p>
          <a:p>
            <a:r>
              <a:t>- Real-time metrics &amp; visibility via CloudWatch</a:t>
            </a:r>
          </a:p>
          <a:p>
            <a:r>
              <a:t>- Bot Control and rate-based rules</a:t>
            </a:r>
          </a:p>
          <a:p>
            <a:r>
              <a:t>- Integration with AWS Shield for DDoS protection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WAF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Client sends web request</a:t>
            </a:r>
          </a:p>
          <a:p>
            <a:r>
              <a:t>2. Request passes through AWS WAF</a:t>
            </a:r>
          </a:p>
          <a:p>
            <a:r>
              <a:t>3. WAF checks against rules (IP, geolocation, strings, patterns)</a:t>
            </a:r>
          </a:p>
          <a:p>
            <a:r>
              <a:t>4. Malicious traffic is blocked, legitimate traffic is forwarded</a:t>
            </a:r>
          </a:p>
          <a:p>
            <a:r>
              <a:t>5. Logs and metrics are captured in CloudWatch/Kinesis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🔒 Enhanced Security against common exploits</a:t>
            </a:r>
          </a:p>
          <a:p>
            <a:r>
              <a:t>⚡ Low latency, scalable protection</a:t>
            </a:r>
          </a:p>
          <a:p>
            <a:r>
              <a:t>🔧 Customizable and managed rules</a:t>
            </a:r>
          </a:p>
          <a:p>
            <a:r>
              <a:t>📊 Real-time monitoring and logging</a:t>
            </a:r>
          </a:p>
          <a:p>
            <a:r>
              <a:t>💰 Pay-as-you-go pricing model</a:t>
            </a:r>
          </a:p>
          <a:p>
            <a:r>
              <a:t>🌍 Global protection via CloudFront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 web applications from SQL injection and XSS</a:t>
            </a:r>
          </a:p>
          <a:p>
            <a:r>
              <a:t>- Block traffic from specific IP ranges or countries</a:t>
            </a:r>
          </a:p>
          <a:p>
            <a:r>
              <a:t>- Rate limit requests to APIs (throttling)</a:t>
            </a:r>
          </a:p>
          <a:p>
            <a:r>
              <a:t>- Prevent bots from scraping content</a:t>
            </a:r>
          </a:p>
          <a:p>
            <a:r>
              <a:t>- Secure online applications against OWASP Top 10 vulnerabilities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-&gt; AWS CloudFront -&gt; AWS WAF -&gt; ALB / API Gateway -&gt; Application</a:t>
            </a:r>
          </a:p>
          <a:p/>
          <a:p>
            <a:r>
              <a:t>AWS WAF acts as a shield in front of your application infrastructure.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$5 per WebACL per month</a:t>
            </a:r>
          </a:p>
          <a:p>
            <a:r>
              <a:t>- $1 per rule per month</a:t>
            </a:r>
          </a:p>
          <a:p>
            <a:r>
              <a:t>- $0.60 per 1 million requests processed</a:t>
            </a:r>
          </a:p>
          <a:p>
            <a:r>
              <a:t>- Additional charges for Bot Control and managed rule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AWS Managed Rule Groups for quick protection</a:t>
            </a:r>
          </a:p>
          <a:p>
            <a:r>
              <a:t>- Combine WAF with AWS Shield for advanced DDoS protection</a:t>
            </a:r>
          </a:p>
          <a:p>
            <a:r>
              <a:t>- Enable logging for visibility and auditing</a:t>
            </a:r>
          </a:p>
          <a:p>
            <a:r>
              <a:t>- Regularly update and test custom rules</a:t>
            </a:r>
          </a:p>
          <a:p>
            <a:r>
              <a:t>- Use rate-based rules to mitigate brute force or scraping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