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terial.angular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io/icon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Material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BRIJESH KOTHARI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60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Material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8849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library of reusable and high quality UI components built with angular and typescript.</a:t>
            </a:r>
          </a:p>
          <a:p>
            <a:r>
              <a:rPr lang="en-US" sz="1800" dirty="0" smtClean="0"/>
              <a:t>The component are –</a:t>
            </a:r>
          </a:p>
          <a:p>
            <a:pPr lvl="1"/>
            <a:r>
              <a:rPr lang="en-US" sz="1800" dirty="0" smtClean="0"/>
              <a:t>Internationalized -  supports different languages</a:t>
            </a:r>
          </a:p>
          <a:p>
            <a:pPr lvl="1"/>
            <a:r>
              <a:rPr lang="en-US" sz="1800" dirty="0" smtClean="0"/>
              <a:t>Clean and Simple API</a:t>
            </a:r>
          </a:p>
          <a:p>
            <a:pPr lvl="1"/>
            <a:r>
              <a:rPr lang="en-US" sz="1800" dirty="0" smtClean="0"/>
              <a:t>Well tested</a:t>
            </a:r>
          </a:p>
          <a:p>
            <a:pPr lvl="1"/>
            <a:r>
              <a:rPr lang="en-US" sz="1800" dirty="0" smtClean="0"/>
              <a:t>Customizable</a:t>
            </a:r>
          </a:p>
          <a:p>
            <a:pPr lvl="1"/>
            <a:r>
              <a:rPr lang="en-US" sz="1800" dirty="0" smtClean="0"/>
              <a:t>Fast  - minimal performance overhead</a:t>
            </a:r>
          </a:p>
          <a:p>
            <a:pPr lvl="1"/>
            <a:r>
              <a:rPr lang="en-US" sz="1800" dirty="0" smtClean="0"/>
              <a:t>Well-documented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933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material -controls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– </a:t>
            </a:r>
            <a:r>
              <a:rPr lang="en-US" dirty="0" smtClean="0">
                <a:hlinkClick r:id="rId2"/>
              </a:rPr>
              <a:t>http://material.angular.io</a:t>
            </a:r>
            <a:endParaRPr lang="en-US" dirty="0" smtClean="0"/>
          </a:p>
          <a:p>
            <a:r>
              <a:rPr lang="en-US" dirty="0" smtClean="0"/>
              <a:t>Controls -  Form Controls, Navigation,</a:t>
            </a:r>
            <a:r>
              <a:rPr lang="en-IN" dirty="0" smtClean="0"/>
              <a:t> Layout, Button, Indicators, Icons,</a:t>
            </a:r>
            <a:r>
              <a:rPr lang="en-US" dirty="0"/>
              <a:t> </a:t>
            </a:r>
            <a:r>
              <a:rPr lang="en-US" dirty="0" smtClean="0"/>
              <a:t>Popups, Modals, </a:t>
            </a:r>
            <a:r>
              <a:rPr lang="en-US" dirty="0" err="1" smtClean="0"/>
              <a:t>Datatables</a:t>
            </a:r>
            <a:endParaRPr lang="en-US" dirty="0" smtClean="0"/>
          </a:p>
          <a:p>
            <a:r>
              <a:rPr lang="en-US" dirty="0" smtClean="0"/>
              <a:t>Bootstrap has dialogs already. Then why should I use this dialog in angular material?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7487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Material vs Bootstrap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Still new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Same quality standards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Common API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Well tested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Easy to use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We have to use 3</a:t>
            </a:r>
            <a:r>
              <a:rPr lang="en-US" baseline="30000" dirty="0" smtClean="0">
                <a:solidFill>
                  <a:schemeClr val="accent4"/>
                </a:solidFill>
              </a:rPr>
              <a:t>rd</a:t>
            </a:r>
            <a:r>
              <a:rPr lang="en-US" dirty="0" smtClean="0">
                <a:solidFill>
                  <a:schemeClr val="accent4"/>
                </a:solidFill>
              </a:rPr>
              <a:t> party dependencies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It usually end up with more dependencies</a:t>
            </a:r>
            <a:endParaRPr lang="en-I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4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configure Angular Material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dependencies - </a:t>
            </a:r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--save angular/</a:t>
            </a:r>
            <a:r>
              <a:rPr lang="en-IN" dirty="0" err="1"/>
              <a:t>cdk</a:t>
            </a:r>
            <a:r>
              <a:rPr lang="en-IN" dirty="0"/>
              <a:t> </a:t>
            </a:r>
            <a:endParaRPr lang="en-IN" dirty="0" smtClean="0"/>
          </a:p>
          <a:p>
            <a:pPr lvl="1"/>
            <a:r>
              <a:rPr lang="en-IN" dirty="0" smtClean="0"/>
              <a:t>component </a:t>
            </a:r>
            <a:r>
              <a:rPr lang="en-IN" dirty="0"/>
              <a:t>dev kit - library to build awesome </a:t>
            </a:r>
            <a:r>
              <a:rPr lang="en-IN" dirty="0" smtClean="0"/>
              <a:t>reusable components</a:t>
            </a:r>
            <a:endParaRPr lang="en-IN" dirty="0"/>
          </a:p>
          <a:p>
            <a:r>
              <a:rPr lang="en-US" dirty="0" smtClean="0"/>
              <a:t>Configure </a:t>
            </a:r>
            <a:r>
              <a:rPr lang="en-US" dirty="0" err="1" smtClean="0"/>
              <a:t>app.module.ts</a:t>
            </a:r>
            <a:endParaRPr lang="en-US" dirty="0" smtClean="0"/>
          </a:p>
          <a:p>
            <a:pPr lvl="1"/>
            <a:r>
              <a:rPr lang="en-IN" dirty="0"/>
              <a:t>import { </a:t>
            </a:r>
            <a:r>
              <a:rPr lang="en-IN" dirty="0" err="1"/>
              <a:t>BrowserAnimationsModule</a:t>
            </a:r>
            <a:r>
              <a:rPr lang="en-IN" dirty="0"/>
              <a:t> } from '@angular/platform-browser/animations</a:t>
            </a:r>
            <a:r>
              <a:rPr lang="en-IN" dirty="0" smtClean="0"/>
              <a:t>';</a:t>
            </a: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IN" dirty="0"/>
              <a:t>import { </a:t>
            </a:r>
            <a:r>
              <a:rPr lang="en-IN" dirty="0" err="1"/>
              <a:t>NoopAnimationsModule</a:t>
            </a:r>
            <a:r>
              <a:rPr lang="en-IN" dirty="0"/>
              <a:t> } from '@angular/platform-browser/animations</a:t>
            </a:r>
            <a:r>
              <a:rPr lang="en-IN" dirty="0" smtClean="0"/>
              <a:t>';</a:t>
            </a:r>
          </a:p>
          <a:p>
            <a:pPr marL="285750" lvl="1"/>
            <a:r>
              <a:rPr lang="en-IN" sz="2400" dirty="0" smtClean="0"/>
              <a:t>@import </a:t>
            </a:r>
            <a:r>
              <a:rPr lang="en-IN" sz="2400" dirty="0"/>
              <a:t>'@angular/material/prebuilt-themes/indigo-pink.css';</a:t>
            </a:r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6524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Checkbox</a:t>
            </a:r>
          </a:p>
          <a:p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err="1" smtClean="0"/>
              <a:t>Dropdownlist</a:t>
            </a:r>
            <a:endParaRPr lang="en-US" dirty="0" smtClean="0"/>
          </a:p>
          <a:p>
            <a:r>
              <a:rPr lang="en-US" dirty="0" smtClean="0"/>
              <a:t>Input/</a:t>
            </a:r>
            <a:r>
              <a:rPr lang="en-US" dirty="0" err="1" smtClean="0"/>
              <a:t>Textarea</a:t>
            </a:r>
            <a:endParaRPr lang="en-US" dirty="0" smtClean="0"/>
          </a:p>
          <a:p>
            <a:r>
              <a:rPr lang="en-US" dirty="0" err="1" smtClean="0"/>
              <a:t>Datepicker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Issue - https://github.com/angular/material2/issues/4978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76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r>
              <a:rPr lang="en-US" dirty="0" smtClean="0"/>
              <a:t>(contd</a:t>
            </a:r>
            <a:r>
              <a:rPr lang="en-US" dirty="0" smtClean="0"/>
              <a:t>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390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Icons </a:t>
            </a:r>
          </a:p>
          <a:p>
            <a:pPr lvl="1"/>
            <a:r>
              <a:rPr lang="en-IN" dirty="0">
                <a:hlinkClick r:id="rId2"/>
              </a:rPr>
              <a:t>https://material.io/icons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lvl="1"/>
            <a:r>
              <a:rPr lang="en-US" dirty="0" smtClean="0"/>
              <a:t>@</a:t>
            </a:r>
            <a:r>
              <a:rPr lang="en-US" dirty="0"/>
              <a:t>Imports  ‘https://</a:t>
            </a:r>
            <a:r>
              <a:rPr lang="en-US" dirty="0" smtClean="0"/>
              <a:t>fonts.googleapis.com/</a:t>
            </a:r>
            <a:r>
              <a:rPr lang="en-US" dirty="0" err="1" smtClean="0"/>
              <a:t>icon?family</a:t>
            </a:r>
            <a:r>
              <a:rPr lang="en-US" dirty="0" smtClean="0"/>
              <a:t>=</a:t>
            </a:r>
            <a:r>
              <a:rPr lang="en-US" dirty="0" err="1" smtClean="0"/>
              <a:t>Material+Icons</a:t>
            </a:r>
            <a:r>
              <a:rPr lang="en-US" dirty="0" smtClean="0"/>
              <a:t>’</a:t>
            </a:r>
            <a:endParaRPr lang="en-IN" dirty="0" smtClean="0"/>
          </a:p>
          <a:p>
            <a:pPr marL="285750" lvl="1"/>
            <a:r>
              <a:rPr lang="en-US" sz="2400" dirty="0" smtClean="0"/>
              <a:t>Buttons</a:t>
            </a:r>
          </a:p>
          <a:p>
            <a:pPr marL="285750" lvl="1"/>
            <a:r>
              <a:rPr lang="en-US" sz="2400" dirty="0" smtClean="0"/>
              <a:t>Chips</a:t>
            </a:r>
          </a:p>
          <a:p>
            <a:pPr marL="285750" lvl="1"/>
            <a:r>
              <a:rPr lang="en-US" sz="2400" dirty="0" smtClean="0"/>
              <a:t>Progress spinners</a:t>
            </a:r>
          </a:p>
          <a:p>
            <a:pPr marL="285750" lvl="1"/>
            <a:r>
              <a:rPr lang="en-US" sz="2400" dirty="0" smtClean="0"/>
              <a:t>Tooltips</a:t>
            </a:r>
          </a:p>
          <a:p>
            <a:pPr marL="285750" lvl="1"/>
            <a:r>
              <a:rPr lang="en-US" sz="2400" dirty="0" smtClean="0"/>
              <a:t>Tabs</a:t>
            </a:r>
          </a:p>
          <a:p>
            <a:pPr marL="285750" lvl="1"/>
            <a:r>
              <a:rPr lang="en-US" sz="2400" dirty="0" smtClean="0"/>
              <a:t>Dialogs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683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pt slide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60" y="3827632"/>
            <a:ext cx="4877291" cy="241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pt slide f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639589"/>
            <a:ext cx="5972885" cy="560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pt slide for ques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61" y="669507"/>
            <a:ext cx="4803150" cy="315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66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284</TotalTime>
  <Words>200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Angular Material</vt:lpstr>
      <vt:lpstr>What is Angular Material</vt:lpstr>
      <vt:lpstr>Angular material -controls</vt:lpstr>
      <vt:lpstr>Angular Material vs Bootstrap</vt:lpstr>
      <vt:lpstr>Steps to configure Angular Material</vt:lpstr>
      <vt:lpstr>Controls</vt:lpstr>
      <vt:lpstr>Controls(contd.)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Material</dc:title>
  <dc:creator>KOTHARI</dc:creator>
  <cp:lastModifiedBy>KOTHARI</cp:lastModifiedBy>
  <cp:revision>14</cp:revision>
  <dcterms:created xsi:type="dcterms:W3CDTF">2017-08-25T14:53:45Z</dcterms:created>
  <dcterms:modified xsi:type="dcterms:W3CDTF">2017-08-30T14:25:17Z</dcterms:modified>
</cp:coreProperties>
</file>