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67" r:id="rId4"/>
    <p:sldId id="271" r:id="rId5"/>
    <p:sldId id="268" r:id="rId6"/>
    <p:sldId id="27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23-Sep-20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XML(</a:t>
            </a:r>
            <a:r>
              <a:rPr lang="en-US" dirty="0" err="1" smtClean="0"/>
              <a:t>eXtensible</a:t>
            </a:r>
            <a:r>
              <a:rPr lang="en-US" dirty="0" smtClean="0"/>
              <a:t> Markup 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/>
              <a:t>Xml</a:t>
            </a:r>
            <a:r>
              <a:rPr lang="en-US" dirty="0" smtClean="0"/>
              <a:t> (</a:t>
            </a:r>
            <a:r>
              <a:rPr lang="en-US" dirty="0" err="1" smtClean="0"/>
              <a:t>eXtensible</a:t>
            </a:r>
            <a:r>
              <a:rPr lang="en-US" dirty="0" smtClean="0"/>
              <a:t> Markup Language) is a mark up language.</a:t>
            </a:r>
          </a:p>
          <a:p>
            <a:pPr algn="just"/>
            <a:r>
              <a:rPr lang="en-US" dirty="0" smtClean="0"/>
              <a:t>XML is designed to store and transport data.</a:t>
            </a:r>
          </a:p>
          <a:p>
            <a:pPr algn="just"/>
            <a:r>
              <a:rPr lang="en-US" dirty="0" smtClean="0"/>
              <a:t>XML is not a replacement for HTML.</a:t>
            </a:r>
          </a:p>
          <a:p>
            <a:pPr algn="just"/>
            <a:r>
              <a:rPr lang="en-US" dirty="0" smtClean="0"/>
              <a:t>XML is designed to be self-descriptive.</a:t>
            </a:r>
          </a:p>
          <a:p>
            <a:pPr algn="just"/>
            <a:r>
              <a:rPr lang="en-US" dirty="0" smtClean="0"/>
              <a:t>XML is designed to carry data, not to display data.</a:t>
            </a:r>
          </a:p>
          <a:p>
            <a:pPr algn="just"/>
            <a:r>
              <a:rPr lang="en-US" dirty="0" smtClean="0"/>
              <a:t>XML tags are not predefined. You must define your own tags.</a:t>
            </a:r>
          </a:p>
          <a:p>
            <a:pPr algn="just"/>
            <a:r>
              <a:rPr lang="en-US" dirty="0" smtClean="0"/>
              <a:t>XML is platform independent and language independent.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&lt;students&gt; </a:t>
            </a:r>
          </a:p>
          <a:p>
            <a:pPr>
              <a:buNone/>
            </a:pPr>
            <a:r>
              <a:rPr lang="en-US" dirty="0" smtClean="0"/>
              <a:t>	&lt;student&gt; </a:t>
            </a:r>
          </a:p>
          <a:p>
            <a:pPr>
              <a:buNone/>
            </a:pPr>
            <a:r>
              <a:rPr lang="en-US" dirty="0" smtClean="0"/>
              <a:t>		&lt;name&gt;John&lt;/name&gt; </a:t>
            </a:r>
          </a:p>
          <a:p>
            <a:pPr>
              <a:buNone/>
            </a:pPr>
            <a:r>
              <a:rPr lang="en-US" dirty="0" smtClean="0"/>
              <a:t>		&lt;age&gt;23&lt;/age&gt; </a:t>
            </a:r>
          </a:p>
          <a:p>
            <a:pPr>
              <a:buNone/>
            </a:pPr>
            <a:r>
              <a:rPr lang="en-US" dirty="0" smtClean="0"/>
              <a:t>		&lt;city&gt;Agra&lt;/city&gt; </a:t>
            </a:r>
          </a:p>
          <a:p>
            <a:pPr>
              <a:buNone/>
            </a:pPr>
            <a:r>
              <a:rPr lang="en-US" dirty="0" smtClean="0"/>
              <a:t>	&lt;/student&gt; </a:t>
            </a:r>
          </a:p>
          <a:p>
            <a:pPr>
              <a:buNone/>
            </a:pPr>
            <a:r>
              <a:rPr lang="en-US" dirty="0" smtClean="0"/>
              <a:t>	&lt;student&gt; </a:t>
            </a:r>
          </a:p>
          <a:p>
            <a:pPr>
              <a:buNone/>
            </a:pPr>
            <a:r>
              <a:rPr lang="en-US" dirty="0" smtClean="0"/>
              <a:t>		&lt;name&gt;Steve&lt;/name&gt; </a:t>
            </a:r>
          </a:p>
          <a:p>
            <a:pPr>
              <a:buNone/>
            </a:pPr>
            <a:r>
              <a:rPr lang="en-US" dirty="0" smtClean="0"/>
              <a:t>		&lt;age&gt;28&lt;/age&gt; </a:t>
            </a:r>
          </a:p>
          <a:p>
            <a:pPr>
              <a:buNone/>
            </a:pPr>
            <a:r>
              <a:rPr lang="en-US" dirty="0" smtClean="0"/>
              <a:t>		&lt;city&gt;Delhi&lt;/city&gt; </a:t>
            </a:r>
          </a:p>
          <a:p>
            <a:pPr>
              <a:buNone/>
            </a:pPr>
            <a:r>
              <a:rPr lang="en-US" dirty="0" smtClean="0"/>
              <a:t>	&lt;/student&gt; </a:t>
            </a:r>
          </a:p>
          <a:p>
            <a:pPr>
              <a:buNone/>
            </a:pPr>
            <a:r>
              <a:rPr lang="en-US" dirty="0" smtClean="0"/>
              <a:t>	&lt;student&gt; </a:t>
            </a:r>
          </a:p>
          <a:p>
            <a:pPr>
              <a:buNone/>
            </a:pPr>
            <a:r>
              <a:rPr lang="en-US" dirty="0" smtClean="0"/>
              <a:t>		&lt;name&gt;Peter&lt;/name&gt; </a:t>
            </a:r>
          </a:p>
          <a:p>
            <a:pPr>
              <a:buNone/>
            </a:pPr>
            <a:r>
              <a:rPr lang="en-US" dirty="0" smtClean="0"/>
              <a:t>		&lt;age&gt;32&lt;/age&gt; </a:t>
            </a:r>
          </a:p>
          <a:p>
            <a:pPr>
              <a:buNone/>
            </a:pPr>
            <a:r>
              <a:rPr lang="en-US" dirty="0" smtClean="0"/>
              <a:t>		&lt;city&gt;Chennai&lt;/city&gt; </a:t>
            </a:r>
          </a:p>
          <a:p>
            <a:pPr>
              <a:buNone/>
            </a:pPr>
            <a:r>
              <a:rPr lang="en-US" dirty="0" smtClean="0"/>
              <a:t>	&lt;/student&gt; </a:t>
            </a:r>
          </a:p>
          <a:p>
            <a:pPr>
              <a:buNone/>
            </a:pPr>
            <a:r>
              <a:rPr lang="en-US" dirty="0" smtClean="0"/>
              <a:t>&lt;/students&gt;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JSON stands for JavaScript Object Notation. </a:t>
            </a:r>
            <a:endParaRPr lang="en-US" sz="2000" dirty="0" smtClean="0"/>
          </a:p>
          <a:p>
            <a:pPr algn="just"/>
            <a:r>
              <a:rPr lang="en-US" sz="2000" dirty="0" smtClean="0"/>
              <a:t>JSON is </a:t>
            </a:r>
            <a:r>
              <a:rPr lang="en-US" sz="2000" dirty="0" smtClean="0"/>
              <a:t>widely used as language independent data transfer format </a:t>
            </a:r>
            <a:r>
              <a:rPr lang="en-US" sz="2000" dirty="0" smtClean="0"/>
              <a:t>between </a:t>
            </a:r>
            <a:r>
              <a:rPr lang="en-US" sz="2000" dirty="0" smtClean="0"/>
              <a:t>server and client</a:t>
            </a:r>
            <a:r>
              <a:rPr lang="en-US" sz="2000" dirty="0" smtClean="0"/>
              <a:t>. </a:t>
            </a:r>
            <a:r>
              <a:rPr lang="en-US" sz="2000" dirty="0" smtClean="0"/>
              <a:t>It derives from </a:t>
            </a:r>
            <a:r>
              <a:rPr lang="en-US" sz="2000" dirty="0" err="1" smtClean="0"/>
              <a:t>Javascript</a:t>
            </a:r>
            <a:r>
              <a:rPr lang="en-US" sz="2000" dirty="0" smtClean="0"/>
              <a:t> object literal syntax, borrowing its simplicity, and therefore its syntax is very close to that of object literal. </a:t>
            </a:r>
            <a:endParaRPr lang="en-US" sz="2000" dirty="0" smtClean="0"/>
          </a:p>
          <a:p>
            <a:pPr algn="just"/>
            <a:r>
              <a:rPr lang="en-US" sz="2000" dirty="0" smtClean="0"/>
              <a:t>As JSON are </a:t>
            </a:r>
            <a:r>
              <a:rPr lang="en-US" sz="2000" dirty="0" smtClean="0"/>
              <a:t>used for transferring data between server and client, XML </a:t>
            </a:r>
            <a:r>
              <a:rPr lang="en-US" sz="2000" dirty="0" smtClean="0"/>
              <a:t>also serves </a:t>
            </a:r>
            <a:r>
              <a:rPr lang="en-US" sz="2000" dirty="0" smtClean="0"/>
              <a:t>the same </a:t>
            </a:r>
            <a:r>
              <a:rPr lang="en-US" sz="2000" dirty="0" smtClean="0"/>
              <a:t>purpose but JSON </a:t>
            </a:r>
            <a:r>
              <a:rPr lang="en-US" sz="2000" dirty="0" smtClean="0"/>
              <a:t>have several advantages over XML </a:t>
            </a:r>
          </a:p>
          <a:p>
            <a:r>
              <a:rPr lang="en-US" sz="2000" dirty="0" smtClean="0"/>
              <a:t>Following is the JSON string which</a:t>
            </a:r>
            <a:r>
              <a:rPr lang="en-US" sz="2000" dirty="0" smtClean="0"/>
              <a:t> have </a:t>
            </a:r>
            <a:r>
              <a:rPr lang="en-US" sz="2000" dirty="0" smtClean="0"/>
              <a:t>key-value pairs.</a:t>
            </a:r>
          </a:p>
          <a:p>
            <a:pPr>
              <a:buNone/>
            </a:pPr>
            <a:r>
              <a:rPr lang="en-US" sz="2000" dirty="0" smtClean="0"/>
              <a:t>	{ </a:t>
            </a:r>
          </a:p>
          <a:p>
            <a:pPr>
              <a:buNone/>
            </a:pPr>
            <a:r>
              <a:rPr lang="en-US" sz="2000" dirty="0" smtClean="0"/>
              <a:t>	"</a:t>
            </a:r>
            <a:r>
              <a:rPr lang="en-US" sz="2000" dirty="0" err="1" smtClean="0"/>
              <a:t>firstName</a:t>
            </a:r>
            <a:r>
              <a:rPr lang="en-US" sz="2000" dirty="0" smtClean="0"/>
              <a:t>" : "</a:t>
            </a:r>
            <a:r>
              <a:rPr lang="en-US" sz="2000" dirty="0" err="1" smtClean="0"/>
              <a:t>Chaitanya</a:t>
            </a:r>
            <a:r>
              <a:rPr lang="en-US" sz="2000" dirty="0" smtClean="0"/>
              <a:t>", </a:t>
            </a:r>
          </a:p>
          <a:p>
            <a:pPr>
              <a:buNone/>
            </a:pPr>
            <a:r>
              <a:rPr lang="en-US" sz="2000" dirty="0" smtClean="0"/>
              <a:t>	"</a:t>
            </a:r>
            <a:r>
              <a:rPr lang="en-US" sz="2000" dirty="0" err="1" smtClean="0"/>
              <a:t>lastName</a:t>
            </a:r>
            <a:r>
              <a:rPr lang="en-US" sz="2000" dirty="0" smtClean="0"/>
              <a:t>" : "Singh", </a:t>
            </a:r>
          </a:p>
          <a:p>
            <a:pPr>
              <a:buNone/>
            </a:pPr>
            <a:r>
              <a:rPr lang="en-US" sz="2000" dirty="0" smtClean="0"/>
              <a:t>	"age" :  </a:t>
            </a:r>
            <a:r>
              <a:rPr lang="en-US" sz="2000" dirty="0" smtClean="0"/>
              <a:t>28 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};</a:t>
            </a:r>
          </a:p>
          <a:p>
            <a:r>
              <a:rPr lang="en-US" sz="2000" dirty="0" smtClean="0"/>
              <a:t>The </a:t>
            </a:r>
            <a:r>
              <a:rPr lang="en-US" sz="2000" dirty="0" smtClean="0"/>
              <a:t>noticeable thing is that all names </a:t>
            </a:r>
            <a:r>
              <a:rPr lang="en-US" sz="2000" dirty="0" smtClean="0"/>
              <a:t>in JSON must be wrapped in double quotes.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[ </a:t>
            </a:r>
          </a:p>
          <a:p>
            <a:pPr>
              <a:buNone/>
            </a:pPr>
            <a:r>
              <a:rPr lang="en-US" sz="2800" dirty="0" smtClean="0"/>
              <a:t>		{"name":"John", "age</a:t>
            </a:r>
            <a:r>
              <a:rPr lang="en-US" sz="2800" dirty="0" smtClean="0"/>
              <a:t>":23, </a:t>
            </a:r>
            <a:r>
              <a:rPr lang="en-US" sz="2800" dirty="0" smtClean="0"/>
              <a:t>"city":"Agra"}, 	{"name":"Steve", "age</a:t>
            </a:r>
            <a:r>
              <a:rPr lang="en-US" sz="2800" dirty="0" smtClean="0"/>
              <a:t>":28, </a:t>
            </a:r>
            <a:r>
              <a:rPr lang="en-US" sz="2800" dirty="0" smtClean="0"/>
              <a:t>"city":"Delhi"}, </a:t>
            </a:r>
          </a:p>
          <a:p>
            <a:pPr>
              <a:buNone/>
            </a:pPr>
            <a:r>
              <a:rPr lang="en-US" sz="2800" dirty="0" smtClean="0"/>
              <a:t>		{"name":"Peter", "age</a:t>
            </a:r>
            <a:r>
              <a:rPr lang="en-US" sz="2800" dirty="0" smtClean="0"/>
              <a:t>":32, </a:t>
            </a:r>
            <a:r>
              <a:rPr lang="en-US" sz="2800" dirty="0" smtClean="0"/>
              <a:t>"city":"Chennai"}, </a:t>
            </a:r>
          </a:p>
          <a:p>
            <a:pPr>
              <a:buNone/>
            </a:pPr>
            <a:r>
              <a:rPr lang="en-US" dirty="0" smtClean="0"/>
              <a:t>	]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3000" dirty="0" smtClean="0"/>
              <a:t>Note: As you can clearly see JSON is much more </a:t>
            </a:r>
            <a:r>
              <a:rPr lang="en-US" sz="3000" b="1" dirty="0" smtClean="0"/>
              <a:t>light-weight</a:t>
            </a:r>
            <a:r>
              <a:rPr lang="en-US" sz="3000" dirty="0" smtClean="0"/>
              <a:t> compared to XML. Also, in JSON we take advantage of arrays that is not available in XML.</a:t>
            </a:r>
            <a:endParaRPr lang="en-US" sz="3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Features of JSON (Why use JSON)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 When working with AJAX, it is important to load the data quickly and asynchronously without requesting the page re-load. Since JSON is light weighted, it becomes easier to get and load the requested data quickly.</a:t>
            </a:r>
          </a:p>
          <a:p>
            <a:pPr algn="just"/>
            <a:r>
              <a:rPr lang="en-US" dirty="0" smtClean="0"/>
              <a:t>JSON is language independent, which means it can work well with most of the modern programming language.</a:t>
            </a:r>
          </a:p>
          <a:p>
            <a:pPr algn="just"/>
            <a:r>
              <a:rPr lang="en-US" dirty="0" smtClean="0"/>
              <a:t>Easy to read and write</a:t>
            </a:r>
          </a:p>
          <a:p>
            <a:pPr algn="just"/>
            <a:r>
              <a:rPr lang="en-US" dirty="0" smtClean="0"/>
              <a:t>Text based, human readable data exchange format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JSON and 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JSON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JSON is simple to read and write.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It also supports </a:t>
            </a:r>
            <a:r>
              <a:rPr lang="en-US" b="1" dirty="0" smtClean="0"/>
              <a:t>array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JSON files are more </a:t>
            </a:r>
            <a:r>
              <a:rPr lang="en-US" b="1" dirty="0" smtClean="0"/>
              <a:t>human-readable</a:t>
            </a:r>
            <a:r>
              <a:rPr lang="en-US" dirty="0" smtClean="0"/>
              <a:t> than XML.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It supports only </a:t>
            </a:r>
            <a:r>
              <a:rPr lang="en-US" b="1" dirty="0" smtClean="0"/>
              <a:t>text</a:t>
            </a:r>
            <a:r>
              <a:rPr lang="en-US" dirty="0" smtClean="0"/>
              <a:t> and </a:t>
            </a:r>
            <a:r>
              <a:rPr lang="en-US" b="1" dirty="0" smtClean="0"/>
              <a:t>number</a:t>
            </a:r>
            <a:r>
              <a:rPr lang="en-US" dirty="0" smtClean="0"/>
              <a:t> data type</a:t>
            </a:r>
          </a:p>
          <a:p>
            <a:endParaRPr lang="en-US" b="1" dirty="0" smtClean="0"/>
          </a:p>
          <a:p>
            <a:r>
              <a:rPr lang="en-US" b="1" dirty="0" smtClean="0"/>
              <a:t>XML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XML is less simple as compared to JSON.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It doesn’t support array.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XML files are</a:t>
            </a:r>
            <a:r>
              <a:rPr lang="en-US" b="1" dirty="0" smtClean="0"/>
              <a:t> less human readable</a:t>
            </a:r>
            <a:r>
              <a:rPr lang="en-US" dirty="0" smtClean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It supports many data types such as </a:t>
            </a:r>
            <a:r>
              <a:rPr lang="en-US" b="1" dirty="0" smtClean="0"/>
              <a:t>text, number, images, charts, graphs</a:t>
            </a:r>
            <a:r>
              <a:rPr lang="en-US" dirty="0" smtClean="0"/>
              <a:t>, etc.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118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XML(eXtensible Markup Language)</vt:lpstr>
      <vt:lpstr>Example</vt:lpstr>
      <vt:lpstr>JSON</vt:lpstr>
      <vt:lpstr>Example</vt:lpstr>
      <vt:lpstr>Features of JSON (Why use JSON)</vt:lpstr>
      <vt:lpstr>Difference Between JSON and XML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kotharigaurav</cp:lastModifiedBy>
  <cp:revision>90</cp:revision>
  <dcterms:created xsi:type="dcterms:W3CDTF">2020-05-22T11:54:08Z</dcterms:created>
  <dcterms:modified xsi:type="dcterms:W3CDTF">2020-09-23T07:41:13Z</dcterms:modified>
</cp:coreProperties>
</file>