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23-Jul-20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    </a:t>
            </a:r>
          </a:p>
          <a:p>
            <a:pPr>
              <a:buNone/>
            </a:pPr>
            <a:r>
              <a:rPr lang="en-US" sz="5400" dirty="0" smtClean="0"/>
              <a:t>    </a:t>
            </a:r>
            <a:r>
              <a:rPr lang="en-US" sz="5400" dirty="0" smtClean="0"/>
              <a:t>	   File </a:t>
            </a:r>
            <a:r>
              <a:rPr lang="en-US" sz="5400" dirty="0" smtClean="0"/>
              <a:t>Handling in Java</a:t>
            </a:r>
            <a:endParaRPr lang="en-US" sz="5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Secondary storage devices like hard disk or floppy disk are used to store large volume of data and the data is stored on these devices using the concept of files.</a:t>
            </a:r>
          </a:p>
          <a:p>
            <a:pPr algn="just"/>
            <a:r>
              <a:rPr lang="en-US" dirty="0" smtClean="0"/>
              <a:t>A file is a collection of inter-related records, which comprises of data items, stored in a particular area on the disk.</a:t>
            </a:r>
          </a:p>
          <a:p>
            <a:pPr algn="just"/>
            <a:r>
              <a:rPr lang="en-US" dirty="0" smtClean="0"/>
              <a:t>Programs can perform read and write operations on these files.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049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Java File IO uses Steams as an interface between the programs and the files.</a:t>
            </a:r>
          </a:p>
          <a:p>
            <a:pPr algn="just"/>
            <a:r>
              <a:rPr lang="en-US" dirty="0" smtClean="0"/>
              <a:t>Streams : Streams are object in java that  represents source and destination of data.</a:t>
            </a:r>
          </a:p>
          <a:p>
            <a:pPr algn="just"/>
            <a:r>
              <a:rPr lang="en-US" dirty="0" smtClean="0"/>
              <a:t>Streams in java is an ordered sequence of bytes of undetermined length. </a:t>
            </a:r>
          </a:p>
          <a:p>
            <a:pPr algn="just">
              <a:buNone/>
            </a:pPr>
            <a:r>
              <a:rPr lang="en-US" dirty="0" smtClean="0"/>
              <a:t>                                                       </a:t>
            </a:r>
            <a:r>
              <a:rPr lang="en-US" sz="1900" dirty="0" smtClean="0"/>
              <a:t>Output Stream  </a:t>
            </a:r>
            <a:r>
              <a:rPr lang="en-US" dirty="0" smtClean="0"/>
              <a:t>            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                              Stream     </a:t>
            </a:r>
            <a:r>
              <a:rPr lang="en-US" sz="1900" dirty="0" smtClean="0"/>
              <a:t>Input </a:t>
            </a:r>
            <a:r>
              <a:rPr lang="en-US" sz="1900" dirty="0" smtClean="0"/>
              <a:t>Stream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There are two types of streams in the Java File IO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ByteSteam</a:t>
            </a:r>
            <a:r>
              <a:rPr lang="en-US" dirty="0" smtClean="0"/>
              <a:t> ii) </a:t>
            </a:r>
            <a:r>
              <a:rPr lang="en-US" dirty="0" err="1" smtClean="0"/>
              <a:t>CharStream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636805"/>
            <a:ext cx="28956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275806" y="3941605"/>
            <a:ext cx="610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809206" y="3941605"/>
            <a:ext cx="610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342606" y="3941605"/>
            <a:ext cx="610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876006" y="3941605"/>
            <a:ext cx="610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333206" y="3941605"/>
            <a:ext cx="610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200" y="3560605"/>
            <a:ext cx="16764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3560605"/>
            <a:ext cx="16764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14600" y="3789205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514600" y="4094005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3789205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6019800" y="4094005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 </a:t>
            </a:r>
            <a:r>
              <a:rPr lang="en-US" dirty="0" smtClean="0"/>
              <a:t>byte streams are used to perform input and output of 8-bit bytes. Though there are many classes related to byte streams but the most frequently used classes are, </a:t>
            </a:r>
            <a:r>
              <a:rPr lang="en-US" b="1" dirty="0" err="1" smtClean="0"/>
              <a:t>FileInputStream</a:t>
            </a:r>
            <a:r>
              <a:rPr lang="en-US" dirty="0" smtClean="0"/>
              <a:t> and </a:t>
            </a:r>
            <a:r>
              <a:rPr lang="en-US" b="1" dirty="0" err="1" smtClean="0"/>
              <a:t>FileOutputStream</a:t>
            </a:r>
            <a:r>
              <a:rPr lang="en-US" dirty="0" smtClean="0"/>
              <a:t>.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Java</a:t>
            </a:r>
            <a:r>
              <a:rPr lang="en-US" b="1" dirty="0" smtClean="0"/>
              <a:t> Byte</a:t>
            </a:r>
            <a:r>
              <a:rPr lang="en-US" dirty="0" smtClean="0"/>
              <a:t> streams are used to perform input and output of 8-bit bytes, whereas Java </a:t>
            </a:r>
            <a:r>
              <a:rPr lang="en-US" b="1" dirty="0" smtClean="0"/>
              <a:t>Character</a:t>
            </a:r>
            <a:r>
              <a:rPr lang="en-US" dirty="0" smtClean="0"/>
              <a:t> streams are used to perform input and output for 16-bit Unicode.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Though </a:t>
            </a:r>
            <a:r>
              <a:rPr lang="en-US" dirty="0" smtClean="0"/>
              <a:t>there are many classes related to character streams but the most frequently used classes are,</a:t>
            </a:r>
            <a:r>
              <a:rPr lang="en-US" b="1" dirty="0" smtClean="0"/>
              <a:t> </a:t>
            </a:r>
            <a:r>
              <a:rPr lang="en-US" b="1" dirty="0" err="1" smtClean="0"/>
              <a:t>FileReader</a:t>
            </a:r>
            <a:r>
              <a:rPr lang="en-US" dirty="0" smtClean="0"/>
              <a:t> and </a:t>
            </a:r>
            <a:r>
              <a:rPr lang="en-US" b="1" dirty="0" err="1" smtClean="0"/>
              <a:t>FileWriter</a:t>
            </a:r>
            <a:r>
              <a:rPr lang="en-US" b="1" dirty="0" smtClean="0"/>
              <a:t>. 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Though </a:t>
            </a:r>
            <a:r>
              <a:rPr lang="en-US" dirty="0" smtClean="0"/>
              <a:t>internally </a:t>
            </a:r>
            <a:r>
              <a:rPr lang="en-US" dirty="0" err="1" smtClean="0"/>
              <a:t>FileReader</a:t>
            </a:r>
            <a:r>
              <a:rPr lang="en-US" dirty="0" smtClean="0"/>
              <a:t> uses </a:t>
            </a:r>
            <a:r>
              <a:rPr lang="en-US" dirty="0" err="1" smtClean="0"/>
              <a:t>FileInputStream</a:t>
            </a:r>
            <a:r>
              <a:rPr lang="en-US" dirty="0" smtClean="0"/>
              <a:t> and </a:t>
            </a:r>
            <a:r>
              <a:rPr lang="en-US" dirty="0" err="1" smtClean="0"/>
              <a:t>FileWriter</a:t>
            </a:r>
            <a:r>
              <a:rPr lang="en-US" dirty="0" smtClean="0"/>
              <a:t> uses </a:t>
            </a:r>
            <a:r>
              <a:rPr lang="en-US" dirty="0" err="1" smtClean="0"/>
              <a:t>FileOutputStream</a:t>
            </a:r>
            <a:r>
              <a:rPr lang="en-US" dirty="0" smtClean="0"/>
              <a:t> but here the major difference is that </a:t>
            </a:r>
            <a:r>
              <a:rPr lang="en-US" dirty="0" err="1" smtClean="0"/>
              <a:t>FileReader</a:t>
            </a:r>
            <a:r>
              <a:rPr lang="en-US" dirty="0" smtClean="0"/>
              <a:t> reads two bytes at a time and </a:t>
            </a:r>
            <a:r>
              <a:rPr lang="en-US" dirty="0" err="1" smtClean="0"/>
              <a:t>FileWriter</a:t>
            </a:r>
            <a:r>
              <a:rPr lang="en-US" dirty="0" smtClean="0"/>
              <a:t> writes two bytes at a time.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173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Byte Stream</vt:lpstr>
      <vt:lpstr>Character Stream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183</cp:revision>
  <dcterms:created xsi:type="dcterms:W3CDTF">2020-05-22T11:54:08Z</dcterms:created>
  <dcterms:modified xsi:type="dcterms:W3CDTF">2020-07-22T20:31:47Z</dcterms:modified>
</cp:coreProperties>
</file>