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US" dirty="0" err="1" smtClean="0"/>
              <a:t>Upcasting</a:t>
            </a:r>
            <a:r>
              <a:rPr lang="en-US" dirty="0" smtClean="0"/>
              <a:t> Vs </a:t>
            </a:r>
            <a:r>
              <a:rPr lang="en-US" dirty="0" err="1" smtClean="0"/>
              <a:t>Downcasting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58200" cy="4800600"/>
          </a:xfrm>
        </p:spPr>
        <p:txBody>
          <a:bodyPr>
            <a:no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Typecasting is one of the most important concepts which basically deals with the conversion of one data type to another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 implicitly or explicitly.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Just like the </a:t>
            </a:r>
            <a:r>
              <a:rPr lang="en-US" sz="2400" dirty="0" err="1" smtClean="0">
                <a:solidFill>
                  <a:schemeClr val="tx1"/>
                </a:solidFill>
              </a:rPr>
              <a:t>datatypes</a:t>
            </a:r>
            <a:r>
              <a:rPr lang="en-US" sz="2400" dirty="0" smtClean="0">
                <a:solidFill>
                  <a:schemeClr val="tx1"/>
                </a:solidFill>
              </a:rPr>
              <a:t>, the objects can also be </a:t>
            </a:r>
            <a:r>
              <a:rPr lang="en-US" sz="2400" dirty="0" err="1" smtClean="0">
                <a:solidFill>
                  <a:schemeClr val="tx1"/>
                </a:solidFill>
              </a:rPr>
              <a:t>typecasted</a:t>
            </a:r>
            <a:r>
              <a:rPr lang="en-US" sz="2400" dirty="0" smtClean="0">
                <a:solidFill>
                  <a:schemeClr val="tx1"/>
                </a:solidFill>
              </a:rPr>
              <a:t>. However, in objects, there are only two types of objects (i.e.) parent object and child object. Therefore, typecasting of objects basically mean that one type of object (i.e.) child or parent to another.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are two types of typecasting. They are: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Upcasting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Downcasting</a:t>
            </a:r>
            <a:endParaRPr lang="en-US" dirty="0" smtClean="0">
              <a:solidFill>
                <a:schemeClr val="tx1"/>
              </a:solidFill>
            </a:endParaRPr>
          </a:p>
          <a:p>
            <a:pPr algn="just" fontAlgn="base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r>
              <a:rPr lang="en-US" dirty="0" err="1" smtClean="0"/>
              <a:t>Upcasting</a:t>
            </a:r>
            <a:r>
              <a:rPr lang="en-US" dirty="0" smtClean="0"/>
              <a:t>: </a:t>
            </a:r>
          </a:p>
          <a:p>
            <a:pPr marL="457200" indent="-457200" algn="just">
              <a:buAutoNum type="arabicParenR"/>
            </a:pPr>
            <a:endParaRPr lang="en-US" sz="2400" dirty="0" smtClean="0"/>
          </a:p>
          <a:p>
            <a:pPr algn="just"/>
            <a:r>
              <a:rPr lang="en-US" sz="2400" dirty="0" err="1" smtClean="0"/>
              <a:t>Upcasting</a:t>
            </a:r>
            <a:r>
              <a:rPr lang="en-US" sz="2400" dirty="0" smtClean="0"/>
              <a:t> is the typecasting </a:t>
            </a:r>
            <a:r>
              <a:rPr lang="en-US" sz="2400" b="1" dirty="0" smtClean="0"/>
              <a:t>of a child object to a parent object</a:t>
            </a:r>
            <a:r>
              <a:rPr lang="en-US" sz="2400" dirty="0" smtClean="0"/>
              <a:t>(Here child class object is stored in parent class reference).</a:t>
            </a:r>
          </a:p>
          <a:p>
            <a:pPr algn="just"/>
            <a:r>
              <a:rPr lang="en-US" sz="2400" dirty="0" err="1" smtClean="0"/>
              <a:t>Upcasting</a:t>
            </a:r>
            <a:r>
              <a:rPr lang="en-US" sz="2400" dirty="0" smtClean="0"/>
              <a:t>  can be done implicitly. </a:t>
            </a:r>
          </a:p>
          <a:p>
            <a:pPr algn="just"/>
            <a:r>
              <a:rPr lang="en-US" sz="2400" dirty="0" err="1" smtClean="0"/>
              <a:t>Upcasting</a:t>
            </a:r>
            <a:r>
              <a:rPr lang="en-US" sz="2400" dirty="0" smtClean="0"/>
              <a:t>  gives us the flexibility to access the parent class </a:t>
            </a:r>
          </a:p>
          <a:p>
            <a:pPr algn="just">
              <a:buNone/>
            </a:pPr>
            <a:r>
              <a:rPr lang="en-US" sz="2400" dirty="0" smtClean="0"/>
              <a:t>     members but it is not possible to access all the child class </a:t>
            </a:r>
          </a:p>
          <a:p>
            <a:pPr algn="just">
              <a:buNone/>
            </a:pPr>
            <a:r>
              <a:rPr lang="en-US" sz="2400" dirty="0" smtClean="0"/>
              <a:t>     members using this feature. </a:t>
            </a:r>
          </a:p>
          <a:p>
            <a:pPr algn="just"/>
            <a:r>
              <a:rPr lang="en-US" sz="2400" dirty="0" smtClean="0"/>
              <a:t>Instead of all the members, we can access some specified </a:t>
            </a:r>
          </a:p>
          <a:p>
            <a:pPr algn="just">
              <a:buNone/>
            </a:pPr>
            <a:r>
              <a:rPr lang="en-US" sz="2400" dirty="0" smtClean="0"/>
              <a:t>     members of the child class. For instance, we can access the </a:t>
            </a:r>
          </a:p>
          <a:p>
            <a:pPr algn="just">
              <a:buNone/>
            </a:pPr>
            <a:r>
              <a:rPr lang="en-US" sz="2400" dirty="0" smtClean="0"/>
              <a:t>     overridden methods.</a:t>
            </a:r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Downcasting</a:t>
            </a:r>
            <a:r>
              <a:rPr lang="en-US" dirty="0" smtClean="0"/>
              <a:t>:</a:t>
            </a:r>
            <a:r>
              <a:rPr lang="en-US" sz="2400" dirty="0" smtClean="0"/>
              <a:t> </a:t>
            </a:r>
          </a:p>
          <a:p>
            <a:r>
              <a:rPr lang="en-US" sz="2400" dirty="0" err="1" smtClean="0"/>
              <a:t>Downcasting</a:t>
            </a:r>
            <a:r>
              <a:rPr lang="en-US" sz="2400" dirty="0" smtClean="0"/>
              <a:t> means the typecasting of a </a:t>
            </a:r>
            <a:r>
              <a:rPr lang="en-US" sz="2400" b="1" dirty="0" smtClean="0"/>
              <a:t>parent object to a child object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Downcasting</a:t>
            </a:r>
            <a:r>
              <a:rPr lang="en-US" sz="2400" dirty="0" smtClean="0"/>
              <a:t> cannot be implicitly.</a:t>
            </a:r>
          </a:p>
          <a:p>
            <a:pPr fontAlgn="base"/>
            <a:r>
              <a:rPr lang="en-US" sz="2400" dirty="0" smtClean="0"/>
              <a:t>The following image illustrates the concept of 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 and </a:t>
            </a:r>
            <a:r>
              <a:rPr lang="en-US" sz="2400" dirty="0" err="1" smtClean="0"/>
              <a:t>downcasting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Upcasting-Vs-Downcas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05200"/>
            <a:ext cx="6325483" cy="2924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Example:</a:t>
            </a:r>
            <a:r>
              <a:rPr lang="en-US" sz="2400" dirty="0" smtClean="0"/>
              <a:t> Let there be a parent class. There can be many children of a parent. Let’s take one of the children into consideration. </a:t>
            </a:r>
          </a:p>
          <a:p>
            <a:pPr algn="just"/>
            <a:r>
              <a:rPr lang="en-US" sz="2400" dirty="0" smtClean="0"/>
              <a:t>The child inherits the properties of the parent. Therefore, there is an “is-a” relationship between the child and parent. Therefore, the child can be implicitly </a:t>
            </a:r>
            <a:r>
              <a:rPr lang="en-US" sz="2400" b="1" dirty="0" err="1" smtClean="0"/>
              <a:t>upcasted</a:t>
            </a:r>
            <a:r>
              <a:rPr lang="en-US" sz="2400" dirty="0" smtClean="0"/>
              <a:t> to the parent. </a:t>
            </a:r>
          </a:p>
          <a:p>
            <a:pPr algn="just"/>
            <a:r>
              <a:rPr lang="en-US" sz="2400" dirty="0" smtClean="0"/>
              <a:t>However, a parent may or may not inherits the child’s properties. However, we can forcefully cast </a:t>
            </a:r>
            <a:r>
              <a:rPr lang="en-US" sz="2400" dirty="0" smtClean="0"/>
              <a:t>a </a:t>
            </a:r>
            <a:r>
              <a:rPr lang="en-US" sz="2400" dirty="0" smtClean="0"/>
              <a:t>parent </a:t>
            </a:r>
            <a:r>
              <a:rPr lang="en-US" sz="2400" dirty="0" smtClean="0"/>
              <a:t>reference to </a:t>
            </a:r>
            <a:r>
              <a:rPr lang="en-US" sz="2400" smtClean="0"/>
              <a:t>a child which </a:t>
            </a:r>
            <a:r>
              <a:rPr lang="en-US" sz="2400" dirty="0" smtClean="0"/>
              <a:t>is known as </a:t>
            </a:r>
            <a:r>
              <a:rPr lang="en-US" sz="2400" b="1" dirty="0" err="1" smtClean="0"/>
              <a:t>downcasting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After we define this type of casting explicitly, the compiler checks in the background if this type of casting is possible or not. If it’s not possible, the compiler throws a ClassCastException.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pcasting-Vs-Downcastin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From the above example we can observe the following points: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en-US" b="1" dirty="0" smtClean="0"/>
              <a:t>Syntax of </a:t>
            </a:r>
            <a:r>
              <a:rPr lang="en-US" b="1" dirty="0" err="1" smtClean="0"/>
              <a:t>Upcasting</a:t>
            </a:r>
            <a:r>
              <a:rPr lang="en-US" b="1" dirty="0" smtClean="0"/>
              <a:t>:  </a:t>
            </a:r>
            <a:r>
              <a:rPr lang="en-US" dirty="0" smtClean="0"/>
              <a:t>Parent p = new Child();</a:t>
            </a:r>
          </a:p>
          <a:p>
            <a:pPr algn="just" fontAlgn="base"/>
            <a:r>
              <a:rPr lang="en-US" dirty="0" err="1" smtClean="0"/>
              <a:t>Upcasting</a:t>
            </a:r>
            <a:r>
              <a:rPr lang="en-US" dirty="0" smtClean="0"/>
              <a:t> will be done internally and due to </a:t>
            </a:r>
            <a:r>
              <a:rPr lang="en-US" dirty="0" err="1" smtClean="0"/>
              <a:t>upcasting</a:t>
            </a:r>
            <a:r>
              <a:rPr lang="en-US" dirty="0" smtClean="0"/>
              <a:t> the object is allowed to access only parent class members and child class specified members (overridden methods, etc.) but not all members.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dirty="0" smtClean="0"/>
              <a:t>Syntax of </a:t>
            </a:r>
            <a:r>
              <a:rPr lang="en-US" b="1" dirty="0" err="1" smtClean="0"/>
              <a:t>Downcasting</a:t>
            </a:r>
            <a:r>
              <a:rPr lang="en-US" b="1" dirty="0" smtClean="0"/>
              <a:t>: </a:t>
            </a:r>
            <a:r>
              <a:rPr lang="en-US" dirty="0" smtClean="0"/>
              <a:t>Child c = (Child)p;</a:t>
            </a:r>
          </a:p>
          <a:p>
            <a:pPr algn="just" fontAlgn="base"/>
            <a:r>
              <a:rPr lang="en-US" dirty="0" err="1" smtClean="0"/>
              <a:t>Downcasting</a:t>
            </a:r>
            <a:r>
              <a:rPr lang="en-US" dirty="0" smtClean="0"/>
              <a:t> has to be done externally and due to </a:t>
            </a:r>
            <a:r>
              <a:rPr lang="en-US" dirty="0" err="1" smtClean="0"/>
              <a:t>downcasting</a:t>
            </a:r>
            <a:r>
              <a:rPr lang="en-US" dirty="0" smtClean="0"/>
              <a:t> a child object can acquire the properties of the parent object.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Upcasting Vs Downcasting in Java</vt:lpstr>
      <vt:lpstr>Slide 2</vt:lpstr>
      <vt:lpstr>Slide 3</vt:lpstr>
      <vt:lpstr>Slide 4</vt:lpstr>
      <vt:lpstr>Slide 5</vt:lpstr>
      <vt:lpstr>From the above example we can observe the following points: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31</cp:revision>
  <dcterms:created xsi:type="dcterms:W3CDTF">2020-05-22T11:54:08Z</dcterms:created>
  <dcterms:modified xsi:type="dcterms:W3CDTF">2020-09-26T12:54:36Z</dcterms:modified>
</cp:coreProperties>
</file>