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5" r:id="rId5"/>
    <p:sldId id="263" r:id="rId6"/>
    <p:sldId id="267" r:id="rId7"/>
    <p:sldId id="262" r:id="rId8"/>
    <p:sldId id="266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26-Jul-20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5400" dirty="0" smtClean="0"/>
          </a:p>
          <a:p>
            <a:pPr>
              <a:buNone/>
            </a:pPr>
            <a:r>
              <a:rPr lang="en-US" sz="5400" dirty="0" smtClean="0"/>
              <a:t>    </a:t>
            </a:r>
          </a:p>
          <a:p>
            <a:pPr>
              <a:buNone/>
            </a:pPr>
            <a:r>
              <a:rPr lang="en-US" sz="5400" dirty="0" smtClean="0"/>
              <a:t>    	 </a:t>
            </a:r>
            <a:r>
              <a:rPr lang="en-US" sz="5400" dirty="0" smtClean="0"/>
              <a:t>Multi-Threading </a:t>
            </a:r>
            <a:r>
              <a:rPr lang="en-US" sz="5400" dirty="0" smtClean="0"/>
              <a:t>in Java</a:t>
            </a:r>
            <a:endParaRPr lang="en-US" sz="5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 cycle of a </a:t>
            </a:r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life cycle of the thread in java is controlled by </a:t>
            </a:r>
            <a:r>
              <a:rPr lang="en-US" dirty="0" smtClean="0"/>
              <a:t>JVM. The java thread states are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Runnable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</a:t>
            </a:r>
            <a:r>
              <a:rPr lang="en-US" dirty="0" err="1" smtClean="0"/>
              <a:t>Runnable</a:t>
            </a:r>
            <a:r>
              <a:rPr lang="en-US" dirty="0" smtClean="0"/>
              <a:t> (Blocked)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Terminated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read-life-cycl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20756"/>
            <a:ext cx="8229600" cy="5370450"/>
          </a:xfrm>
        </p:spPr>
      </p:pic>
    </p:spTree>
  </p:cSld>
  <p:clrMapOvr>
    <a:masterClrMapping/>
  </p:clrMapOvr>
  <p:transition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45163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None/>
            </a:pPr>
            <a:r>
              <a:rPr lang="en-US" dirty="0" smtClean="0"/>
              <a:t>1) New : The </a:t>
            </a:r>
            <a:r>
              <a:rPr lang="en-US" dirty="0" smtClean="0"/>
              <a:t>thread is in new state if you create an instance of Thread class but before the invocation of start() method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arenR"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2) </a:t>
            </a:r>
            <a:r>
              <a:rPr lang="en-US" dirty="0" err="1" smtClean="0"/>
              <a:t>Runnable</a:t>
            </a:r>
            <a:r>
              <a:rPr lang="en-US" dirty="0" smtClean="0"/>
              <a:t> : The </a:t>
            </a:r>
            <a:r>
              <a:rPr lang="en-US" dirty="0" smtClean="0"/>
              <a:t>thread is in </a:t>
            </a:r>
            <a:r>
              <a:rPr lang="en-US" dirty="0" err="1" smtClean="0"/>
              <a:t>runnable</a:t>
            </a:r>
            <a:r>
              <a:rPr lang="en-US" dirty="0" smtClean="0"/>
              <a:t> state after invocation of start() method, but the thread scheduler has not selected it to be the running thread.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Running : The </a:t>
            </a:r>
            <a:r>
              <a:rPr lang="en-US" dirty="0" smtClean="0"/>
              <a:t>thread is in running state if the thread scheduler has selected it.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4</a:t>
            </a:r>
            <a:r>
              <a:rPr lang="en-US" dirty="0" smtClean="0"/>
              <a:t>) Non-</a:t>
            </a:r>
            <a:r>
              <a:rPr lang="en-US" dirty="0" err="1" smtClean="0"/>
              <a:t>Runnable</a:t>
            </a:r>
            <a:r>
              <a:rPr lang="en-US" dirty="0" smtClean="0"/>
              <a:t> (</a:t>
            </a:r>
            <a:r>
              <a:rPr lang="en-US" dirty="0" smtClean="0"/>
              <a:t>Blocked) : This </a:t>
            </a:r>
            <a:r>
              <a:rPr lang="en-US" dirty="0" smtClean="0"/>
              <a:t>is the state when the thread is still alive, but is currently not eligible to run.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5</a:t>
            </a:r>
            <a:r>
              <a:rPr lang="en-US" dirty="0" smtClean="0"/>
              <a:t>) </a:t>
            </a:r>
            <a:r>
              <a:rPr lang="en-US" dirty="0" smtClean="0"/>
              <a:t>Terminated : A </a:t>
            </a:r>
            <a:r>
              <a:rPr lang="en-US" dirty="0" smtClean="0"/>
              <a:t>thread is in terminated or dead state when its run() method exits.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a thread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 smtClean="0"/>
              <a:t>are two ways to create a thread in Java:</a:t>
            </a:r>
            <a:br>
              <a:rPr lang="en-US" dirty="0" smtClean="0"/>
            </a:br>
            <a:r>
              <a:rPr lang="en-US" dirty="0" smtClean="0"/>
              <a:t>1) By extending Thread class.</a:t>
            </a:r>
            <a:br>
              <a:rPr lang="en-US" dirty="0" smtClean="0"/>
            </a:br>
            <a:r>
              <a:rPr lang="en-US" dirty="0" smtClean="0"/>
              <a:t>2) By implementing </a:t>
            </a:r>
            <a:r>
              <a:rPr lang="en-US" dirty="0" err="1" smtClean="0"/>
              <a:t>Runnable</a:t>
            </a:r>
            <a:r>
              <a:rPr lang="en-US" dirty="0" smtClean="0"/>
              <a:t> interface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Before we begin with the programs(code) of creating threads, let’s have a look at these methods of Thread class. We have used few of these methods in the example below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getName</a:t>
            </a:r>
            <a:r>
              <a:rPr lang="en-US" dirty="0" smtClean="0"/>
              <a:t>(): It is used for Obtaining a thread’s name</a:t>
            </a:r>
          </a:p>
          <a:p>
            <a:r>
              <a:rPr lang="en-US" dirty="0" err="1" smtClean="0"/>
              <a:t>getPriority</a:t>
            </a:r>
            <a:r>
              <a:rPr lang="en-US" dirty="0" smtClean="0"/>
              <a:t>(): Obtain a thread’s priority</a:t>
            </a:r>
          </a:p>
          <a:p>
            <a:r>
              <a:rPr lang="en-US" dirty="0" err="1" smtClean="0"/>
              <a:t>isAlive</a:t>
            </a:r>
            <a:r>
              <a:rPr lang="en-US" dirty="0" smtClean="0"/>
              <a:t>(): Determine if a thread is still running</a:t>
            </a:r>
          </a:p>
          <a:p>
            <a:r>
              <a:rPr lang="en-US" dirty="0" smtClean="0"/>
              <a:t>join(): Wait for a thread to terminate</a:t>
            </a:r>
          </a:p>
          <a:p>
            <a:r>
              <a:rPr lang="en-US" dirty="0" smtClean="0"/>
              <a:t>run(): Entry point for the thread</a:t>
            </a:r>
          </a:p>
          <a:p>
            <a:r>
              <a:rPr lang="en-US" dirty="0" smtClean="0"/>
              <a:t>sleep(): suspend a thread for a period of time</a:t>
            </a:r>
          </a:p>
          <a:p>
            <a:r>
              <a:rPr lang="en-US" dirty="0" smtClean="0"/>
              <a:t>start(): start a thread by calling its run() method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Multitasking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Multitasking </a:t>
            </a:r>
            <a:r>
              <a:rPr lang="en-US" dirty="0" smtClean="0"/>
              <a:t>is the ability to perform more than one activity concurrently on a computer. We can further break multitasking into process based and thread based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use multitasking to utilize the CPU. Multitasking can be achieved in two ways:</a:t>
            </a:r>
          </a:p>
          <a:p>
            <a:pPr lvl="1" algn="just">
              <a:buNone/>
            </a:pPr>
            <a:r>
              <a:rPr lang="en-US" dirty="0" smtClean="0"/>
              <a:t>1)Process-based </a:t>
            </a:r>
            <a:r>
              <a:rPr lang="en-US" dirty="0" smtClean="0"/>
              <a:t>Multitasking (Multiprocessing)</a:t>
            </a:r>
          </a:p>
          <a:p>
            <a:pPr lvl="1" algn="just">
              <a:buNone/>
            </a:pPr>
            <a:r>
              <a:rPr lang="en-US" dirty="0" smtClean="0"/>
              <a:t>2)Thread-based </a:t>
            </a:r>
            <a:r>
              <a:rPr lang="en-US" dirty="0" smtClean="0"/>
              <a:t>Multitasking (Multithreading)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A</a:t>
            </a:r>
            <a:r>
              <a:rPr lang="en-US" dirty="0" smtClean="0"/>
              <a:t> </a:t>
            </a:r>
            <a:r>
              <a:rPr lang="en-US" b="1" dirty="0" smtClean="0"/>
              <a:t>process</a:t>
            </a:r>
            <a:r>
              <a:rPr lang="en-US" dirty="0" smtClean="0"/>
              <a:t> or </a:t>
            </a:r>
            <a:r>
              <a:rPr lang="en-US" b="1" dirty="0" smtClean="0"/>
              <a:t>running process</a:t>
            </a:r>
            <a:r>
              <a:rPr lang="en-US" dirty="0" smtClean="0"/>
              <a:t> refers to a set of instructions currently being processed by the computer processor</a:t>
            </a:r>
            <a:r>
              <a:rPr lang="en-US" dirty="0" smtClean="0"/>
              <a:t>.</a:t>
            </a:r>
            <a:r>
              <a:rPr lang="en-US" dirty="0" smtClean="0"/>
              <a:t> A process is heavyweight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For </a:t>
            </a:r>
            <a:r>
              <a:rPr lang="en-US" dirty="0" smtClean="0"/>
              <a:t>example, in Windows you can see each of the </a:t>
            </a:r>
            <a:r>
              <a:rPr lang="en-US" b="1" dirty="0" smtClean="0"/>
              <a:t>processes</a:t>
            </a:r>
            <a:r>
              <a:rPr lang="en-US" dirty="0" smtClean="0"/>
              <a:t> running by opening the Processes tab in Task Manager.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Thread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thread is a lightweight </a:t>
            </a:r>
            <a:r>
              <a:rPr lang="en-US" dirty="0" err="1" smtClean="0"/>
              <a:t>subprocess</a:t>
            </a:r>
            <a:r>
              <a:rPr lang="en-US" dirty="0" smtClean="0"/>
              <a:t>, the smallest unit of </a:t>
            </a:r>
            <a:r>
              <a:rPr lang="en-US" dirty="0" smtClean="0"/>
              <a:t>processing.</a:t>
            </a:r>
          </a:p>
          <a:p>
            <a:pPr algn="just"/>
            <a:r>
              <a:rPr lang="en-US" dirty="0" smtClean="0"/>
              <a:t>A program is capable of having multiple threads open at once and terminates or suspends them after the task is completed or the program is closed.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Thread-based Multitasking (Multithreading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Thread-based multitasking allows different parts of the same process ( program ) to run concurrently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good example is printing and formatting text in a word processor at the same time.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Based Multitasking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fontAlgn="base"/>
            <a:r>
              <a:rPr lang="en-US" sz="3000" dirty="0" smtClean="0"/>
              <a:t>In </a:t>
            </a:r>
            <a:r>
              <a:rPr lang="en-US" sz="3000" dirty="0" smtClean="0"/>
              <a:t>thread based multitasking two or more threads can be run concurrently.</a:t>
            </a:r>
          </a:p>
          <a:p>
            <a:pPr algn="just" fontAlgn="base"/>
            <a:r>
              <a:rPr lang="en-US" sz="3000" dirty="0" smtClean="0"/>
              <a:t>In thread based multitasking a thread is the smallest unit.</a:t>
            </a:r>
          </a:p>
          <a:p>
            <a:pPr algn="just" fontAlgn="base"/>
            <a:r>
              <a:rPr lang="en-US" sz="3000" dirty="0" smtClean="0"/>
              <a:t>Threads </a:t>
            </a:r>
            <a:r>
              <a:rPr lang="en-US" sz="3000" dirty="0" smtClean="0"/>
              <a:t>share same address space.</a:t>
            </a:r>
          </a:p>
          <a:p>
            <a:pPr algn="just" fontAlgn="base"/>
            <a:r>
              <a:rPr lang="en-US" sz="3000" dirty="0" smtClean="0"/>
              <a:t>Thread to Thread communication is not expensive.</a:t>
            </a:r>
          </a:p>
          <a:p>
            <a:pPr algn="just" fontAlgn="base"/>
            <a:r>
              <a:rPr lang="en-US" sz="3000" dirty="0" smtClean="0"/>
              <a:t>It </a:t>
            </a:r>
            <a:r>
              <a:rPr lang="en-US" sz="3000" dirty="0" smtClean="0"/>
              <a:t>is comparatively light weight.</a:t>
            </a:r>
          </a:p>
          <a:p>
            <a:pPr algn="just" fontAlgn="base"/>
            <a:r>
              <a:rPr lang="en-US" sz="3000" dirty="0" smtClean="0"/>
              <a:t>It has faster data rate multi-tasking.</a:t>
            </a:r>
          </a:p>
          <a:p>
            <a:pPr algn="just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Process-based Multitasking (Multiprocessing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Process-based </a:t>
            </a:r>
            <a:r>
              <a:rPr lang="en-US" dirty="0" smtClean="0"/>
              <a:t>multitasking allows processes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smtClean="0"/>
              <a:t>( </a:t>
            </a:r>
            <a:r>
              <a:rPr lang="en-US" dirty="0" smtClean="0"/>
              <a:t>or programs ) to run concurrently on a </a:t>
            </a:r>
            <a:r>
              <a:rPr lang="en-US" dirty="0" smtClean="0"/>
              <a:t>computer.</a:t>
            </a:r>
          </a:p>
          <a:p>
            <a:pPr algn="just"/>
            <a:r>
              <a:rPr lang="en-US" dirty="0" smtClean="0"/>
              <a:t>For </a:t>
            </a:r>
            <a:r>
              <a:rPr lang="en-US" dirty="0" smtClean="0"/>
              <a:t>example , running different applications at the same time like downloading a file and printing a file .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Based Multitasking 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endParaRPr lang="en-US" dirty="0" smtClean="0"/>
          </a:p>
          <a:p>
            <a:pPr algn="just" fontAlgn="base"/>
            <a:r>
              <a:rPr lang="en-US" dirty="0" smtClean="0"/>
              <a:t>In process based multitasking two or more processes and programs can be run concurrently.</a:t>
            </a:r>
          </a:p>
          <a:p>
            <a:pPr algn="just" fontAlgn="base"/>
            <a:r>
              <a:rPr lang="en-US" dirty="0" smtClean="0"/>
              <a:t>Each process </a:t>
            </a:r>
            <a:r>
              <a:rPr lang="en-US" dirty="0" smtClean="0"/>
              <a:t>allocates a separate memory area</a:t>
            </a:r>
            <a:r>
              <a:rPr lang="en-US" dirty="0" smtClean="0"/>
              <a:t>.</a:t>
            </a:r>
            <a:endParaRPr lang="en-US" dirty="0" smtClean="0"/>
          </a:p>
          <a:p>
            <a:pPr algn="just" fontAlgn="base"/>
            <a:r>
              <a:rPr lang="en-US" dirty="0" smtClean="0"/>
              <a:t>Process to Process communication is expensive.</a:t>
            </a:r>
          </a:p>
          <a:p>
            <a:pPr algn="just" fontAlgn="base"/>
            <a:r>
              <a:rPr lang="en-US" dirty="0" smtClean="0"/>
              <a:t>It </a:t>
            </a:r>
            <a:r>
              <a:rPr lang="en-US" dirty="0" smtClean="0"/>
              <a:t>is comparatively heavy weight.</a:t>
            </a:r>
          </a:p>
          <a:p>
            <a:pPr algn="just" fontAlgn="base"/>
            <a:r>
              <a:rPr lang="en-US" dirty="0" smtClean="0"/>
              <a:t>It has slower data rate multi-tasking.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b="1" dirty="0" smtClean="0"/>
              <a:t>Relation between the main() method and main thread in Java</a:t>
            </a: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	</a:t>
            </a:r>
          </a:p>
          <a:p>
            <a:pPr algn="just" fontAlgn="base">
              <a:buNone/>
            </a:pPr>
            <a:r>
              <a:rPr lang="en-US" dirty="0" smtClean="0"/>
              <a:t>	</a:t>
            </a:r>
            <a:r>
              <a:rPr lang="en-US" dirty="0" smtClean="0"/>
              <a:t>For </a:t>
            </a:r>
            <a:r>
              <a:rPr lang="en-US" dirty="0" smtClean="0"/>
              <a:t>each program, a Main thread is created by JVM(Java Virtual Machine). The “Main” thread first verifies the existence of the main() method, and then it initializes the class</a:t>
            </a:r>
            <a:r>
              <a:rPr lang="en-US" dirty="0" smtClean="0"/>
              <a:t>.</a:t>
            </a:r>
          </a:p>
          <a:p>
            <a:pPr algn="just" fontAlgn="base">
              <a:buNone/>
            </a:pP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	The</a:t>
            </a:r>
            <a:r>
              <a:rPr lang="en-US" dirty="0" smtClean="0"/>
              <a:t> </a:t>
            </a:r>
            <a:r>
              <a:rPr lang="en-US" b="1" dirty="0" smtClean="0"/>
              <a:t>main thread</a:t>
            </a:r>
            <a:r>
              <a:rPr lang="en-US" dirty="0" smtClean="0"/>
              <a:t> is the </a:t>
            </a:r>
            <a:r>
              <a:rPr lang="en-US" b="1" dirty="0" smtClean="0"/>
              <a:t>thread</a:t>
            </a:r>
            <a:r>
              <a:rPr lang="en-US" dirty="0" smtClean="0"/>
              <a:t> that starts your program, or simply which runs your public static void </a:t>
            </a:r>
            <a:r>
              <a:rPr lang="en-US" b="1" dirty="0" smtClean="0"/>
              <a:t>main</a:t>
            </a:r>
            <a:r>
              <a:rPr lang="en-US" dirty="0" smtClean="0"/>
              <a:t>(String... </a:t>
            </a:r>
            <a:r>
              <a:rPr lang="en-US" dirty="0" err="1" smtClean="0"/>
              <a:t>args</a:t>
            </a:r>
            <a:r>
              <a:rPr lang="en-US" dirty="0" smtClean="0"/>
              <a:t>) method.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423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What is Multitasking ?</vt:lpstr>
      <vt:lpstr>What is Process ?</vt:lpstr>
      <vt:lpstr>What is Thread ? </vt:lpstr>
      <vt:lpstr>Thread-based Multitasking (Multithreading)</vt:lpstr>
      <vt:lpstr>Thread Based Multitasking Programming</vt:lpstr>
      <vt:lpstr>Process-based Multitasking (Multiprocessing)</vt:lpstr>
      <vt:lpstr>Process Based Multitasking Programming </vt:lpstr>
      <vt:lpstr>Slide 9</vt:lpstr>
      <vt:lpstr>Life cycle of a Thread</vt:lpstr>
      <vt:lpstr>Slide 11</vt:lpstr>
      <vt:lpstr>Slide 12</vt:lpstr>
      <vt:lpstr>Creating a thread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206</cp:revision>
  <dcterms:created xsi:type="dcterms:W3CDTF">2020-05-22T11:54:08Z</dcterms:created>
  <dcterms:modified xsi:type="dcterms:W3CDTF">2020-07-26T16:46:23Z</dcterms:modified>
</cp:coreProperties>
</file>