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4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7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21-Jul-20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21-Jul-20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21-Jul-20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21-Jul-20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21-Jul-20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21-Jul-20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931F5-B162-461E-8CB0-5B68460EE1AB}" type="datetimeFigureOut">
              <a:rPr lang="en-US" smtClean="0"/>
              <a:pPr/>
              <a:t>21-Jul-20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newsflash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3641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5400" dirty="0" smtClean="0"/>
          </a:p>
          <a:p>
            <a:pPr>
              <a:buNone/>
            </a:pPr>
            <a:r>
              <a:rPr lang="en-US" sz="5400" dirty="0" smtClean="0"/>
              <a:t>    </a:t>
            </a:r>
          </a:p>
          <a:p>
            <a:pPr>
              <a:buNone/>
            </a:pPr>
            <a:r>
              <a:rPr lang="en-US" sz="5400" dirty="0" smtClean="0"/>
              <a:t>    </a:t>
            </a:r>
            <a:r>
              <a:rPr lang="en-US" sz="5400" dirty="0" smtClean="0"/>
              <a:t>Exception Handling </a:t>
            </a:r>
            <a:r>
              <a:rPr lang="en-US" sz="5400" dirty="0" smtClean="0"/>
              <a:t>in Java</a:t>
            </a:r>
            <a:endParaRPr lang="en-US" sz="5400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xcep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28600"/>
            <a:ext cx="8763000" cy="6324600"/>
          </a:xfr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ypes of excepti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304800"/>
            <a:ext cx="8534400" cy="6407489"/>
          </a:xfrm>
        </p:spPr>
      </p:pic>
    </p:spTree>
  </p:cSld>
  <p:clrMapOvr>
    <a:masterClrMapping/>
  </p:clrMapOvr>
  <p:transition>
    <p:newsfla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row_throw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381000"/>
            <a:ext cx="8760418" cy="6172200"/>
          </a:xfr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al finally finaliz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2400"/>
            <a:ext cx="9144000" cy="6705600"/>
          </a:xfr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6</Words>
  <Application>Microsoft Office PowerPoint</Application>
  <PresentationFormat>On-screen Show 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</dc:title>
  <dc:creator>kotharigaurav</dc:creator>
  <cp:lastModifiedBy>kotharigaurav</cp:lastModifiedBy>
  <cp:revision>172</cp:revision>
  <dcterms:created xsi:type="dcterms:W3CDTF">2020-05-22T11:54:08Z</dcterms:created>
  <dcterms:modified xsi:type="dcterms:W3CDTF">2020-07-20T20:29:17Z</dcterms:modified>
</cp:coreProperties>
</file>