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18-Jul-20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18-Jul-20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18-Jul-20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18-Jul-20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18-Jul-20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18-Jul-20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31F5-B162-461E-8CB0-5B68460EE1AB}" type="datetimeFigureOut">
              <a:rPr lang="en-US" smtClean="0"/>
              <a:pPr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1143000"/>
          </a:xfrm>
        </p:spPr>
        <p:txBody>
          <a:bodyPr/>
          <a:lstStyle/>
          <a:p>
            <a:r>
              <a:rPr lang="en-US" dirty="0" smtClean="0"/>
              <a:t>String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String is a sequence of characters. But in Java, a string is an object that represents a sequence of characters. The </a:t>
            </a:r>
            <a:r>
              <a:rPr lang="en-US" sz="2200" i="1" dirty="0" err="1" smtClean="0">
                <a:solidFill>
                  <a:schemeClr val="tx1"/>
                </a:solidFill>
              </a:rPr>
              <a:t>java.lang.String</a:t>
            </a:r>
            <a:r>
              <a:rPr lang="en-US" sz="2200" dirty="0" smtClean="0">
                <a:solidFill>
                  <a:schemeClr val="tx1"/>
                </a:solidFill>
              </a:rPr>
              <a:t> class is used to create string object.</a:t>
            </a:r>
          </a:p>
          <a:p>
            <a:pPr algn="just">
              <a:spcBef>
                <a:spcPts val="0"/>
              </a:spcBef>
            </a:pPr>
            <a:endParaRPr lang="en-US" sz="22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Strings are immutable. By immutable, we mean that Strings are constant, their values cannot be changed after they are created. Because String objects are immutable, they can be shared. </a:t>
            </a:r>
          </a:p>
          <a:p>
            <a:pPr algn="l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For example:  String </a:t>
            </a:r>
            <a:r>
              <a:rPr lang="en-US" sz="2200" dirty="0" err="1" smtClean="0">
                <a:solidFill>
                  <a:schemeClr val="tx1"/>
                </a:solidFill>
              </a:rPr>
              <a:t>str</a:t>
            </a:r>
            <a:r>
              <a:rPr lang="en-US" sz="2200" dirty="0" smtClean="0">
                <a:solidFill>
                  <a:schemeClr val="tx1"/>
                </a:solidFill>
              </a:rPr>
              <a:t> =”</a:t>
            </a:r>
            <a:r>
              <a:rPr lang="en-US" sz="2200" dirty="0" err="1" smtClean="0">
                <a:solidFill>
                  <a:schemeClr val="tx1"/>
                </a:solidFill>
              </a:rPr>
              <a:t>abc</a:t>
            </a:r>
            <a:r>
              <a:rPr lang="en-US" sz="2200" dirty="0" smtClean="0">
                <a:solidFill>
                  <a:schemeClr val="tx1"/>
                </a:solidFill>
              </a:rPr>
              <a:t>”;  is equivalent to: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    char data[] = {‘a’, ‘b’, ‘c’};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    String </a:t>
            </a:r>
            <a:r>
              <a:rPr lang="en-US" sz="2200" dirty="0" err="1" smtClean="0">
                <a:solidFill>
                  <a:schemeClr val="tx1"/>
                </a:solidFill>
              </a:rPr>
              <a:t>str</a:t>
            </a:r>
            <a:r>
              <a:rPr lang="en-US" sz="2200" dirty="0" smtClean="0">
                <a:solidFill>
                  <a:schemeClr val="tx1"/>
                </a:solidFill>
              </a:rPr>
              <a:t> = new String(data);</a:t>
            </a:r>
          </a:p>
          <a:p>
            <a:pPr algn="l"/>
            <a:endParaRPr lang="en-US" sz="2200" dirty="0" smtClean="0">
              <a:solidFill>
                <a:schemeClr val="tx1"/>
              </a:solidFill>
            </a:endParaRPr>
          </a:p>
          <a:p>
            <a:pPr algn="just"/>
            <a:r>
              <a:rPr lang="en-US" sz="2200" dirty="0" smtClean="0">
                <a:solidFill>
                  <a:schemeClr val="tx1"/>
                </a:solidFill>
              </a:rPr>
              <a:t>There are two ways to create a String object:</a:t>
            </a:r>
          </a:p>
          <a:p>
            <a:pPr marL="457200" indent="-457200" algn="just">
              <a:buAutoNum type="arabicParenR"/>
            </a:pPr>
            <a:r>
              <a:rPr lang="en-US" sz="2200" b="1" dirty="0" smtClean="0">
                <a:solidFill>
                  <a:schemeClr val="tx1"/>
                </a:solidFill>
              </a:rPr>
              <a:t>By string literal</a:t>
            </a:r>
            <a:r>
              <a:rPr lang="en-US" sz="2200" dirty="0" smtClean="0">
                <a:solidFill>
                  <a:schemeClr val="tx1"/>
                </a:solidFill>
              </a:rPr>
              <a:t> </a:t>
            </a:r>
          </a:p>
          <a:p>
            <a:pPr marL="457200" indent="-457200" algn="just">
              <a:buAutoNum type="arabicParenR"/>
            </a:pPr>
            <a:r>
              <a:rPr lang="en-US" sz="2200" b="1" dirty="0" smtClean="0">
                <a:solidFill>
                  <a:schemeClr val="tx1"/>
                </a:solidFill>
              </a:rPr>
              <a:t>By new keyword</a:t>
            </a:r>
            <a:r>
              <a:rPr lang="en-US" sz="2200" dirty="0" smtClean="0">
                <a:solidFill>
                  <a:schemeClr val="tx1"/>
                </a:solidFill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/>
              <a:t>By string literal</a:t>
            </a:r>
            <a:r>
              <a:rPr lang="en-US" sz="2200" dirty="0" smtClean="0"/>
              <a:t> : </a:t>
            </a:r>
          </a:p>
          <a:p>
            <a:pPr algn="just">
              <a:buNone/>
            </a:pPr>
            <a:r>
              <a:rPr lang="en-US" sz="2200" dirty="0" smtClean="0"/>
              <a:t>     Java String literal is created by using double quotes.</a:t>
            </a:r>
          </a:p>
          <a:p>
            <a:pPr algn="just">
              <a:buNone/>
            </a:pPr>
            <a:r>
              <a:rPr lang="en-US" sz="2200" dirty="0" smtClean="0"/>
              <a:t>      For Example: String s=“Welcome”;  </a:t>
            </a:r>
          </a:p>
          <a:p>
            <a:pPr algn="just">
              <a:buNone/>
            </a:pPr>
            <a:endParaRPr lang="en-US" sz="2200" dirty="0" smtClean="0"/>
          </a:p>
          <a:p>
            <a:pPr algn="just"/>
            <a:r>
              <a:rPr lang="en-US" sz="2200" dirty="0" smtClean="0"/>
              <a:t>Each time you create a string literal, the JVM checks the "string constant pool" first. If the string already exists in the pool, a reference to the pooled instance is returned. If the string doesn't exist in the pool, a new string instance is created and placed in the pool. For example:</a:t>
            </a:r>
          </a:p>
          <a:p>
            <a:pPr>
              <a:buNone/>
            </a:pPr>
            <a:r>
              <a:rPr lang="en-US" sz="2200" dirty="0" smtClean="0"/>
              <a:t>      String s1="Welcome";  </a:t>
            </a:r>
          </a:p>
          <a:p>
            <a:pPr>
              <a:buNone/>
            </a:pPr>
            <a:r>
              <a:rPr lang="en-US" sz="2200" dirty="0" smtClean="0"/>
              <a:t>      String s2="Welcome";//It doesn't create a new instance  </a:t>
            </a:r>
          </a:p>
          <a:p>
            <a:pPr>
              <a:buNone/>
            </a:pP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pPr algn="just"/>
            <a:endParaRPr lang="en-US" sz="2200" dirty="0" smtClean="0"/>
          </a:p>
          <a:p>
            <a:pPr marL="571500" indent="-571500" algn="just"/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Constant Pool</a:t>
            </a:r>
            <a:endParaRPr lang="en-US" dirty="0"/>
          </a:p>
        </p:txBody>
      </p:sp>
      <p:pic>
        <p:nvPicPr>
          <p:cNvPr id="4" name="Content Placeholder 3" descr="str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2390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 smtClean="0"/>
              <a:t>By new keyword</a:t>
            </a:r>
            <a:r>
              <a:rPr lang="en-US" sz="2200" dirty="0" smtClean="0"/>
              <a:t> : </a:t>
            </a:r>
          </a:p>
          <a:p>
            <a:pPr algn="just">
              <a:buNone/>
            </a:pPr>
            <a:r>
              <a:rPr lang="en-US" sz="2200" dirty="0" smtClean="0"/>
              <a:t>     Java String is created by using a keyword “new”.</a:t>
            </a:r>
            <a:br>
              <a:rPr lang="en-US" sz="2200" dirty="0" smtClean="0"/>
            </a:br>
            <a:endParaRPr lang="en-US" sz="2200" dirty="0" smtClean="0"/>
          </a:p>
          <a:p>
            <a:pPr algn="just">
              <a:buNone/>
            </a:pPr>
            <a:r>
              <a:rPr lang="en-US" sz="2200" dirty="0" smtClean="0"/>
              <a:t>     For example: String s=new String(“Welcome”);  </a:t>
            </a:r>
            <a:br>
              <a:rPr lang="en-US" sz="2200" dirty="0" smtClean="0"/>
            </a:br>
            <a:r>
              <a:rPr lang="en-US" sz="2200" dirty="0" smtClean="0"/>
              <a:t>It creates two objects (in String pool and in heap) and one reference variable where the variable ‘s’ will refer to the object in the heap.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For Comparing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There are three ways to compare string in java 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By equals() method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By = = operator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By </a:t>
            </a:r>
            <a:r>
              <a:rPr lang="en-US" sz="2000" dirty="0" err="1" smtClean="0"/>
              <a:t>compareTo</a:t>
            </a:r>
            <a:r>
              <a:rPr lang="en-US" sz="2000" dirty="0" smtClean="0"/>
              <a:t>() method</a:t>
            </a:r>
          </a:p>
          <a:p>
            <a:pPr>
              <a:buNone/>
            </a:pPr>
            <a:r>
              <a:rPr lang="en-US" sz="2000" dirty="0" smtClean="0"/>
              <a:t>1) String compare by equals() method : The String equals() method compares the original content of the string.</a:t>
            </a:r>
          </a:p>
          <a:p>
            <a:pPr>
              <a:buNone/>
            </a:pPr>
            <a:r>
              <a:rPr lang="en-US" sz="2000" dirty="0" smtClean="0"/>
              <a:t>2) String compare by == operator : The = = operator checks ,if both objects points to the same memory location.</a:t>
            </a:r>
          </a:p>
          <a:p>
            <a:pPr>
              <a:buNone/>
            </a:pPr>
            <a:r>
              <a:rPr lang="en-US" sz="2000" dirty="0" smtClean="0"/>
              <a:t>     (The = = operator compares references not values)</a:t>
            </a:r>
          </a:p>
          <a:p>
            <a:pPr>
              <a:buNone/>
            </a:pPr>
            <a:r>
              <a:rPr lang="en-US" sz="2000" dirty="0" smtClean="0"/>
              <a:t>3) String compare by </a:t>
            </a:r>
            <a:r>
              <a:rPr lang="en-US" sz="2000" dirty="0" err="1" smtClean="0"/>
              <a:t>compareTo</a:t>
            </a:r>
            <a:r>
              <a:rPr lang="en-US" sz="2000" dirty="0" smtClean="0"/>
              <a:t>() method : The String </a:t>
            </a:r>
            <a:r>
              <a:rPr lang="en-US" sz="2000" dirty="0" err="1" smtClean="0"/>
              <a:t>compareTo</a:t>
            </a:r>
            <a:r>
              <a:rPr lang="en-US" sz="2000" dirty="0" smtClean="0"/>
              <a:t>() method compares values on behalf of ASCII value and returns an integer value.</a:t>
            </a:r>
          </a:p>
          <a:p>
            <a:pPr>
              <a:buNone/>
            </a:pPr>
            <a:r>
              <a:rPr lang="en-US" sz="2000" dirty="0" smtClean="0"/>
              <a:t>	Suppose s1 and s2 are two string variables. If:</a:t>
            </a:r>
          </a:p>
          <a:p>
            <a:r>
              <a:rPr lang="en-US" sz="2000" b="1" dirty="0" smtClean="0"/>
              <a:t>s1 == s2</a:t>
            </a:r>
            <a:r>
              <a:rPr lang="en-US" sz="2000" dirty="0" smtClean="0"/>
              <a:t> :0</a:t>
            </a:r>
          </a:p>
          <a:p>
            <a:r>
              <a:rPr lang="en-US" sz="2000" b="1" dirty="0" smtClean="0"/>
              <a:t>s1 &gt; s2 </a:t>
            </a:r>
            <a:r>
              <a:rPr lang="en-US" sz="2000" dirty="0" smtClean="0"/>
              <a:t>  :positive value</a:t>
            </a:r>
          </a:p>
          <a:p>
            <a:r>
              <a:rPr lang="en-US" sz="2000" b="1" dirty="0" smtClean="0"/>
              <a:t>s1 &lt; s2 </a:t>
            </a:r>
            <a:r>
              <a:rPr lang="en-US" sz="2000" dirty="0" smtClean="0"/>
              <a:t>  :negative value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Buffer </a:t>
            </a:r>
            <a:r>
              <a:rPr lang="en-US" dirty="0" err="1" smtClean="0"/>
              <a:t>vs</a:t>
            </a:r>
            <a:r>
              <a:rPr lang="en-US" dirty="0" smtClean="0"/>
              <a:t> String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mutable </a:t>
            </a:r>
            <a:r>
              <a:rPr lang="en-US" dirty="0" smtClean="0"/>
              <a:t>string : A </a:t>
            </a:r>
            <a:r>
              <a:rPr lang="en-US" dirty="0" smtClean="0"/>
              <a:t>string that can be modified or changed is known as mutable string. </a:t>
            </a:r>
            <a:r>
              <a:rPr lang="en-US" dirty="0" err="1" smtClean="0"/>
              <a:t>StringBuffer</a:t>
            </a:r>
            <a:r>
              <a:rPr lang="en-US" dirty="0" smtClean="0"/>
              <a:t> and </a:t>
            </a:r>
            <a:r>
              <a:rPr lang="en-US" dirty="0" err="1" smtClean="0"/>
              <a:t>StringBuilder</a:t>
            </a:r>
            <a:r>
              <a:rPr lang="en-US" dirty="0" smtClean="0"/>
              <a:t> classes are used for creating mutable string.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ring_buffer_build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81000"/>
            <a:ext cx="6737992" cy="6065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157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String in Java</vt:lpstr>
      <vt:lpstr>Slide 2</vt:lpstr>
      <vt:lpstr>String Constant Pool</vt:lpstr>
      <vt:lpstr>Slide 4</vt:lpstr>
      <vt:lpstr>For Comparing String</vt:lpstr>
      <vt:lpstr>String Buffer vs String Builder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kotharigaurav</dc:creator>
  <cp:lastModifiedBy>kotharigaurav</cp:lastModifiedBy>
  <cp:revision>33</cp:revision>
  <dcterms:created xsi:type="dcterms:W3CDTF">2020-05-22T11:54:08Z</dcterms:created>
  <dcterms:modified xsi:type="dcterms:W3CDTF">2020-07-17T21:31:36Z</dcterms:modified>
</cp:coreProperties>
</file>