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2931F5-B162-461E-8CB0-5B68460EE1AB}" type="datetimeFigureOut">
              <a:rPr lang="en-US" smtClean="0"/>
              <a:pPr/>
              <a:t>20-Jul-20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2A4C5-D080-4014-B6C8-0874A0631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 in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Package is the mechanism of collection of classes and interfaces at a single place.</a:t>
            </a:r>
          </a:p>
          <a:p>
            <a:pPr algn="just"/>
            <a:r>
              <a:rPr lang="en-US" sz="2400" dirty="0" smtClean="0"/>
              <a:t>A package in Java is used to group related classes and Interfaces. Think of it as </a:t>
            </a:r>
            <a:r>
              <a:rPr lang="en-US" sz="2400" b="1" dirty="0" smtClean="0"/>
              <a:t>a folder in a file directory</a:t>
            </a:r>
            <a:r>
              <a:rPr lang="en-US" sz="2400" dirty="0" smtClean="0"/>
              <a:t>. We use packages to avoid name conflicts, and to write a better maintainable code. Packages are divided into two categories: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 smtClean="0"/>
              <a:t>Built-in Packages (packages from the Java API)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400" dirty="0" smtClean="0"/>
              <a:t>User-defined Packages (create your own packages)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Built-in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400" dirty="0" smtClean="0"/>
              <a:t>The Java API is a library of prewritten classes, that are free to use, included in the Java Development Environment.</a:t>
            </a:r>
          </a:p>
          <a:p>
            <a:pPr algn="just"/>
            <a:r>
              <a:rPr lang="en-US" sz="2400" dirty="0" smtClean="0"/>
              <a:t>The library is divided into </a:t>
            </a:r>
            <a:r>
              <a:rPr lang="en-US" sz="2400" b="1" dirty="0" smtClean="0"/>
              <a:t>packages</a:t>
            </a:r>
            <a:r>
              <a:rPr lang="en-US" sz="2400" dirty="0" smtClean="0"/>
              <a:t> and </a:t>
            </a:r>
            <a:r>
              <a:rPr lang="en-US" sz="2400" b="1" dirty="0" smtClean="0"/>
              <a:t>classes</a:t>
            </a:r>
            <a:r>
              <a:rPr lang="en-US" sz="2400" dirty="0" smtClean="0"/>
              <a:t>. Meaning you can either import a single class (along with its methods and attributes), or a whole sub package that contain all the classes that belong to the specified sub package.</a:t>
            </a:r>
          </a:p>
          <a:p>
            <a:pPr algn="just"/>
            <a:r>
              <a:rPr lang="en-US" sz="2400" dirty="0" smtClean="0"/>
              <a:t>To use a class or a package from the library, you need to use the import keyword. Syntax : </a:t>
            </a:r>
          </a:p>
          <a:p>
            <a:pPr algn="just">
              <a:buNone/>
            </a:pPr>
            <a:r>
              <a:rPr lang="en-US" sz="2400" dirty="0" smtClean="0"/>
              <a:t>      import </a:t>
            </a:r>
            <a:r>
              <a:rPr lang="en-US" sz="2400" i="1" dirty="0" err="1" smtClean="0"/>
              <a:t>package</a:t>
            </a:r>
            <a:r>
              <a:rPr lang="en-US" sz="2400" dirty="0" err="1" smtClean="0"/>
              <a:t>.</a:t>
            </a:r>
            <a:r>
              <a:rPr lang="en-US" sz="2400" i="1" dirty="0" err="1" smtClean="0"/>
              <a:t>subpackage</a:t>
            </a:r>
            <a:r>
              <a:rPr lang="en-US" sz="2400" dirty="0" err="1" smtClean="0"/>
              <a:t>.</a:t>
            </a:r>
            <a:r>
              <a:rPr lang="en-US" sz="2400" i="1" dirty="0" err="1" smtClean="0"/>
              <a:t>Class</a:t>
            </a:r>
            <a:r>
              <a:rPr lang="en-US" sz="2400" dirty="0" smtClean="0"/>
              <a:t>; // Import a single class</a:t>
            </a:r>
          </a:p>
          <a:p>
            <a:pPr algn="just">
              <a:buNone/>
            </a:pPr>
            <a:r>
              <a:rPr lang="en-US" sz="2400" dirty="0" smtClean="0"/>
              <a:t>	import </a:t>
            </a:r>
            <a:r>
              <a:rPr lang="en-US" sz="2400" dirty="0" err="1" smtClean="0"/>
              <a:t>java.util.Scanner</a:t>
            </a:r>
            <a:r>
              <a:rPr lang="en-US" sz="2400" dirty="0" smtClean="0"/>
              <a:t>;  </a:t>
            </a:r>
          </a:p>
          <a:p>
            <a:pPr algn="just">
              <a:buNone/>
            </a:pPr>
            <a:r>
              <a:rPr lang="en-US" sz="2400" dirty="0" smtClean="0"/>
              <a:t>    </a:t>
            </a:r>
            <a:r>
              <a:rPr lang="en-US" sz="2000" dirty="0" smtClean="0"/>
              <a:t>  import </a:t>
            </a:r>
            <a:r>
              <a:rPr lang="en-US" sz="2000" i="1" dirty="0" err="1" smtClean="0"/>
              <a:t>package</a:t>
            </a:r>
            <a:r>
              <a:rPr lang="en-US" sz="2000" dirty="0" err="1" smtClean="0"/>
              <a:t>.</a:t>
            </a:r>
            <a:r>
              <a:rPr lang="en-US" sz="2000" i="1" dirty="0" err="1" smtClean="0"/>
              <a:t>subpackage</a:t>
            </a:r>
            <a:r>
              <a:rPr lang="en-US" sz="2000" dirty="0" smtClean="0"/>
              <a:t>.*; </a:t>
            </a:r>
            <a:r>
              <a:rPr lang="en-US" sz="2000" dirty="0" smtClean="0"/>
              <a:t>// Import the whole sub package</a:t>
            </a:r>
          </a:p>
          <a:p>
            <a:pPr algn="just">
              <a:buNone/>
            </a:pPr>
            <a:r>
              <a:rPr lang="en-US" sz="2000" dirty="0" smtClean="0"/>
              <a:t>	</a:t>
            </a:r>
            <a:r>
              <a:rPr lang="en-US" sz="2400" dirty="0" smtClean="0"/>
              <a:t>import </a:t>
            </a:r>
            <a:r>
              <a:rPr lang="en-US" sz="2400" dirty="0" err="1" smtClean="0"/>
              <a:t>java.util</a:t>
            </a:r>
            <a:r>
              <a:rPr lang="en-US" sz="2400" dirty="0" smtClean="0"/>
              <a:t>.*;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User-defined Packages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User-defined packages are those packages, which are created by user.</a:t>
            </a:r>
          </a:p>
          <a:p>
            <a:r>
              <a:rPr lang="en-US" sz="2400" dirty="0" smtClean="0"/>
              <a:t>To create your own package, you need to understand that Java uses a file system directory to store them. Just like folders on your computer:</a:t>
            </a:r>
          </a:p>
          <a:p>
            <a:r>
              <a:rPr lang="en-US" sz="2400" dirty="0" smtClean="0"/>
              <a:t>Example</a:t>
            </a:r>
          </a:p>
          <a:p>
            <a:pPr>
              <a:buNone/>
            </a:pPr>
            <a:r>
              <a:rPr lang="en-US" sz="2400" dirty="0" smtClean="0"/>
              <a:t>	└── root </a:t>
            </a:r>
          </a:p>
          <a:p>
            <a:pPr>
              <a:buNone/>
            </a:pPr>
            <a:r>
              <a:rPr lang="en-US" sz="2400" dirty="0" smtClean="0"/>
              <a:t>		└── </a:t>
            </a:r>
            <a:r>
              <a:rPr lang="en-US" sz="2400" dirty="0" err="1" smtClean="0"/>
              <a:t>mypack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			└── MyPackageClass.java </a:t>
            </a:r>
          </a:p>
          <a:p>
            <a:r>
              <a:rPr lang="en-US" sz="2400" dirty="0" smtClean="0"/>
              <a:t>To create a package, use the package keyword.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Predefined Packages</a:t>
            </a:r>
            <a:endParaRPr lang="en-US" dirty="0"/>
          </a:p>
        </p:txBody>
      </p:sp>
      <p:pic>
        <p:nvPicPr>
          <p:cNvPr id="4" name="Content Placeholder 3" descr="package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7892391" cy="4761706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kotharigaurav\Documents\Zoom\save\collection framework\function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304801"/>
            <a:ext cx="8229600" cy="62484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638800" y="2971800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(accessible in same class)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562600" y="3810000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(accessible in same class)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15000" y="4648200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(accessible in same class)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5562600"/>
            <a:ext cx="25442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(accessible in same class)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How to run java package program in Notepad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The </a:t>
            </a:r>
            <a:r>
              <a:rPr lang="en-US" sz="2000" b="1" dirty="0" smtClean="0"/>
              <a:t>package keyword</a:t>
            </a:r>
            <a:r>
              <a:rPr lang="en-US" sz="2000" dirty="0" smtClean="0"/>
              <a:t> is used to create a package in java.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US" sz="2000" dirty="0" smtClean="0"/>
              <a:t>Create a file named Simple.java in package(folder) </a:t>
            </a:r>
            <a:r>
              <a:rPr lang="en-US" sz="2000" dirty="0" err="1" smtClean="0"/>
              <a:t>mypack</a:t>
            </a:r>
            <a:r>
              <a:rPr lang="en-US" sz="2000" dirty="0" smtClean="0"/>
              <a:t> and mention  </a:t>
            </a:r>
            <a:r>
              <a:rPr lang="en-US" sz="2000" b="1" dirty="0" smtClean="0"/>
              <a:t>package</a:t>
            </a:r>
            <a:r>
              <a:rPr lang="en-US" sz="2000" dirty="0" smtClean="0"/>
              <a:t> </a:t>
            </a:r>
            <a:r>
              <a:rPr lang="en-US" sz="2000" dirty="0" err="1" smtClean="0"/>
              <a:t>mypack</a:t>
            </a:r>
            <a:r>
              <a:rPr lang="en-US" sz="2000" dirty="0" smtClean="0"/>
              <a:t>; in program ,then </a:t>
            </a:r>
          </a:p>
          <a:p>
            <a:r>
              <a:rPr lang="en-US" sz="2000" b="1" dirty="0" smtClean="0"/>
              <a:t>To Compile:</a:t>
            </a:r>
            <a:r>
              <a:rPr lang="en-US" sz="2000" dirty="0" smtClean="0"/>
              <a:t> </a:t>
            </a:r>
            <a:r>
              <a:rPr lang="en-US" sz="2000" dirty="0" err="1" smtClean="0"/>
              <a:t>javac</a:t>
            </a:r>
            <a:r>
              <a:rPr lang="en-US" sz="2000" dirty="0" smtClean="0"/>
              <a:t> -d . Simple.java</a:t>
            </a:r>
          </a:p>
          <a:p>
            <a:r>
              <a:rPr lang="en-US" sz="2000" b="1" dirty="0" smtClean="0"/>
              <a:t>To Run:</a:t>
            </a:r>
            <a:r>
              <a:rPr lang="en-US" sz="2000" dirty="0" smtClean="0"/>
              <a:t> java </a:t>
            </a:r>
            <a:r>
              <a:rPr lang="en-US" sz="2000" dirty="0" err="1" smtClean="0"/>
              <a:t>mypack.Simple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	You need to use fully qualified name e.g. </a:t>
            </a:r>
            <a:r>
              <a:rPr lang="en-US" sz="2000" dirty="0" err="1" smtClean="0"/>
              <a:t>mypack.Simple</a:t>
            </a:r>
            <a:r>
              <a:rPr lang="en-US" sz="2000" dirty="0" smtClean="0"/>
              <a:t> etc to run the class.</a:t>
            </a:r>
          </a:p>
          <a:p>
            <a:r>
              <a:rPr lang="en-US" sz="2000" dirty="0" smtClean="0"/>
              <a:t>The -d is a switch that tells the compiler where to put the class file i.e. it represents destination. The . represents the current folder.</a:t>
            </a:r>
          </a:p>
          <a:p>
            <a:r>
              <a:rPr lang="en-US" sz="2000" dirty="0" smtClean="0"/>
              <a:t>You can use any directory name like /home (in case of Linux), d:/abc (in case of windows) etc. If you want to keep the package within the same directory, you can use . (dot).</a:t>
            </a:r>
          </a:p>
          <a:p>
            <a:pPr>
              <a:buNone/>
            </a:pPr>
            <a:endParaRPr lang="en-US" sz="20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to send the class file to another directory or drive?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 smtClean="0"/>
              <a:t>To Compile:</a:t>
            </a:r>
          </a:p>
          <a:p>
            <a:pPr>
              <a:buNone/>
            </a:pPr>
            <a:r>
              <a:rPr lang="en-US" sz="2400" b="1" dirty="0" smtClean="0"/>
              <a:t>	e:\sources&gt; </a:t>
            </a:r>
            <a:r>
              <a:rPr lang="en-US" sz="2400" b="1" dirty="0" err="1" smtClean="0"/>
              <a:t>javac</a:t>
            </a:r>
            <a:r>
              <a:rPr lang="en-US" sz="2400" b="1" dirty="0" smtClean="0"/>
              <a:t> -d c:\classes Simple.java</a:t>
            </a:r>
            <a:endParaRPr lang="en-US" sz="2400" dirty="0" smtClean="0"/>
          </a:p>
          <a:p>
            <a:r>
              <a:rPr lang="en-US" sz="2400" dirty="0" smtClean="0"/>
              <a:t>To Run:</a:t>
            </a:r>
          </a:p>
          <a:p>
            <a:pPr>
              <a:buNone/>
            </a:pPr>
            <a:r>
              <a:rPr lang="en-US" sz="2400" dirty="0" smtClean="0"/>
              <a:t>	To run this program from e:\source directory, you need to set </a:t>
            </a:r>
            <a:r>
              <a:rPr lang="en-US" sz="2400" dirty="0" err="1" smtClean="0"/>
              <a:t>classpath</a:t>
            </a:r>
            <a:r>
              <a:rPr lang="en-US" sz="2400" dirty="0" smtClean="0"/>
              <a:t> of the directory where the class file resides.</a:t>
            </a:r>
          </a:p>
          <a:p>
            <a:pPr>
              <a:buNone/>
            </a:pPr>
            <a:r>
              <a:rPr lang="en-US" sz="2400" b="1" dirty="0" smtClean="0"/>
              <a:t>	e:\sources&gt; set </a:t>
            </a:r>
            <a:r>
              <a:rPr lang="en-US" sz="2400" b="1" dirty="0" err="1" smtClean="0"/>
              <a:t>classpath</a:t>
            </a:r>
            <a:r>
              <a:rPr lang="en-US" sz="2400" b="1" dirty="0" smtClean="0"/>
              <a:t>=c:\classes;.;</a:t>
            </a:r>
          </a:p>
          <a:p>
            <a:pPr>
              <a:buNone/>
            </a:pPr>
            <a:r>
              <a:rPr lang="en-US" sz="2400" b="1" dirty="0" smtClean="0"/>
              <a:t>	(if class files present in c:\classes; and in current folder also because . (dot) represents current folder)</a:t>
            </a:r>
          </a:p>
          <a:p>
            <a:pPr>
              <a:buNone/>
            </a:pPr>
            <a:r>
              <a:rPr lang="en-US" sz="2400" b="1" dirty="0" smtClean="0"/>
              <a:t>	 e:\sources&gt; set </a:t>
            </a:r>
            <a:r>
              <a:rPr lang="en-US" sz="2400" b="1" dirty="0" err="1" smtClean="0"/>
              <a:t>classpath</a:t>
            </a:r>
            <a:r>
              <a:rPr lang="en-US" sz="2400" b="1" dirty="0" smtClean="0"/>
              <a:t>=c:\classes;</a:t>
            </a:r>
          </a:p>
          <a:p>
            <a:pPr>
              <a:buNone/>
            </a:pPr>
            <a:r>
              <a:rPr lang="en-US" sz="2400" b="1" dirty="0" smtClean="0"/>
              <a:t>	(if class file present in c:\classes;)</a:t>
            </a:r>
          </a:p>
          <a:p>
            <a:pPr>
              <a:buNone/>
            </a:pPr>
            <a:r>
              <a:rPr lang="en-US" sz="2400" b="1" dirty="0" smtClean="0"/>
              <a:t>	e:\sources&gt; java </a:t>
            </a:r>
            <a:r>
              <a:rPr lang="en-US" sz="2400" b="1" dirty="0" err="1" smtClean="0"/>
              <a:t>mypack.Simple</a:t>
            </a: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Creating executable jar file using jar tool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 jar tool provides many switches, some of them are as follows:</a:t>
            </a:r>
          </a:p>
          <a:p>
            <a:r>
              <a:rPr lang="en-US" b="1" dirty="0" smtClean="0"/>
              <a:t>-c</a:t>
            </a:r>
            <a:r>
              <a:rPr lang="en-US" dirty="0" smtClean="0"/>
              <a:t> creates new archive file</a:t>
            </a:r>
          </a:p>
          <a:p>
            <a:r>
              <a:rPr lang="en-US" b="1" dirty="0" smtClean="0"/>
              <a:t>-v</a:t>
            </a:r>
            <a:r>
              <a:rPr lang="en-US" dirty="0" smtClean="0"/>
              <a:t> generates verbose output. It displays the included or extracted resource on the standard output.</a:t>
            </a:r>
          </a:p>
          <a:p>
            <a:r>
              <a:rPr lang="en-US" b="1" dirty="0" smtClean="0"/>
              <a:t>-m</a:t>
            </a:r>
            <a:r>
              <a:rPr lang="en-US" dirty="0" smtClean="0"/>
              <a:t> includes manifest information from the given mf file.</a:t>
            </a:r>
          </a:p>
          <a:p>
            <a:r>
              <a:rPr lang="en-US" b="1" dirty="0" smtClean="0"/>
              <a:t>-f</a:t>
            </a:r>
            <a:r>
              <a:rPr lang="en-US" dirty="0" smtClean="0"/>
              <a:t> specifies the archive file name</a:t>
            </a:r>
          </a:p>
          <a:p>
            <a:r>
              <a:rPr lang="en-US" dirty="0" smtClean="0"/>
              <a:t>JAR stands for Java </a:t>
            </a:r>
            <a:r>
              <a:rPr lang="en-US" dirty="0" err="1" smtClean="0"/>
              <a:t>ARchive</a:t>
            </a:r>
            <a:r>
              <a:rPr lang="en-US" dirty="0" smtClean="0"/>
              <a:t>. It's a file format based on the popular ZIP file format.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Write on Notepad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686800" cy="4525963"/>
          </a:xfrm>
        </p:spPr>
        <p:txBody>
          <a:bodyPr>
            <a:noAutofit/>
          </a:bodyPr>
          <a:lstStyle/>
          <a:p>
            <a:endParaRPr lang="en-US" sz="2400" dirty="0" smtClean="0"/>
          </a:p>
          <a:p>
            <a:r>
              <a:rPr lang="en-US" sz="2400" dirty="0" smtClean="0"/>
              <a:t>C:\Users\kotharigaurav\foldername&gt;jar -</a:t>
            </a:r>
            <a:r>
              <a:rPr lang="en-US" sz="2400" dirty="0" err="1" smtClean="0"/>
              <a:t>cvf</a:t>
            </a:r>
            <a:r>
              <a:rPr lang="en-US" sz="2400" dirty="0" smtClean="0"/>
              <a:t> myjar.jar </a:t>
            </a:r>
            <a:r>
              <a:rPr lang="en-US" sz="2400" dirty="0" err="1" smtClean="0"/>
              <a:t>Demo.class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dirty="0" err="1" smtClean="0"/>
              <a:t>Demo.class</a:t>
            </a:r>
            <a:r>
              <a:rPr lang="en-US" sz="2400" dirty="0" smtClean="0"/>
              <a:t> : no such file or directory</a:t>
            </a:r>
          </a:p>
          <a:p>
            <a:pPr>
              <a:buNone/>
            </a:pPr>
            <a:r>
              <a:rPr lang="en-US" sz="2400" dirty="0" smtClean="0"/>
              <a:t>	added manifest</a:t>
            </a:r>
          </a:p>
          <a:p>
            <a:endParaRPr lang="en-US" sz="2400" dirty="0" smtClean="0"/>
          </a:p>
          <a:p>
            <a:r>
              <a:rPr lang="en-US" sz="2400" dirty="0" smtClean="0"/>
              <a:t>C:\Users\kotharigaurav\foldername&gt;</a:t>
            </a:r>
            <a:r>
              <a:rPr lang="en-US" sz="2400" dirty="0" err="1" smtClean="0"/>
              <a:t>javac</a:t>
            </a:r>
            <a:r>
              <a:rPr lang="en-US" sz="2400" dirty="0" smtClean="0"/>
              <a:t> Demo.java</a:t>
            </a:r>
          </a:p>
          <a:p>
            <a:r>
              <a:rPr lang="en-US" sz="2400" dirty="0" smtClean="0"/>
              <a:t>C:\Users\kotharigaurav\foldername&gt;jar -</a:t>
            </a:r>
            <a:r>
              <a:rPr lang="en-US" sz="2400" dirty="0" err="1" smtClean="0"/>
              <a:t>cvf</a:t>
            </a:r>
            <a:r>
              <a:rPr lang="en-US" sz="2400" dirty="0" smtClean="0"/>
              <a:t> myjar.jar </a:t>
            </a:r>
            <a:r>
              <a:rPr lang="en-US" sz="2400" dirty="0" err="1" smtClean="0"/>
              <a:t>Demo.class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added manifest</a:t>
            </a:r>
          </a:p>
          <a:p>
            <a:pPr>
              <a:buNone/>
            </a:pPr>
            <a:r>
              <a:rPr lang="en-US" sz="2400" dirty="0" smtClean="0"/>
              <a:t>     adding: </a:t>
            </a:r>
            <a:r>
              <a:rPr lang="en-US" sz="2400" dirty="0" err="1" smtClean="0"/>
              <a:t>Demo.class</a:t>
            </a:r>
            <a:r>
              <a:rPr lang="en-US" sz="2400" dirty="0" smtClean="0"/>
              <a:t>(in = 416) (out= 288)(deflated 30%)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191</Words>
  <Application>Microsoft Office PowerPoint</Application>
  <PresentationFormat>On-screen Show (4:3)</PresentationFormat>
  <Paragraphs>62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Package in Java</vt:lpstr>
      <vt:lpstr>Built-in Packages</vt:lpstr>
      <vt:lpstr>User-defined Packages</vt:lpstr>
      <vt:lpstr>Predefined Packages</vt:lpstr>
      <vt:lpstr>Slide 5</vt:lpstr>
      <vt:lpstr>How to run java package program in Notepad</vt:lpstr>
      <vt:lpstr>How to send the class file to another directory or drive?</vt:lpstr>
      <vt:lpstr>Creating executable jar file using jar tool</vt:lpstr>
      <vt:lpstr>Write on Notepad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Languages</dc:title>
  <dc:creator>kotharigaurav</dc:creator>
  <cp:lastModifiedBy>kotharigaurav</cp:lastModifiedBy>
  <cp:revision>63</cp:revision>
  <dcterms:created xsi:type="dcterms:W3CDTF">2020-05-22T11:54:08Z</dcterms:created>
  <dcterms:modified xsi:type="dcterms:W3CDTF">2020-07-20T10:43:26Z</dcterms:modified>
</cp:coreProperties>
</file>