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82" r:id="rId6"/>
    <p:sldId id="283" r:id="rId7"/>
    <p:sldId id="287" r:id="rId8"/>
    <p:sldId id="284" r:id="rId9"/>
    <p:sldId id="285" r:id="rId10"/>
    <p:sldId id="28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931F5-B162-461E-8CB0-5B68460EE1AB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newsflash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dirty="0"/>
              <a:t>AJAX = </a:t>
            </a:r>
            <a:r>
              <a:rPr lang="en-US" sz="2200" b="1" dirty="0"/>
              <a:t>A</a:t>
            </a:r>
            <a:r>
              <a:rPr lang="en-US" sz="2200" dirty="0"/>
              <a:t>synchronous </a:t>
            </a:r>
            <a:r>
              <a:rPr lang="en-US" sz="2200" b="1" dirty="0"/>
              <a:t>J</a:t>
            </a:r>
            <a:r>
              <a:rPr lang="en-US" sz="2200" dirty="0"/>
              <a:t>avaScript </a:t>
            </a:r>
            <a:r>
              <a:rPr lang="en-US" sz="2200" b="1" dirty="0"/>
              <a:t>A</a:t>
            </a:r>
            <a:r>
              <a:rPr lang="en-US" sz="2200" dirty="0"/>
              <a:t>nd </a:t>
            </a:r>
            <a:r>
              <a:rPr lang="en-US" sz="2200" b="1" dirty="0"/>
              <a:t>X</a:t>
            </a:r>
            <a:r>
              <a:rPr lang="en-US" sz="2200" dirty="0"/>
              <a:t>ML.</a:t>
            </a:r>
          </a:p>
          <a:p>
            <a:pPr algn="just"/>
            <a:r>
              <a:rPr lang="en-US" sz="2200" dirty="0"/>
              <a:t>AJAX is not a programming language.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AJAX just uses a combination of: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en-US" sz="2200" dirty="0"/>
              <a:t>A browser built-in </a:t>
            </a:r>
            <a:r>
              <a:rPr lang="en-US" sz="2200" dirty="0" err="1"/>
              <a:t>XMLHttpRequest</a:t>
            </a:r>
            <a:r>
              <a:rPr lang="en-US" sz="2200" dirty="0"/>
              <a:t> API (to request data from a web server)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en-US" sz="2200" dirty="0"/>
              <a:t>JavaScript and HTML DOM (to display or use the data)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200" dirty="0"/>
          </a:p>
          <a:p>
            <a:pPr algn="just"/>
            <a:r>
              <a:rPr lang="en-US" sz="2200" dirty="0"/>
              <a:t>AJAX allows web pages to be updated asynchronously by exchanging data with a web server behind the scenes. This means that it is possible to update parts of a web page, without reloading the whole page.</a:t>
            </a:r>
          </a:p>
          <a:p>
            <a:pPr algn="just">
              <a:buNone/>
            </a:pPr>
            <a:br>
              <a:rPr lang="en-US" sz="2200" dirty="0"/>
            </a:br>
            <a:endParaRPr lang="en-US" sz="2200" dirty="0"/>
          </a:p>
        </p:txBody>
      </p:sp>
    </p:spTree>
  </p:cSld>
  <p:clrMapOvr>
    <a:masterClrMapping/>
  </p:clrMapOvr>
  <p:transition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function </a:t>
            </a:r>
            <a:r>
              <a:rPr lang="en-US" sz="2400" dirty="0" err="1"/>
              <a:t>loadDoc</a:t>
            </a:r>
            <a:r>
              <a:rPr lang="en-US" sz="2400" dirty="0"/>
              <a:t>() {</a:t>
            </a:r>
            <a:br>
              <a:rPr lang="en-US" sz="2400" dirty="0"/>
            </a:br>
            <a:r>
              <a:rPr lang="en-US" sz="2400" dirty="0"/>
              <a:t>  </a:t>
            </a:r>
            <a:r>
              <a:rPr lang="en-US" sz="2400" dirty="0" err="1"/>
              <a:t>var</a:t>
            </a:r>
            <a:r>
              <a:rPr lang="en-US" sz="2400" dirty="0"/>
              <a:t> </a:t>
            </a:r>
            <a:r>
              <a:rPr lang="en-US" sz="2400" dirty="0" err="1"/>
              <a:t>xhttp</a:t>
            </a:r>
            <a:r>
              <a:rPr lang="en-US" sz="2400" dirty="0"/>
              <a:t> = new </a:t>
            </a:r>
            <a:r>
              <a:rPr lang="en-US" sz="2400" dirty="0" err="1"/>
              <a:t>XMLHttpRequest</a:t>
            </a:r>
            <a:r>
              <a:rPr lang="en-US" sz="2400" dirty="0"/>
              <a:t>();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dirty="0" err="1"/>
              <a:t>xhttp.open</a:t>
            </a:r>
            <a:r>
              <a:rPr lang="en-US" sz="2400" dirty="0"/>
              <a:t>("GET", "ajax_info.txt", true);</a:t>
            </a:r>
            <a:br>
              <a:rPr lang="en-US" sz="2400" dirty="0"/>
            </a:br>
            <a:r>
              <a:rPr lang="en-US" sz="2400" dirty="0"/>
              <a:t>  </a:t>
            </a:r>
            <a:r>
              <a:rPr lang="en-US" sz="2400" dirty="0" err="1"/>
              <a:t>xhttp.send</a:t>
            </a:r>
            <a:r>
              <a:rPr lang="en-US" sz="2400" dirty="0"/>
              <a:t>();</a:t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 err="1"/>
              <a:t>xhttp.onreadystatechange</a:t>
            </a:r>
            <a:r>
              <a:rPr lang="en-US" sz="2400" dirty="0"/>
              <a:t> = function() {</a:t>
            </a:r>
            <a:br>
              <a:rPr lang="en-US" sz="2400" dirty="0"/>
            </a:br>
            <a:r>
              <a:rPr lang="en-US" sz="2400" dirty="0"/>
              <a:t>    if (</a:t>
            </a:r>
            <a:r>
              <a:rPr lang="en-US" sz="2400" dirty="0" err="1"/>
              <a:t>this.readyState</a:t>
            </a:r>
            <a:r>
              <a:rPr lang="en-US" sz="2400" dirty="0"/>
              <a:t> == 4 &amp;&amp; </a:t>
            </a:r>
            <a:r>
              <a:rPr lang="en-US" sz="2400" dirty="0" err="1"/>
              <a:t>this.status</a:t>
            </a:r>
            <a:r>
              <a:rPr lang="en-US" sz="2400" dirty="0"/>
              <a:t> == 200) {</a:t>
            </a:r>
            <a:br>
              <a:rPr lang="en-US" sz="2400" dirty="0"/>
            </a:br>
            <a:r>
              <a:rPr lang="en-US" sz="2400" dirty="0"/>
              <a:t>      </a:t>
            </a: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 =</a:t>
            </a:r>
            <a:br>
              <a:rPr lang="en-US" sz="2400" dirty="0"/>
            </a:br>
            <a:r>
              <a:rPr lang="en-US" sz="2400" dirty="0"/>
              <a:t>      </a:t>
            </a:r>
            <a:r>
              <a:rPr lang="en-US" sz="2400" dirty="0" err="1"/>
              <a:t>this.responseText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    }</a:t>
            </a:r>
            <a:br>
              <a:rPr lang="en-US" sz="2400" dirty="0"/>
            </a:br>
            <a:r>
              <a:rPr lang="en-US" sz="2400" dirty="0"/>
              <a:t>  };</a:t>
            </a:r>
            <a:br>
              <a:rPr lang="en-US" sz="2400" dirty="0"/>
            </a:br>
            <a:r>
              <a:rPr lang="en-US" sz="2400" dirty="0"/>
              <a:t>  }</a:t>
            </a:r>
          </a:p>
        </p:txBody>
      </p:sp>
    </p:spTree>
  </p:cSld>
  <p:clrMapOvr>
    <a:masterClrMapping/>
  </p:clrMapOvr>
  <p:transition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AJAX Works ?</a:t>
            </a:r>
          </a:p>
        </p:txBody>
      </p:sp>
      <p:pic>
        <p:nvPicPr>
          <p:cNvPr id="4" name="Content Placeholder 3" descr="ajax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8430683" cy="4800600"/>
          </a:xfrm>
        </p:spPr>
      </p:pic>
    </p:spTree>
  </p:cSld>
  <p:clrMapOvr>
    <a:masterClrMapping/>
  </p:clrMapOvr>
  <p:transition>
    <p:newsfla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dirty="0"/>
              <a:t>1. An event occurs in a web page (the page is loaded, a button is clicked)</a:t>
            </a:r>
          </a:p>
          <a:p>
            <a:pPr algn="just">
              <a:buNone/>
            </a:pPr>
            <a:r>
              <a:rPr lang="en-US" dirty="0"/>
              <a:t>2. An </a:t>
            </a:r>
            <a:r>
              <a:rPr lang="en-US" dirty="0" err="1"/>
              <a:t>XMLHttpRequest</a:t>
            </a:r>
            <a:r>
              <a:rPr lang="en-US" dirty="0"/>
              <a:t> object is created by JavaScript</a:t>
            </a:r>
          </a:p>
          <a:p>
            <a:pPr algn="just">
              <a:buNone/>
            </a:pPr>
            <a:r>
              <a:rPr lang="en-US" dirty="0"/>
              <a:t>3. The </a:t>
            </a:r>
            <a:r>
              <a:rPr lang="en-US" dirty="0" err="1"/>
              <a:t>XMLHttpRequest</a:t>
            </a:r>
            <a:r>
              <a:rPr lang="en-US" dirty="0"/>
              <a:t> object sends a request to a web server</a:t>
            </a:r>
          </a:p>
          <a:p>
            <a:pPr algn="just">
              <a:buNone/>
            </a:pPr>
            <a:r>
              <a:rPr lang="en-US" dirty="0"/>
              <a:t>4. The server processes the request</a:t>
            </a:r>
          </a:p>
          <a:p>
            <a:pPr algn="just">
              <a:buNone/>
            </a:pPr>
            <a:r>
              <a:rPr lang="en-US" dirty="0"/>
              <a:t>5. The server sends a response back to the web page</a:t>
            </a:r>
          </a:p>
          <a:p>
            <a:pPr algn="just">
              <a:buNone/>
            </a:pPr>
            <a:r>
              <a:rPr lang="en-US" dirty="0"/>
              <a:t>6. The response is read by JavaScript</a:t>
            </a:r>
          </a:p>
          <a:p>
            <a:pPr algn="just">
              <a:buNone/>
            </a:pPr>
            <a:r>
              <a:rPr lang="en-US" dirty="0"/>
              <a:t>7. Proper action (like page update) is performed by JavaScript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All modern browsers (Chrome, Firefox, IE7+, Edge, Safari, Opera) have a built-in </a:t>
            </a:r>
            <a:r>
              <a:rPr lang="en-US" dirty="0" err="1"/>
              <a:t>XMLHttpRequest</a:t>
            </a:r>
            <a:r>
              <a:rPr lang="en-US" dirty="0"/>
              <a:t> object.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Syntax for creating an </a:t>
            </a:r>
            <a:r>
              <a:rPr lang="en-US" dirty="0" err="1"/>
              <a:t>XMLHttpRequest</a:t>
            </a:r>
            <a:r>
              <a:rPr lang="en-US" dirty="0"/>
              <a:t> object:</a:t>
            </a:r>
          </a:p>
          <a:p>
            <a:pPr algn="just">
              <a:buNone/>
            </a:pPr>
            <a:r>
              <a:rPr lang="en-US" i="1" dirty="0"/>
              <a:t>	variable </a:t>
            </a:r>
            <a:r>
              <a:rPr lang="en-US" dirty="0"/>
              <a:t>= new 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Example</a:t>
            </a:r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xhttp</a:t>
            </a:r>
            <a:r>
              <a:rPr lang="en-US" dirty="0"/>
              <a:t> = new 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pPr algn="just"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jax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457200"/>
            <a:ext cx="8677577" cy="6172200"/>
          </a:xfrm>
        </p:spPr>
      </p:pic>
    </p:spTree>
  </p:cSld>
  <p:clrMapOvr>
    <a:masterClrMapping/>
  </p:clrMapOvr>
  <p:transition>
    <p:newsfla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jax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304800"/>
            <a:ext cx="8382000" cy="6172200"/>
          </a:xfrm>
        </p:spPr>
      </p:pic>
    </p:spTree>
  </p:cSld>
  <p:clrMapOvr>
    <a:masterClrMapping/>
  </p:clrMapOvr>
  <p:transition>
    <p:newsfla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Synchronous </a:t>
            </a:r>
            <a:r>
              <a:rPr lang="en-US" dirty="0" err="1"/>
              <a:t>XMLHttpRequest</a:t>
            </a:r>
            <a:r>
              <a:rPr lang="en-US" dirty="0"/>
              <a:t> (</a:t>
            </a:r>
            <a:r>
              <a:rPr lang="en-US" dirty="0" err="1"/>
              <a:t>async</a:t>
            </a:r>
            <a:r>
              <a:rPr lang="en-US" dirty="0"/>
              <a:t> = false) is not recommended because the JavaScript will stop executing until the server response is ready. If the server is busy or slow, the application will hang or stop.</a:t>
            </a:r>
          </a:p>
        </p:txBody>
      </p:sp>
    </p:spTree>
  </p:cSld>
  <p:clrMapOvr>
    <a:masterClrMapping/>
  </p:clrMapOvr>
  <p:transition>
    <p:newsfla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 a Request To a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send a request to a server, we use the open() and send() methods of the </a:t>
            </a:r>
            <a:r>
              <a:rPr lang="en-US" dirty="0" err="1"/>
              <a:t>XMLHttpRequest</a:t>
            </a:r>
            <a:r>
              <a:rPr lang="en-US" dirty="0"/>
              <a:t> object: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err="1"/>
              <a:t>xhttp.open</a:t>
            </a:r>
            <a:r>
              <a:rPr lang="en-US" dirty="0"/>
              <a:t>("GET", "ajax_info.txt", true);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err="1"/>
              <a:t>xhttp.send</a:t>
            </a:r>
            <a:r>
              <a:rPr lang="en-US" dirty="0"/>
              <a:t>();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onreadystatechange</a:t>
            </a:r>
            <a:r>
              <a:rPr lang="en-US" dirty="0"/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 </a:t>
            </a:r>
            <a:r>
              <a:rPr lang="en-US" dirty="0" err="1"/>
              <a:t>onreadystatechange</a:t>
            </a:r>
            <a:r>
              <a:rPr lang="en-US" dirty="0"/>
              <a:t> property defines a function to be executed when the </a:t>
            </a:r>
            <a:r>
              <a:rPr lang="en-US" dirty="0" err="1"/>
              <a:t>readyState</a:t>
            </a:r>
            <a:r>
              <a:rPr lang="en-US" dirty="0"/>
              <a:t> changes.</a:t>
            </a:r>
          </a:p>
          <a:p>
            <a:pPr algn="just"/>
            <a:r>
              <a:rPr lang="en-US" dirty="0"/>
              <a:t>The </a:t>
            </a:r>
            <a:r>
              <a:rPr lang="en-US" dirty="0" err="1"/>
              <a:t>readyState</a:t>
            </a:r>
            <a:r>
              <a:rPr lang="en-US" dirty="0"/>
              <a:t> property holds the status of the </a:t>
            </a:r>
            <a:r>
              <a:rPr lang="en-US" dirty="0" err="1"/>
              <a:t>XMLHttpRequest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 status property and the </a:t>
            </a:r>
            <a:r>
              <a:rPr lang="en-US" dirty="0" err="1"/>
              <a:t>statusText</a:t>
            </a:r>
            <a:r>
              <a:rPr lang="en-US" dirty="0"/>
              <a:t> property holds the status of the </a:t>
            </a:r>
            <a:r>
              <a:rPr lang="en-US" dirty="0" err="1"/>
              <a:t>XMLHttpRequest</a:t>
            </a:r>
            <a:r>
              <a:rPr lang="en-US" dirty="0"/>
              <a:t> object.</a:t>
            </a:r>
          </a:p>
          <a:p>
            <a:pPr algn="just"/>
            <a:r>
              <a:rPr lang="en-US" dirty="0"/>
              <a:t>The </a:t>
            </a:r>
            <a:r>
              <a:rPr lang="en-US" dirty="0" err="1"/>
              <a:t>onreadystatechange</a:t>
            </a:r>
            <a:r>
              <a:rPr lang="en-US" dirty="0"/>
              <a:t> function is called every time the </a:t>
            </a:r>
            <a:r>
              <a:rPr lang="en-US" dirty="0" err="1"/>
              <a:t>readyState</a:t>
            </a:r>
            <a:r>
              <a:rPr lang="en-US" dirty="0"/>
              <a:t> changes.</a:t>
            </a:r>
          </a:p>
          <a:p>
            <a:pPr algn="just"/>
            <a:r>
              <a:rPr lang="en-US" dirty="0"/>
              <a:t>When </a:t>
            </a:r>
            <a:r>
              <a:rPr lang="en-US" dirty="0" err="1"/>
              <a:t>readyState</a:t>
            </a:r>
            <a:r>
              <a:rPr lang="en-US" dirty="0"/>
              <a:t> is 4 and status is 200, the response is ready.</a:t>
            </a:r>
          </a:p>
          <a:p>
            <a:pPr algn="just"/>
            <a:r>
              <a:rPr lang="en-US" dirty="0"/>
              <a:t>The </a:t>
            </a:r>
            <a:r>
              <a:rPr lang="en-US" dirty="0" err="1"/>
              <a:t>onreadystatechange</a:t>
            </a:r>
            <a:r>
              <a:rPr lang="en-US" dirty="0"/>
              <a:t> event is triggered four times (1-4), one time for each change in the </a:t>
            </a:r>
            <a:r>
              <a:rPr lang="en-US" dirty="0" err="1"/>
              <a:t>readyState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newsfla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484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What is AJAX ? </vt:lpstr>
      <vt:lpstr>How AJAX Works ?</vt:lpstr>
      <vt:lpstr>Steps</vt:lpstr>
      <vt:lpstr>Create an XMLHttpRequest Object</vt:lpstr>
      <vt:lpstr>PowerPoint Presentation</vt:lpstr>
      <vt:lpstr>PowerPoint Presentation</vt:lpstr>
      <vt:lpstr>Note</vt:lpstr>
      <vt:lpstr>Send a Request To a Server</vt:lpstr>
      <vt:lpstr>The onreadystatechange Property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</dc:title>
  <dc:creator>kotharigaurav</dc:creator>
  <cp:lastModifiedBy>Gaurav Kothari</cp:lastModifiedBy>
  <cp:revision>186</cp:revision>
  <dcterms:created xsi:type="dcterms:W3CDTF">2020-05-22T11:54:08Z</dcterms:created>
  <dcterms:modified xsi:type="dcterms:W3CDTF">2025-04-05T08:46:35Z</dcterms:modified>
</cp:coreProperties>
</file>