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7" r:id="rId4"/>
    <p:sldId id="271" r:id="rId5"/>
    <p:sldId id="268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XML(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smtClean="0"/>
              <a:t>Markup </a:t>
            </a:r>
            <a:r>
              <a:rPr lang="en-US" dirty="0" smtClean="0"/>
              <a:t>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Xml</a:t>
            </a:r>
            <a:r>
              <a:rPr lang="en-US" dirty="0" smtClean="0"/>
              <a:t> (</a:t>
            </a:r>
            <a:r>
              <a:rPr lang="en-US" dirty="0" err="1" smtClean="0"/>
              <a:t>eXtensible</a:t>
            </a:r>
            <a:r>
              <a:rPr lang="en-US" dirty="0" smtClean="0"/>
              <a:t> Markup Language) is a mark up language.</a:t>
            </a:r>
          </a:p>
          <a:p>
            <a:pPr algn="just"/>
            <a:r>
              <a:rPr lang="en-US" dirty="0" smtClean="0"/>
              <a:t>XML is designed to store and transport data.</a:t>
            </a:r>
          </a:p>
          <a:p>
            <a:pPr algn="just"/>
            <a:r>
              <a:rPr lang="en-US" dirty="0" smtClean="0"/>
              <a:t>XML </a:t>
            </a:r>
            <a:r>
              <a:rPr lang="en-US" dirty="0" smtClean="0"/>
              <a:t>is not a replacement for HTML.</a:t>
            </a:r>
          </a:p>
          <a:p>
            <a:pPr algn="just"/>
            <a:r>
              <a:rPr lang="en-US" dirty="0" smtClean="0"/>
              <a:t>XML is designed to be self-descriptive.</a:t>
            </a:r>
          </a:p>
          <a:p>
            <a:pPr algn="just"/>
            <a:r>
              <a:rPr lang="en-US" dirty="0" smtClean="0"/>
              <a:t>XML is designed to carry data, not to display data.</a:t>
            </a:r>
          </a:p>
          <a:p>
            <a:pPr algn="just"/>
            <a:r>
              <a:rPr lang="en-US" dirty="0" smtClean="0"/>
              <a:t>XML tags are not predefined. You must define your own tags.</a:t>
            </a:r>
          </a:p>
          <a:p>
            <a:pPr algn="just"/>
            <a:r>
              <a:rPr lang="en-US" dirty="0" smtClean="0"/>
              <a:t>XML is platform independent and language independent.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JSON and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JSON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JSON </a:t>
            </a:r>
            <a:r>
              <a:rPr lang="en-US" dirty="0" smtClean="0"/>
              <a:t>is simple to read and write.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also supports </a:t>
            </a:r>
            <a:r>
              <a:rPr lang="en-US" b="1" dirty="0" smtClean="0"/>
              <a:t>array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JSON files are more </a:t>
            </a:r>
            <a:r>
              <a:rPr lang="en-US" b="1" dirty="0" smtClean="0"/>
              <a:t>human-readable</a:t>
            </a:r>
            <a:r>
              <a:rPr lang="en-US" dirty="0" smtClean="0"/>
              <a:t> than XML.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supports only </a:t>
            </a:r>
            <a:r>
              <a:rPr lang="en-US" b="1" dirty="0" smtClean="0"/>
              <a:t>text</a:t>
            </a:r>
            <a:r>
              <a:rPr lang="en-US" dirty="0" smtClean="0"/>
              <a:t> and </a:t>
            </a:r>
            <a:r>
              <a:rPr lang="en-US" b="1" dirty="0" smtClean="0"/>
              <a:t>number</a:t>
            </a:r>
            <a:r>
              <a:rPr lang="en-US" dirty="0" smtClean="0"/>
              <a:t> data </a:t>
            </a:r>
            <a:r>
              <a:rPr lang="en-US" dirty="0" smtClean="0"/>
              <a:t>type</a:t>
            </a:r>
          </a:p>
          <a:p>
            <a:endParaRPr lang="en-US" b="1" dirty="0" smtClean="0"/>
          </a:p>
          <a:p>
            <a:r>
              <a:rPr lang="en-US" b="1" dirty="0" smtClean="0"/>
              <a:t>XML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XML </a:t>
            </a:r>
            <a:r>
              <a:rPr lang="en-US" dirty="0" smtClean="0"/>
              <a:t>is less simple as compared to JSON.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doesn’t support array.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XML files are</a:t>
            </a:r>
            <a:r>
              <a:rPr lang="en-US" b="1" dirty="0" smtClean="0"/>
              <a:t> less human readable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supports many data types such as </a:t>
            </a:r>
            <a:r>
              <a:rPr lang="en-US" b="1" dirty="0" smtClean="0"/>
              <a:t>text, number, images, charts, graphs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&lt;students&gt;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student&gt;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name&gt;John&lt;/name&gt;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age&gt;23&lt;/age&gt;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city&gt;Agra&lt;/city&gt;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&lt;/</a:t>
            </a:r>
            <a:r>
              <a:rPr lang="en-US" dirty="0" smtClean="0"/>
              <a:t>student&gt;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student&gt;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name&gt;Steve&lt;/name&gt;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age&gt;28&lt;/age&gt;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city&gt;Delhi&lt;/city&gt;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&lt;/</a:t>
            </a:r>
            <a:r>
              <a:rPr lang="en-US" dirty="0" smtClean="0"/>
              <a:t>student&gt;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student&gt;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name&gt;Peter&lt;/name&gt;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age&gt;32&lt;/age&gt;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city&gt;Chennai&lt;/city&gt;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&lt;/</a:t>
            </a:r>
            <a:r>
              <a:rPr lang="en-US" dirty="0" smtClean="0"/>
              <a:t>student&gt;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students&gt;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JSON stands for JavaScript Object Notation. </a:t>
            </a:r>
            <a:endParaRPr lang="en-US" dirty="0" smtClean="0"/>
          </a:p>
          <a:p>
            <a:pPr algn="just"/>
            <a:r>
              <a:rPr lang="en-US" dirty="0" smtClean="0"/>
              <a:t>JSON </a:t>
            </a:r>
            <a:r>
              <a:rPr lang="en-US" dirty="0" smtClean="0"/>
              <a:t>objects are used for transferring data between server and client, XML serves the same purpose. </a:t>
            </a:r>
            <a:endParaRPr lang="en-US" dirty="0" smtClean="0"/>
          </a:p>
          <a:p>
            <a:pPr algn="just"/>
            <a:r>
              <a:rPr lang="en-US" dirty="0" smtClean="0"/>
              <a:t>JSON </a:t>
            </a:r>
            <a:r>
              <a:rPr lang="en-US" dirty="0" smtClean="0"/>
              <a:t>objects have several advantages over XML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basically has key-value pairs.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err="1" smtClean="0"/>
              <a:t>firstName</a:t>
            </a:r>
            <a:r>
              <a:rPr lang="en-US" dirty="0" smtClean="0"/>
              <a:t>" : "</a:t>
            </a:r>
            <a:r>
              <a:rPr lang="en-US" dirty="0" err="1" smtClean="0"/>
              <a:t>Chaitanya</a:t>
            </a:r>
            <a:r>
              <a:rPr lang="en-US" dirty="0" smtClean="0"/>
              <a:t>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err="1" smtClean="0"/>
              <a:t>lastName</a:t>
            </a:r>
            <a:r>
              <a:rPr lang="en-US" dirty="0" smtClean="0"/>
              <a:t>" : "Singh",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smtClean="0"/>
              <a:t>age" :  "28"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{"</a:t>
            </a:r>
            <a:r>
              <a:rPr lang="en-US" dirty="0" smtClean="0"/>
              <a:t>students</a:t>
            </a:r>
            <a:r>
              <a:rPr lang="en-US" dirty="0" smtClean="0"/>
              <a:t>":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[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{"</a:t>
            </a:r>
            <a:r>
              <a:rPr lang="en-US" sz="2800" dirty="0" smtClean="0"/>
              <a:t>name":"John", "age":"23", "city":"Agra"}, </a:t>
            </a:r>
            <a:r>
              <a:rPr lang="en-US" sz="2800" dirty="0" smtClean="0"/>
              <a:t>	{"</a:t>
            </a:r>
            <a:r>
              <a:rPr lang="en-US" sz="2800" dirty="0" smtClean="0"/>
              <a:t>name":"Steve", "age":"28", "city":"Delhi"},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{"</a:t>
            </a:r>
            <a:r>
              <a:rPr lang="en-US" sz="2800" dirty="0" smtClean="0"/>
              <a:t>name":"Peter", "age":"32", "city":"Chennai</a:t>
            </a:r>
            <a:r>
              <a:rPr lang="en-US" sz="2800" dirty="0" smtClean="0"/>
              <a:t>"}, </a:t>
            </a:r>
          </a:p>
          <a:p>
            <a:pPr>
              <a:buNone/>
            </a:pPr>
            <a:r>
              <a:rPr lang="en-US" dirty="0" smtClean="0"/>
              <a:t>	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3000" dirty="0" smtClean="0"/>
              <a:t>Note: </a:t>
            </a:r>
            <a:r>
              <a:rPr lang="en-US" sz="3000" dirty="0" smtClean="0"/>
              <a:t>As you can clearly see JSON is much more </a:t>
            </a:r>
            <a:r>
              <a:rPr lang="en-US" sz="3000" b="1" dirty="0" smtClean="0"/>
              <a:t>light-weight</a:t>
            </a:r>
            <a:r>
              <a:rPr lang="en-US" sz="3000" dirty="0" smtClean="0"/>
              <a:t> compared to XML. Also, in JSON we take advantage of arrays that is not available in XML.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</a:t>
            </a:r>
            <a:r>
              <a:rPr lang="en-US" dirty="0" smtClean="0"/>
              <a:t>JSON</a:t>
            </a:r>
            <a:r>
              <a:rPr lang="en-US" dirty="0" smtClean="0"/>
              <a:t> </a:t>
            </a:r>
            <a:r>
              <a:rPr lang="en-US" dirty="0" smtClean="0"/>
              <a:t>(Why use JSON)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 When working with AJAX, it is important to load the data quickly and asynchronously without requesting the page re-load. Since JSON is light weighted, it becomes easier to get and load the requested data quickly.</a:t>
            </a:r>
          </a:p>
          <a:p>
            <a:pPr algn="just"/>
            <a:r>
              <a:rPr lang="en-US" dirty="0" smtClean="0"/>
              <a:t>JSON is language independent, which means it can work well with most of the modern programming language.</a:t>
            </a:r>
          </a:p>
          <a:p>
            <a:pPr algn="just"/>
            <a:r>
              <a:rPr lang="en-US" dirty="0" smtClean="0"/>
              <a:t>Easy to read and write</a:t>
            </a:r>
          </a:p>
          <a:p>
            <a:pPr algn="just"/>
            <a:r>
              <a:rPr lang="en-US" dirty="0" smtClean="0"/>
              <a:t>Text based, human readable data exchange format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</a:t>
            </a:r>
            <a:r>
              <a:rPr lang="en-US" dirty="0" smtClean="0"/>
              <a:t>Data Structure </a:t>
            </a:r>
            <a:r>
              <a:rPr lang="en-US" dirty="0" smtClean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JSON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JSON objects in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Nesting of JSON objects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JSON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name" : "</a:t>
            </a:r>
            <a:r>
              <a:rPr lang="en-US" dirty="0" err="1" smtClean="0"/>
              <a:t>Chaitanya</a:t>
            </a:r>
            <a:r>
              <a:rPr lang="en-US" dirty="0" smtClean="0"/>
              <a:t> Singh",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age" : "28",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website" : </a:t>
            </a:r>
            <a:r>
              <a:rPr lang="en-US" dirty="0" smtClean="0"/>
              <a:t>“</a:t>
            </a:r>
            <a:r>
              <a:rPr lang="en-US" dirty="0" err="1" smtClean="0"/>
              <a:t>the_burning_candle</a:t>
            </a:r>
            <a:r>
              <a:rPr lang="en-US" dirty="0" smtClean="0"/>
              <a:t>"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2) JSON objects in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[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name" : "Steve",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age" :  "29",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gender" : "male"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name" : "Peter",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age" : "32",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gender" : "male"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name" : "Sophie",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age" : "27",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gender" : "female"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];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3) Nesting of JSON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err="1" smtClean="0"/>
              <a:t>steve</a:t>
            </a:r>
            <a:r>
              <a:rPr lang="en-US" dirty="0" smtClean="0"/>
              <a:t>" :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</a:t>
            </a:r>
            <a:r>
              <a:rPr lang="en-US" dirty="0" smtClean="0"/>
              <a:t>"name" : "Steve",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"</a:t>
            </a:r>
            <a:r>
              <a:rPr lang="en-US" dirty="0" smtClean="0"/>
              <a:t>age" :  "29",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"</a:t>
            </a:r>
            <a:r>
              <a:rPr lang="en-US" dirty="0" smtClean="0"/>
              <a:t>gender" : "male"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},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err="1" smtClean="0"/>
              <a:t>pete</a:t>
            </a:r>
            <a:r>
              <a:rPr lang="en-US" dirty="0" smtClean="0"/>
              <a:t>" :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"</a:t>
            </a:r>
            <a:r>
              <a:rPr lang="en-US" dirty="0" smtClean="0"/>
              <a:t>name" : "Peter",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"</a:t>
            </a:r>
            <a:r>
              <a:rPr lang="en-US" dirty="0" smtClean="0"/>
              <a:t>age" : "32",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"</a:t>
            </a:r>
            <a:r>
              <a:rPr lang="en-US" dirty="0" smtClean="0"/>
              <a:t>gender" : "male"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},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"</a:t>
            </a:r>
            <a:r>
              <a:rPr lang="en-US" dirty="0" smtClean="0"/>
              <a:t>sop" :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"</a:t>
            </a:r>
            <a:r>
              <a:rPr lang="en-US" dirty="0" smtClean="0"/>
              <a:t>name" : "Sophie",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"</a:t>
            </a:r>
            <a:r>
              <a:rPr lang="en-US" dirty="0" smtClean="0"/>
              <a:t>age" : "27",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"</a:t>
            </a:r>
            <a:r>
              <a:rPr lang="en-US" dirty="0" smtClean="0"/>
              <a:t>gender" : "female"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109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XML(eXtensible Markup Language)</vt:lpstr>
      <vt:lpstr>Example</vt:lpstr>
      <vt:lpstr>JSON</vt:lpstr>
      <vt:lpstr>Example</vt:lpstr>
      <vt:lpstr>Features of JSON (Why use JSON)</vt:lpstr>
      <vt:lpstr>JSON Data Structure Types</vt:lpstr>
      <vt:lpstr>1) JSON objects</vt:lpstr>
      <vt:lpstr>2) JSON objects in array</vt:lpstr>
      <vt:lpstr>3) Nesting of JSON objects</vt:lpstr>
      <vt:lpstr>Difference Between JSON and 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81</cp:revision>
  <dcterms:created xsi:type="dcterms:W3CDTF">2020-05-22T11:54:08Z</dcterms:created>
  <dcterms:modified xsi:type="dcterms:W3CDTF">2020-08-03T20:04:45Z</dcterms:modified>
</cp:coreProperties>
</file>