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6CA785-199C-4827-8019-BE91EE4833D9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F1988B-A2AD-4A03-A2E9-3680EEB1AE89}" type="slidenum">
              <a:rPr b="0" lang="en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rth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960" cy="15642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335664-4B9E-4D58-9195-314E375DAF7C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26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PlaceHolder 7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9393693-B989-4F4E-897F-C612F3A6394E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3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rth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8F5009-1D70-47E9-B540-A6EBFB866956}" type="slidenum">
              <a:rPr b="0" lang="en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Clustering Documents into Workspaces on Google Drive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97960" y="3363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Presenter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Sanjana Kothari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597960" y="25318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Short Story Assignment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Conclusion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147200" y="1108440"/>
            <a:ext cx="1448640" cy="18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Roboto"/>
                <a:ea typeface="Roboto"/>
              </a:rPr>
              <a:t>CEO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2" name="Group 3"/>
          <p:cNvGrpSpPr/>
          <p:nvPr/>
        </p:nvGrpSpPr>
        <p:grpSpPr>
          <a:xfrm>
            <a:off x="434880" y="1246680"/>
            <a:ext cx="8248680" cy="3331080"/>
            <a:chOff x="434880" y="1246680"/>
            <a:chExt cx="8248680" cy="3331080"/>
          </a:xfrm>
        </p:grpSpPr>
        <p:sp>
          <p:nvSpPr>
            <p:cNvPr id="253" name="CustomShape 4"/>
            <p:cNvSpPr/>
            <p:nvPr/>
          </p:nvSpPr>
          <p:spPr>
            <a:xfrm>
              <a:off x="443880" y="1246680"/>
              <a:ext cx="8237160" cy="3331080"/>
            </a:xfrm>
            <a:prstGeom prst="rect">
              <a:avLst/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5"/>
            <p:cNvSpPr/>
            <p:nvPr/>
          </p:nvSpPr>
          <p:spPr>
            <a:xfrm>
              <a:off x="434880" y="1246680"/>
              <a:ext cx="8248680" cy="4521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5" name="TextShape 6"/>
          <p:cNvSpPr txBox="1"/>
          <p:nvPr/>
        </p:nvSpPr>
        <p:spPr>
          <a:xfrm>
            <a:off x="477720" y="1783080"/>
            <a:ext cx="816300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First, the hypothesis is stated that document co_access can be used to measure document similarity. Then, a supervised document similarity neural model is developed which incorporates co_access features with text and metadata features. Lastly, a weakly-supervised method is proposed that uses future co_access labels which can be extracted efficiently from large scale activity logs.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Online experiment results show that the weakly-supervised method leads to better Workspace suggestions that the users accept </a:t>
            </a:r>
            <a:r>
              <a:rPr b="1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30%-49%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1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more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 often than the suggestions made by other unsupervised approaches.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The problem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3" name="Group 2"/>
          <p:cNvGrpSpPr/>
          <p:nvPr/>
        </p:nvGrpSpPr>
        <p:grpSpPr>
          <a:xfrm>
            <a:off x="434880" y="1246680"/>
            <a:ext cx="8248680" cy="3416040"/>
            <a:chOff x="434880" y="1246680"/>
            <a:chExt cx="8248680" cy="3416040"/>
          </a:xfrm>
        </p:grpSpPr>
        <p:sp>
          <p:nvSpPr>
            <p:cNvPr id="214" name="CustomShape 3"/>
            <p:cNvSpPr/>
            <p:nvPr/>
          </p:nvSpPr>
          <p:spPr>
            <a:xfrm>
              <a:off x="443880" y="1246680"/>
              <a:ext cx="8237160" cy="3416040"/>
            </a:xfrm>
            <a:prstGeom prst="rect">
              <a:avLst/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4"/>
            <p:cNvSpPr/>
            <p:nvPr/>
          </p:nvSpPr>
          <p:spPr>
            <a:xfrm>
              <a:off x="434880" y="1246680"/>
              <a:ext cx="8248680" cy="4636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TextShape 5"/>
          <p:cNvSpPr txBox="1"/>
          <p:nvPr/>
        </p:nvSpPr>
        <p:spPr>
          <a:xfrm>
            <a:off x="477000" y="1707840"/>
            <a:ext cx="816300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With a lot of personal and work-related documents being hosted on the cloud, the aim is to automatically cluster documents into a set of working files called Workspaces. By providing workspace suggestions to users, the users can find documents pertinent to a task more efficiently and avoid having to manually group documents.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Features of documents in the cluster: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Documents are topically related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34343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Documents are coherent and useful, i.e. useful to the user in the ongoing task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Limitations of the existing work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32360" y="1305000"/>
            <a:ext cx="2468880" cy="60732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3"/>
          <p:cNvSpPr txBox="1"/>
          <p:nvPr/>
        </p:nvSpPr>
        <p:spPr>
          <a:xfrm>
            <a:off x="432360" y="1451520"/>
            <a:ext cx="2256840" cy="31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Limitation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432360" y="2070720"/>
            <a:ext cx="2471400" cy="265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The unsupervised 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methods may not be 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suitable as the 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desired clustering 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for Workspaces may 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not depend solely 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on document topics.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7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3044880" y="1305000"/>
            <a:ext cx="2760120" cy="60732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6"/>
          <p:cNvSpPr txBox="1"/>
          <p:nvPr/>
        </p:nvSpPr>
        <p:spPr>
          <a:xfrm>
            <a:off x="3336120" y="1451520"/>
            <a:ext cx="2256840" cy="31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Limitation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7"/>
          <p:cNvSpPr txBox="1"/>
          <p:nvPr/>
        </p:nvSpPr>
        <p:spPr>
          <a:xfrm>
            <a:off x="3336120" y="2070720"/>
            <a:ext cx="2471400" cy="265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Since Workspaces is a new feature in Google Drive, the clustering labels for documents are lacking. Hence, existing supervised and semi-supervised techniques are not quite suitable.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5948640" y="1305000"/>
            <a:ext cx="2760120" cy="60732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9"/>
          <p:cNvSpPr txBox="1"/>
          <p:nvPr/>
        </p:nvSpPr>
        <p:spPr>
          <a:xfrm>
            <a:off x="6254280" y="1451520"/>
            <a:ext cx="2256840" cy="31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Limitation 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10"/>
          <p:cNvSpPr txBox="1"/>
          <p:nvPr/>
        </p:nvSpPr>
        <p:spPr>
          <a:xfrm>
            <a:off x="6254280" y="2070720"/>
            <a:ext cx="2471400" cy="265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The existing techniques focus majorly on document text for creating text representations. This makes them unsuitable due to private document corpora on Google Drive.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7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65680" y="335160"/>
            <a:ext cx="4044960" cy="69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2a3990"/>
                </a:solidFill>
                <a:latin typeface="Roboto"/>
                <a:ea typeface="Roboto"/>
              </a:rPr>
              <a:t>Solution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265680" y="1158840"/>
            <a:ext cx="4044960" cy="126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434343"/>
                </a:solidFill>
                <a:latin typeface="Roboto"/>
                <a:ea typeface="Roboto"/>
              </a:rPr>
              <a:t>Supervised clustering and semi-supervised clustering using activity logs. 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pic>
        <p:nvPicPr>
          <p:cNvPr id="229" name="Google Shape;117;p16_1" descr=""/>
          <p:cNvPicPr/>
          <p:nvPr/>
        </p:nvPicPr>
        <p:blipFill>
          <a:blip r:embed="rId1"/>
          <a:stretch/>
        </p:blipFill>
        <p:spPr>
          <a:xfrm>
            <a:off x="4947120" y="824040"/>
            <a:ext cx="3781080" cy="3495240"/>
          </a:xfrm>
          <a:prstGeom prst="rect">
            <a:avLst/>
          </a:prstGeom>
          <a:ln>
            <a:noFill/>
          </a:ln>
        </p:spPr>
      </p:pic>
      <p:sp>
        <p:nvSpPr>
          <p:cNvPr id="230" name="TextShape 3"/>
          <p:cNvSpPr txBox="1"/>
          <p:nvPr/>
        </p:nvSpPr>
        <p:spPr>
          <a:xfrm>
            <a:off x="360000" y="2547000"/>
            <a:ext cx="4044960" cy="126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434343"/>
                </a:solidFill>
                <a:latin typeface="Roboto"/>
                <a:ea typeface="Roboto"/>
              </a:rPr>
              <a:t>The clustering problem is modeled as a label prediction model, i.e. predicting co_cluster label denoting whether documents d and d’ are in the same cluster.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Implementation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Document Similarity Model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oogle Shape;129;p18_0" descr=""/>
          <p:cNvPicPr/>
          <p:nvPr/>
        </p:nvPicPr>
        <p:blipFill>
          <a:blip r:embed="rId1"/>
          <a:stretch/>
        </p:blipFill>
        <p:spPr>
          <a:xfrm>
            <a:off x="407520" y="1243080"/>
            <a:ext cx="4914720" cy="330480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5587920" y="1180080"/>
            <a:ext cx="30888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text(d) is encoded by averaging word embeddings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35" name="Google Shape;131;p18_0" descr=""/>
          <p:cNvPicPr/>
          <p:nvPr/>
        </p:nvPicPr>
        <p:blipFill>
          <a:blip r:embed="rId2"/>
          <a:stretch/>
        </p:blipFill>
        <p:spPr>
          <a:xfrm>
            <a:off x="5703840" y="1799640"/>
            <a:ext cx="2447640" cy="52344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5648400" y="3490200"/>
            <a:ext cx="30888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Output of the last layer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648400" y="2458080"/>
            <a:ext cx="30888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Hidden layer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38" name="Google Shape;134;p18_0" descr=""/>
          <p:cNvPicPr/>
          <p:nvPr/>
        </p:nvPicPr>
        <p:blipFill>
          <a:blip r:embed="rId3"/>
          <a:stretch/>
        </p:blipFill>
        <p:spPr>
          <a:xfrm>
            <a:off x="5703840" y="2889360"/>
            <a:ext cx="2798280" cy="334080"/>
          </a:xfrm>
          <a:prstGeom prst="rect">
            <a:avLst/>
          </a:prstGeom>
          <a:ln>
            <a:noFill/>
          </a:ln>
        </p:spPr>
      </p:pic>
      <p:pic>
        <p:nvPicPr>
          <p:cNvPr id="239" name="Google Shape;135;p18_0" descr=""/>
          <p:cNvPicPr/>
          <p:nvPr/>
        </p:nvPicPr>
        <p:blipFill>
          <a:blip r:embed="rId4"/>
          <a:stretch/>
        </p:blipFill>
        <p:spPr>
          <a:xfrm>
            <a:off x="5786640" y="3921480"/>
            <a:ext cx="1803960" cy="29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Activity-based features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Google Shape;141;p19" descr=""/>
          <p:cNvPicPr/>
          <p:nvPr/>
        </p:nvPicPr>
        <p:blipFill>
          <a:blip r:embed="rId1"/>
          <a:stretch/>
        </p:blipFill>
        <p:spPr>
          <a:xfrm>
            <a:off x="496080" y="2172600"/>
            <a:ext cx="4105080" cy="182844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357120" y="1122120"/>
            <a:ext cx="78314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Hypothesis -  co_access labels indicate that two documents are likely to be related, based on the assumption that they may belong to the same task.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866480" y="2083680"/>
            <a:ext cx="396540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recent_co_accesses(𝑑, 𝑑′ ): number of co-accesses between 𝑑, 𝑑 ′ in the past 2 weeks.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historic_co_accesses(𝑑, 𝑑′ ): number of co-accesses between 𝑑, 𝑑 ′ in the past 4 weeks.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future_co_accesses(𝑑, 𝑑′ ): number of co-accesses between 𝑑, 𝑑 ′ in the future week.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Weak-supervised clustering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340240" y="1617480"/>
            <a:ext cx="3088800" cy="21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Since collecting co_cluster labels is not feasible, a weakly supervised approach to document similarity is developed where future co_accesses are derived from the future activity segment.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46" name="Google Shape;150;p20" descr=""/>
          <p:cNvPicPr/>
          <p:nvPr/>
        </p:nvPicPr>
        <p:blipFill>
          <a:blip r:embed="rId1"/>
          <a:stretch/>
        </p:blipFill>
        <p:spPr>
          <a:xfrm>
            <a:off x="531360" y="1596240"/>
            <a:ext cx="4409280" cy="241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Results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oogle Shape;156;p21" descr=""/>
          <p:cNvPicPr/>
          <p:nvPr/>
        </p:nvPicPr>
        <p:blipFill>
          <a:blip r:embed="rId1"/>
          <a:stretch/>
        </p:blipFill>
        <p:spPr>
          <a:xfrm>
            <a:off x="354240" y="1661040"/>
            <a:ext cx="4217400" cy="224640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157;p21" descr=""/>
          <p:cNvPicPr/>
          <p:nvPr/>
        </p:nvPicPr>
        <p:blipFill>
          <a:blip r:embed="rId2"/>
          <a:stretch/>
        </p:blipFill>
        <p:spPr>
          <a:xfrm>
            <a:off x="4662000" y="1199160"/>
            <a:ext cx="4169880" cy="316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2022-12-12T22:08:40Z</dcterms:modified>
  <cp:revision>2</cp:revision>
  <dc:subject/>
  <dc:title/>
</cp:coreProperties>
</file>