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69" r:id="rId9"/>
    <p:sldId id="258" r:id="rId10"/>
    <p:sldId id="259" r:id="rId11"/>
    <p:sldId id="260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8" d="100"/>
          <a:sy n="68" d="100"/>
        </p:scale>
        <p:origin x="-144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A901-1F4D-4108-B43C-1219F8A36506}" type="datetimeFigureOut">
              <a:rPr lang="en-US" smtClean="0"/>
              <a:pPr/>
              <a:t>08-May-20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C5D-088A-45D8-8FB2-6BF4DFAA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A901-1F4D-4108-B43C-1219F8A36506}" type="datetimeFigureOut">
              <a:rPr lang="en-US" smtClean="0"/>
              <a:pPr/>
              <a:t>08-May-20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C5D-088A-45D8-8FB2-6BF4DFAA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A901-1F4D-4108-B43C-1219F8A36506}" type="datetimeFigureOut">
              <a:rPr lang="en-US" smtClean="0"/>
              <a:pPr/>
              <a:t>08-May-20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C5D-088A-45D8-8FB2-6BF4DFAA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A901-1F4D-4108-B43C-1219F8A36506}" type="datetimeFigureOut">
              <a:rPr lang="en-US" smtClean="0"/>
              <a:pPr/>
              <a:t>08-May-20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C5D-088A-45D8-8FB2-6BF4DFAA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A901-1F4D-4108-B43C-1219F8A36506}" type="datetimeFigureOut">
              <a:rPr lang="en-US" smtClean="0"/>
              <a:pPr/>
              <a:t>08-May-20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C5D-088A-45D8-8FB2-6BF4DFAA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A901-1F4D-4108-B43C-1219F8A36506}" type="datetimeFigureOut">
              <a:rPr lang="en-US" smtClean="0"/>
              <a:pPr/>
              <a:t>08-May-20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C5D-088A-45D8-8FB2-6BF4DFAA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A901-1F4D-4108-B43C-1219F8A36506}" type="datetimeFigureOut">
              <a:rPr lang="en-US" smtClean="0"/>
              <a:pPr/>
              <a:t>08-May-20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C5D-088A-45D8-8FB2-6BF4DFAA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A901-1F4D-4108-B43C-1219F8A36506}" type="datetimeFigureOut">
              <a:rPr lang="en-US" smtClean="0"/>
              <a:pPr/>
              <a:t>08-May-20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E0FC5D-088A-45D8-8FB2-6BF4DFAAF0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A901-1F4D-4108-B43C-1219F8A36506}" type="datetimeFigureOut">
              <a:rPr lang="en-US" smtClean="0"/>
              <a:pPr/>
              <a:t>08-May-20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C5D-088A-45D8-8FB2-6BF4DFAA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A901-1F4D-4108-B43C-1219F8A36506}" type="datetimeFigureOut">
              <a:rPr lang="en-US" smtClean="0"/>
              <a:pPr/>
              <a:t>08-May-20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0E0FC5D-088A-45D8-8FB2-6BF4DFAA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1AEA901-1F4D-4108-B43C-1219F8A36506}" type="datetimeFigureOut">
              <a:rPr lang="en-US" smtClean="0"/>
              <a:pPr/>
              <a:t>08-May-20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C5D-088A-45D8-8FB2-6BF4DFAA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AEA901-1F4D-4108-B43C-1219F8A36506}" type="datetimeFigureOut">
              <a:rPr lang="en-US" smtClean="0"/>
              <a:pPr/>
              <a:t>08-May-20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0E0FC5D-088A-45D8-8FB2-6BF4DFAA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ython-tkinter-listbox" TargetMode="External"/><Relationship Id="rId2" Type="http://schemas.openxmlformats.org/officeDocument/2006/relationships/hyperlink" Target="https://github.com/attreyabhatt/Python-Music-Play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utagen.readthedocs.io/en/latest/user/gettingstarted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6858000" cy="2590800"/>
          </a:xfrm>
        </p:spPr>
        <p:txBody>
          <a:bodyPr/>
          <a:lstStyle/>
          <a:p>
            <a:r>
              <a:rPr lang="en-US" dirty="0" smtClean="0"/>
              <a:t>SUR  MUSIC  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2743200"/>
            <a:ext cx="5114778" cy="2362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	</a:t>
            </a:r>
            <a:r>
              <a:rPr lang="en-US" sz="2400" dirty="0" smtClean="0"/>
              <a:t>By</a:t>
            </a:r>
            <a:r>
              <a:rPr lang="en-US" sz="2400" dirty="0" smtClean="0"/>
              <a:t>,</a:t>
            </a:r>
          </a:p>
          <a:p>
            <a:pPr algn="l"/>
            <a:r>
              <a:rPr lang="en-US" sz="2400" dirty="0" smtClean="0"/>
              <a:t>	</a:t>
            </a:r>
            <a:r>
              <a:rPr lang="en-US" sz="2400" dirty="0" smtClean="0"/>
              <a:t>Shubham Kothari (SE-A-38)</a:t>
            </a:r>
            <a:endParaRPr lang="en-US" sz="2400" dirty="0" smtClean="0"/>
          </a:p>
          <a:p>
            <a:pPr algn="l"/>
            <a:r>
              <a:rPr lang="en-US" sz="2400" dirty="0" smtClean="0"/>
              <a:t>	</a:t>
            </a:r>
            <a:r>
              <a:rPr lang="en-US" sz="2400" dirty="0" smtClean="0"/>
              <a:t>Aniket Kurkute (</a:t>
            </a:r>
            <a:r>
              <a:rPr lang="en-US" sz="2400" dirty="0" smtClean="0"/>
              <a:t>SE-A-40)</a:t>
            </a:r>
            <a:endParaRPr lang="en-US" sz="2400" dirty="0" smtClean="0"/>
          </a:p>
          <a:p>
            <a:pPr algn="l"/>
            <a:r>
              <a:rPr lang="en-US" sz="2400" dirty="0" smtClean="0"/>
              <a:t>	</a:t>
            </a:r>
            <a:r>
              <a:rPr lang="en-US" sz="2400" dirty="0" smtClean="0"/>
              <a:t>Atul Gadekar (</a:t>
            </a:r>
            <a:r>
              <a:rPr lang="en-US" sz="2400" dirty="0" smtClean="0"/>
              <a:t>SE-A-23)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made for entertainment purpose</a:t>
            </a:r>
          </a:p>
          <a:p>
            <a:r>
              <a:rPr lang="en-US" dirty="0" smtClean="0"/>
              <a:t> Music can be played using the project</a:t>
            </a:r>
          </a:p>
          <a:p>
            <a:r>
              <a:rPr lang="en-US" dirty="0" smtClean="0"/>
              <a:t>We learnt basics of python ,use of </a:t>
            </a:r>
            <a:r>
              <a:rPr lang="en-US" dirty="0" err="1" smtClean="0"/>
              <a:t>gui</a:t>
            </a:r>
            <a:r>
              <a:rPr lang="en-US" dirty="0" smtClean="0"/>
              <a:t> , threads by doing this project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https://github.com/attreyabhatt/Python-Music-Player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https://www.javatpoint.com/python-tkinter-listbox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https://mutagen.readthedocs.io/en/latest/user/gettingstarted.html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5146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for entertainment purpose</a:t>
            </a:r>
          </a:p>
          <a:p>
            <a:r>
              <a:rPr lang="en-US" dirty="0" smtClean="0"/>
              <a:t>This project was made because many of the existing player didn’t have the function required in a music player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inus 13"/>
          <p:cNvSpPr/>
          <p:nvPr/>
        </p:nvSpPr>
        <p:spPr>
          <a:xfrm>
            <a:off x="1905000" y="304800"/>
            <a:ext cx="1871036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4419600" y="457200"/>
            <a:ext cx="1871036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81000" y="228600"/>
            <a:ext cx="1981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Sur  Music Player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Minus 21"/>
          <p:cNvSpPr/>
          <p:nvPr/>
        </p:nvSpPr>
        <p:spPr>
          <a:xfrm rot="1116879">
            <a:off x="4948098" y="2412715"/>
            <a:ext cx="285357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228600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PLAY/</a:t>
            </a:r>
            <a:br>
              <a:rPr lang="en-US" dirty="0" smtClean="0"/>
            </a:br>
            <a:r>
              <a:rPr lang="en-US" dirty="0" smtClean="0"/>
              <a:t>PAUSE/</a:t>
            </a:r>
            <a:br>
              <a:rPr lang="en-US" dirty="0" smtClean="0"/>
            </a:br>
            <a:r>
              <a:rPr lang="en-US" dirty="0" smtClean="0"/>
              <a:t>STOP/</a:t>
            </a:r>
          </a:p>
          <a:p>
            <a:pPr algn="ctr"/>
            <a:r>
              <a:rPr lang="en-US" dirty="0" smtClean="0"/>
              <a:t>NEXT/</a:t>
            </a:r>
          </a:p>
          <a:p>
            <a:pPr algn="ctr"/>
            <a:r>
              <a:rPr lang="en-US" dirty="0" smtClean="0"/>
              <a:t>REWIND</a:t>
            </a:r>
          </a:p>
        </p:txBody>
      </p:sp>
      <p:sp>
        <p:nvSpPr>
          <p:cNvPr id="24" name="Minus 23"/>
          <p:cNvSpPr/>
          <p:nvPr/>
        </p:nvSpPr>
        <p:spPr>
          <a:xfrm rot="6479750">
            <a:off x="2952517" y="3103875"/>
            <a:ext cx="1885399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 rot="9805969">
            <a:off x="1206517" y="2276056"/>
            <a:ext cx="3271309" cy="92179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4800" y="2362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OR REMOVE</a:t>
            </a:r>
          </a:p>
          <a:p>
            <a:pPr algn="ctr"/>
            <a:r>
              <a:rPr lang="en-US" dirty="0" smtClean="0"/>
              <a:t>SONG FROM PLAYLIST</a:t>
            </a:r>
            <a:endParaRPr lang="en-US" dirty="0"/>
          </a:p>
        </p:txBody>
      </p:sp>
      <p:sp>
        <p:nvSpPr>
          <p:cNvPr id="25" name="Minus 24"/>
          <p:cNvSpPr/>
          <p:nvPr/>
        </p:nvSpPr>
        <p:spPr>
          <a:xfrm rot="4197035">
            <a:off x="4364421" y="2949784"/>
            <a:ext cx="1738479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 rot="8522570">
            <a:off x="1680026" y="4891149"/>
            <a:ext cx="14478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362200" y="3657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LYRICS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04800" y="5029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LYRICS</a:t>
            </a:r>
            <a:endParaRPr lang="en-US" dirty="0"/>
          </a:p>
        </p:txBody>
      </p:sp>
      <p:sp>
        <p:nvSpPr>
          <p:cNvPr id="29" name="Minus 28"/>
          <p:cNvSpPr/>
          <p:nvPr/>
        </p:nvSpPr>
        <p:spPr>
          <a:xfrm rot="2059591">
            <a:off x="6075343" y="4900586"/>
            <a:ext cx="14478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58000" y="5029200"/>
            <a:ext cx="2133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METADATA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24400" y="3733800"/>
            <a:ext cx="20574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ABOUT SONG`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228600"/>
            <a:ext cx="2057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  of program</a:t>
            </a:r>
            <a:endParaRPr lang="en-US" dirty="0"/>
          </a:p>
        </p:txBody>
      </p:sp>
      <p:sp>
        <p:nvSpPr>
          <p:cNvPr id="33" name="Minus 32"/>
          <p:cNvSpPr/>
          <p:nvPr/>
        </p:nvSpPr>
        <p:spPr>
          <a:xfrm rot="19131068">
            <a:off x="5003579" y="1226986"/>
            <a:ext cx="1361599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57600" y="1752600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AND PLAY Music in </a:t>
            </a:r>
          </a:p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35" name="Minus 34"/>
          <p:cNvSpPr/>
          <p:nvPr/>
        </p:nvSpPr>
        <p:spPr>
          <a:xfrm>
            <a:off x="6738028" y="507060"/>
            <a:ext cx="1361599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86400" y="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PLAYLIST </a:t>
            </a:r>
          </a:p>
          <a:p>
            <a:pPr algn="ctr"/>
            <a:r>
              <a:rPr lang="en-US" dirty="0" smtClean="0"/>
              <a:t>DEFAULT IS ALL</a:t>
            </a:r>
          </a:p>
        </p:txBody>
      </p:sp>
      <p:sp>
        <p:nvSpPr>
          <p:cNvPr id="34" name="Oval 33"/>
          <p:cNvSpPr/>
          <p:nvPr/>
        </p:nvSpPr>
        <p:spPr>
          <a:xfrm>
            <a:off x="7391400" y="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PLAYLIST /PLAY PLAYLIST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0" y="1328737"/>
            <a:ext cx="8816220" cy="5376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MAIN WINDOW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While   Playing</a:t>
            </a:r>
            <a:endParaRPr lang="en-US" dirty="0"/>
          </a:p>
        </p:txBody>
      </p:sp>
      <p:pic>
        <p:nvPicPr>
          <p:cNvPr id="3" name="Picture 2" descr="SUR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Metadata Window</a:t>
            </a:r>
            <a:endParaRPr lang="en-US" dirty="0"/>
          </a:p>
        </p:txBody>
      </p:sp>
      <p:pic>
        <p:nvPicPr>
          <p:cNvPr id="3" name="Picture 2" descr="sUR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4343400" cy="4724400"/>
          </a:xfrm>
          <a:prstGeom prst="rect">
            <a:avLst/>
          </a:prstGeom>
        </p:spPr>
      </p:pic>
      <p:pic>
        <p:nvPicPr>
          <p:cNvPr id="5" name="Picture 4" descr="SUR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828800"/>
            <a:ext cx="32766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Lyrics Window</a:t>
            </a:r>
            <a:endParaRPr lang="en-US" dirty="0"/>
          </a:p>
        </p:txBody>
      </p:sp>
      <p:pic>
        <p:nvPicPr>
          <p:cNvPr id="3" name="Picture 2" descr="SUR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4524"/>
            <a:ext cx="807720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Playlist Window</a:t>
            </a:r>
            <a:endParaRPr lang="en-US" dirty="0"/>
          </a:p>
        </p:txBody>
      </p:sp>
      <p:pic>
        <p:nvPicPr>
          <p:cNvPr id="3" name="Picture 2" descr="SUR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4419600" cy="4724400"/>
          </a:xfrm>
          <a:prstGeom prst="rect">
            <a:avLst/>
          </a:prstGeom>
        </p:spPr>
      </p:pic>
      <p:pic>
        <p:nvPicPr>
          <p:cNvPr id="4" name="Picture 3" descr="SUR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52600"/>
            <a:ext cx="350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Music player and will be used for playing music </a:t>
            </a:r>
          </a:p>
          <a:p>
            <a:r>
              <a:rPr lang="en-US" dirty="0" smtClean="0"/>
              <a:t>It is a entertainment mean which is to be used to relax mind ands soul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172</TotalTime>
  <Words>150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SUR  MUSIC  PLAYER</vt:lpstr>
      <vt:lpstr>Purpose</vt:lpstr>
      <vt:lpstr>Slide 3</vt:lpstr>
      <vt:lpstr>Slide 4</vt:lpstr>
      <vt:lpstr>While   Playing</vt:lpstr>
      <vt:lpstr>Metadata Window</vt:lpstr>
      <vt:lpstr>Lyrics Window</vt:lpstr>
      <vt:lpstr>Playlist Window</vt:lpstr>
      <vt:lpstr>Application </vt:lpstr>
      <vt:lpstr>Conclusion</vt:lpstr>
      <vt:lpstr>Reference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  MUSIC  PLAYER</dc:title>
  <dc:creator>MY PC</dc:creator>
  <cp:lastModifiedBy>MY PC</cp:lastModifiedBy>
  <cp:revision>22</cp:revision>
  <dcterms:created xsi:type="dcterms:W3CDTF">2020-04-16T17:45:10Z</dcterms:created>
  <dcterms:modified xsi:type="dcterms:W3CDTF">2020-05-07T21:02:27Z</dcterms:modified>
</cp:coreProperties>
</file>