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826" r:id="rId1"/>
  </p:sldMasterIdLst>
  <p:notesMasterIdLst>
    <p:notesMasterId r:id="rId8"/>
  </p:notesMasterIdLst>
  <p:sldIdLst>
    <p:sldId id="256" r:id="rId2"/>
    <p:sldId id="273" r:id="rId3"/>
    <p:sldId id="274" r:id="rId4"/>
    <p:sldId id="275" r:id="rId5"/>
    <p:sldId id="276" r:id="rId6"/>
    <p:sldId id="277" r:id="rId7"/>
  </p:sldIdLst>
  <p:sldSz cx="12192000" cy="6858000"/>
  <p:notesSz cx="6858000" cy="9144000"/>
  <p:embeddedFontLst>
    <p:embeddedFont>
      <p:font typeface="Rockwell" panose="02060603020205020403" pitchFamily="18" charset="0"/>
      <p:regular r:id="rId9"/>
      <p:bold r:id="rId10"/>
      <p:italic r:id="rId11"/>
      <p:boldItalic r:id="rId12"/>
    </p:embeddedFont>
    <p:embeddedFont>
      <p:font typeface="Rockwell Condensed" panose="02060603050405020104" pitchFamily="18" charset="0"/>
      <p:regular r:id="rId13"/>
      <p:bold r:id="rId14"/>
    </p:embeddedFont>
    <p:embeddedFont>
      <p:font typeface="Rockwell Extra Bold" panose="02060903040505020403" pitchFamily="18" charset="0"/>
      <p:bold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p15:clr>
            <a:srgbClr val="A4A3A4"/>
          </p15:clr>
        </p15:guide>
        <p15:guide id="2" pos="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184B72-1AF4-4A5C-B49A-539B085AA4D0}" v="111" dt="2024-10-07T00:18:51.456"/>
  </p1510:revLst>
</p1510:revInfo>
</file>

<file path=ppt/tableStyles.xml><?xml version="1.0" encoding="utf-8"?>
<a:tblStyleLst xmlns:a="http://schemas.openxmlformats.org/drawingml/2006/main" def="{22E8960F-19EF-4C9F-9350-6DFA7A70172E}">
  <a:tblStyle styleId="{22E8960F-19EF-4C9F-9350-6DFA7A7017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guide orient="horz" pos="1080"/>
        <p:guide pos="3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irya Dedhia" userId="5fd8972d71b765f5" providerId="LiveId" clId="{A9184B72-1AF4-4A5C-B49A-539B085AA4D0}"/>
    <pc:docChg chg="undo redo custSel addSld delSld modSld sldOrd delMainMaster modMainMaster">
      <pc:chgData name="Dhairya Dedhia" userId="5fd8972d71b765f5" providerId="LiveId" clId="{A9184B72-1AF4-4A5C-B49A-539B085AA4D0}" dt="2024-10-07T00:19:56.877" v="1082" actId="20577"/>
      <pc:docMkLst>
        <pc:docMk/>
      </pc:docMkLst>
      <pc:sldChg chg="addSp delSp modSp mod setBg addAnim setClrOvrMap delDesignElem">
        <pc:chgData name="Dhairya Dedhia" userId="5fd8972d71b765f5" providerId="LiveId" clId="{A9184B72-1AF4-4A5C-B49A-539B085AA4D0}" dt="2024-10-07T00:04:20.078" v="1057" actId="1076"/>
        <pc:sldMkLst>
          <pc:docMk/>
          <pc:sldMk cId="0" sldId="256"/>
        </pc:sldMkLst>
        <pc:spChg chg="mod">
          <ac:chgData name="Dhairya Dedhia" userId="5fd8972d71b765f5" providerId="LiveId" clId="{A9184B72-1AF4-4A5C-B49A-539B085AA4D0}" dt="2024-10-07T00:04:20.078" v="1057" actId="1076"/>
          <ac:spMkLst>
            <pc:docMk/>
            <pc:sldMk cId="0" sldId="256"/>
            <ac:spMk id="336" creationId="{00000000-0000-0000-0000-000000000000}"/>
          </ac:spMkLst>
        </pc:spChg>
        <pc:spChg chg="mod">
          <ac:chgData name="Dhairya Dedhia" userId="5fd8972d71b765f5" providerId="LiveId" clId="{A9184B72-1AF4-4A5C-B49A-539B085AA4D0}" dt="2024-10-06T22:26:31.335" v="682" actId="14100"/>
          <ac:spMkLst>
            <pc:docMk/>
            <pc:sldMk cId="0" sldId="256"/>
            <ac:spMk id="337" creationId="{00000000-0000-0000-0000-000000000000}"/>
          </ac:spMkLst>
        </pc:spChg>
        <pc:spChg chg="add del">
          <ac:chgData name="Dhairya Dedhia" userId="5fd8972d71b765f5" providerId="LiveId" clId="{A9184B72-1AF4-4A5C-B49A-539B085AA4D0}" dt="2024-10-06T22:15:11.682" v="567"/>
          <ac:spMkLst>
            <pc:docMk/>
            <pc:sldMk cId="0" sldId="256"/>
            <ac:spMk id="343" creationId="{25C8D2C1-DA83-420D-9635-D52CE066B5DA}"/>
          </ac:spMkLst>
        </pc:spChg>
        <pc:spChg chg="add del">
          <ac:chgData name="Dhairya Dedhia" userId="5fd8972d71b765f5" providerId="LiveId" clId="{A9184B72-1AF4-4A5C-B49A-539B085AA4D0}" dt="2024-10-06T22:19:30.870" v="586"/>
          <ac:spMkLst>
            <pc:docMk/>
            <pc:sldMk cId="0" sldId="256"/>
            <ac:spMk id="344" creationId="{25C8D2C1-DA83-420D-9635-D52CE066B5DA}"/>
          </ac:spMkLst>
        </pc:spChg>
        <pc:spChg chg="add del">
          <ac:chgData name="Dhairya Dedhia" userId="5fd8972d71b765f5" providerId="LiveId" clId="{A9184B72-1AF4-4A5C-B49A-539B085AA4D0}" dt="2024-10-06T22:15:11.682" v="567"/>
          <ac:spMkLst>
            <pc:docMk/>
            <pc:sldMk cId="0" sldId="256"/>
            <ac:spMk id="345" creationId="{434F74C9-6A0B-409E-AD1C-45B58BE91BB8}"/>
          </ac:spMkLst>
        </pc:spChg>
        <pc:spChg chg="add del">
          <ac:chgData name="Dhairya Dedhia" userId="5fd8972d71b765f5" providerId="LiveId" clId="{A9184B72-1AF4-4A5C-B49A-539B085AA4D0}" dt="2024-10-06T22:19:30.870" v="586"/>
          <ac:spMkLst>
            <pc:docMk/>
            <pc:sldMk cId="0" sldId="256"/>
            <ac:spMk id="346" creationId="{434F74C9-6A0B-409E-AD1C-45B58BE91BB8}"/>
          </ac:spMkLst>
        </pc:spChg>
        <pc:spChg chg="add del">
          <ac:chgData name="Dhairya Dedhia" userId="5fd8972d71b765f5" providerId="LiveId" clId="{A9184B72-1AF4-4A5C-B49A-539B085AA4D0}" dt="2024-10-06T22:15:11.682" v="567"/>
          <ac:spMkLst>
            <pc:docMk/>
            <pc:sldMk cId="0" sldId="256"/>
            <ac:spMk id="349" creationId="{A9286AD2-18A9-4868-A4E3-7A2097A20810}"/>
          </ac:spMkLst>
        </pc:spChg>
        <pc:spChg chg="add del">
          <ac:chgData name="Dhairya Dedhia" userId="5fd8972d71b765f5" providerId="LiveId" clId="{A9184B72-1AF4-4A5C-B49A-539B085AA4D0}" dt="2024-10-06T21:55:41.458" v="109" actId="26606"/>
          <ac:spMkLst>
            <pc:docMk/>
            <pc:sldMk cId="0" sldId="256"/>
            <ac:spMk id="350" creationId="{22C7FDF9-C2A1-45C5-A49B-8B1CA2A3C05B}"/>
          </ac:spMkLst>
        </pc:spChg>
        <pc:spChg chg="add del">
          <ac:chgData name="Dhairya Dedhia" userId="5fd8972d71b765f5" providerId="LiveId" clId="{A9184B72-1AF4-4A5C-B49A-539B085AA4D0}" dt="2024-10-06T22:19:30.870" v="586"/>
          <ac:spMkLst>
            <pc:docMk/>
            <pc:sldMk cId="0" sldId="256"/>
            <ac:spMk id="355" creationId="{C4E89C94-E462-4566-A15A-32835FD68BCD}"/>
          </ac:spMkLst>
        </pc:spChg>
        <pc:spChg chg="add del">
          <ac:chgData name="Dhairya Dedhia" userId="5fd8972d71b765f5" providerId="LiveId" clId="{A9184B72-1AF4-4A5C-B49A-539B085AA4D0}" dt="2024-10-06T22:19:30.870" v="586"/>
          <ac:spMkLst>
            <pc:docMk/>
            <pc:sldMk cId="0" sldId="256"/>
            <ac:spMk id="358" creationId="{E25F4A20-71FB-4A26-92E2-89DED49264CA}"/>
          </ac:spMkLst>
        </pc:spChg>
        <pc:spChg chg="add del">
          <ac:chgData name="Dhairya Dedhia" userId="5fd8972d71b765f5" providerId="LiveId" clId="{A9184B72-1AF4-4A5C-B49A-539B085AA4D0}" dt="2024-10-06T21:55:55.225" v="111" actId="26606"/>
          <ac:spMkLst>
            <pc:docMk/>
            <pc:sldMk cId="0" sldId="256"/>
            <ac:spMk id="360" creationId="{637863A1-54F7-428E-9109-03BACEC2059C}"/>
          </ac:spMkLst>
        </pc:spChg>
        <pc:spChg chg="add del">
          <ac:chgData name="Dhairya Dedhia" userId="5fd8972d71b765f5" providerId="LiveId" clId="{A9184B72-1AF4-4A5C-B49A-539B085AA4D0}" dt="2024-10-06T21:55:55.225" v="111" actId="26606"/>
          <ac:spMkLst>
            <pc:docMk/>
            <pc:sldMk cId="0" sldId="256"/>
            <ac:spMk id="361" creationId="{F8774F60-10DA-4D7F-BC9C-E9FBFFB38BF9}"/>
          </ac:spMkLst>
        </pc:spChg>
        <pc:spChg chg="add del">
          <ac:chgData name="Dhairya Dedhia" userId="5fd8972d71b765f5" providerId="LiveId" clId="{A9184B72-1AF4-4A5C-B49A-539B085AA4D0}" dt="2024-10-06T21:55:55.225" v="111" actId="26606"/>
          <ac:spMkLst>
            <pc:docMk/>
            <pc:sldMk cId="0" sldId="256"/>
            <ac:spMk id="362" creationId="{0F9EB1F5-0A3E-446D-B428-00D62197A714}"/>
          </ac:spMkLst>
        </pc:spChg>
        <pc:spChg chg="add del">
          <ac:chgData name="Dhairya Dedhia" userId="5fd8972d71b765f5" providerId="LiveId" clId="{A9184B72-1AF4-4A5C-B49A-539B085AA4D0}" dt="2024-10-06T22:20:10.194" v="590" actId="26606"/>
          <ac:spMkLst>
            <pc:docMk/>
            <pc:sldMk cId="0" sldId="256"/>
            <ac:spMk id="363" creationId="{9EBB507A-4CD7-4FB2-A45B-AA83624A236B}"/>
          </ac:spMkLst>
        </pc:spChg>
        <pc:spChg chg="add del">
          <ac:chgData name="Dhairya Dedhia" userId="5fd8972d71b765f5" providerId="LiveId" clId="{A9184B72-1AF4-4A5C-B49A-539B085AA4D0}" dt="2024-10-06T22:20:10.194" v="590" actId="26606"/>
          <ac:spMkLst>
            <pc:docMk/>
            <pc:sldMk cId="0" sldId="256"/>
            <ac:spMk id="364" creationId="{7ED360F3-9486-4724-8EB2-20E3BF28BA50}"/>
          </ac:spMkLst>
        </pc:spChg>
        <pc:spChg chg="add del">
          <ac:chgData name="Dhairya Dedhia" userId="5fd8972d71b765f5" providerId="LiveId" clId="{A9184B72-1AF4-4A5C-B49A-539B085AA4D0}" dt="2024-10-06T22:20:10.194" v="590" actId="26606"/>
          <ac:spMkLst>
            <pc:docMk/>
            <pc:sldMk cId="0" sldId="256"/>
            <ac:spMk id="365" creationId="{8CA74D14-246A-4175-B6DE-9D43DBB3D4FF}"/>
          </ac:spMkLst>
        </pc:spChg>
        <pc:spChg chg="add del">
          <ac:chgData name="Dhairya Dedhia" userId="5fd8972d71b765f5" providerId="LiveId" clId="{A9184B72-1AF4-4A5C-B49A-539B085AA4D0}" dt="2024-10-06T22:21:18.997" v="599" actId="26606"/>
          <ac:spMkLst>
            <pc:docMk/>
            <pc:sldMk cId="0" sldId="256"/>
            <ac:spMk id="366" creationId="{2550AE69-AC86-4188-83E5-A856C4F1DCFF}"/>
          </ac:spMkLst>
        </pc:spChg>
        <pc:spChg chg="add del">
          <ac:chgData name="Dhairya Dedhia" userId="5fd8972d71b765f5" providerId="LiveId" clId="{A9184B72-1AF4-4A5C-B49A-539B085AA4D0}" dt="2024-10-06T22:20:15.951" v="593"/>
          <ac:spMkLst>
            <pc:docMk/>
            <pc:sldMk cId="0" sldId="256"/>
            <ac:spMk id="368" creationId="{9EBB507A-4CD7-4FB2-A45B-AA83624A236B}"/>
          </ac:spMkLst>
        </pc:spChg>
        <pc:spChg chg="add del">
          <ac:chgData name="Dhairya Dedhia" userId="5fd8972d71b765f5" providerId="LiveId" clId="{A9184B72-1AF4-4A5C-B49A-539B085AA4D0}" dt="2024-10-06T22:20:15.951" v="593"/>
          <ac:spMkLst>
            <pc:docMk/>
            <pc:sldMk cId="0" sldId="256"/>
            <ac:spMk id="369" creationId="{7ED360F3-9486-4724-8EB2-20E3BF28BA50}"/>
          </ac:spMkLst>
        </pc:spChg>
        <pc:spChg chg="add del">
          <ac:chgData name="Dhairya Dedhia" userId="5fd8972d71b765f5" providerId="LiveId" clId="{A9184B72-1AF4-4A5C-B49A-539B085AA4D0}" dt="2024-10-06T22:20:15.951" v="593"/>
          <ac:spMkLst>
            <pc:docMk/>
            <pc:sldMk cId="0" sldId="256"/>
            <ac:spMk id="370" creationId="{3136C039-F5E0-42C7-AFB4-E1FC5B2865FC}"/>
          </ac:spMkLst>
        </pc:spChg>
        <pc:spChg chg="add del">
          <ac:chgData name="Dhairya Dedhia" userId="5fd8972d71b765f5" providerId="LiveId" clId="{A9184B72-1AF4-4A5C-B49A-539B085AA4D0}" dt="2024-10-06T22:20:15.951" v="593"/>
          <ac:spMkLst>
            <pc:docMk/>
            <pc:sldMk cId="0" sldId="256"/>
            <ac:spMk id="371" creationId="{7AB26B25-DCD4-4574-8050-200124370050}"/>
          </ac:spMkLst>
        </pc:spChg>
        <pc:spChg chg="add del">
          <ac:chgData name="Dhairya Dedhia" userId="5fd8972d71b765f5" providerId="LiveId" clId="{A9184B72-1AF4-4A5C-B49A-539B085AA4D0}" dt="2024-10-06T22:21:18.997" v="599" actId="26606"/>
          <ac:spMkLst>
            <pc:docMk/>
            <pc:sldMk cId="0" sldId="256"/>
            <ac:spMk id="372" creationId="{EC4CA156-2C9D-4F0C-B229-88D8B5E17BCF}"/>
          </ac:spMkLst>
        </pc:spChg>
        <pc:spChg chg="add del">
          <ac:chgData name="Dhairya Dedhia" userId="5fd8972d71b765f5" providerId="LiveId" clId="{A9184B72-1AF4-4A5C-B49A-539B085AA4D0}" dt="2024-10-06T22:21:18.997" v="599" actId="26606"/>
          <ac:spMkLst>
            <pc:docMk/>
            <pc:sldMk cId="0" sldId="256"/>
            <ac:spMk id="374" creationId="{D7361ED3-EBE5-4EFC-8DA3-D0CE4BF2F4B1}"/>
          </ac:spMkLst>
        </pc:spChg>
        <pc:spChg chg="add del">
          <ac:chgData name="Dhairya Dedhia" userId="5fd8972d71b765f5" providerId="LiveId" clId="{A9184B72-1AF4-4A5C-B49A-539B085AA4D0}" dt="2024-10-06T22:05:58.935" v="392"/>
          <ac:spMkLst>
            <pc:docMk/>
            <pc:sldMk cId="0" sldId="256"/>
            <ac:spMk id="375" creationId="{3D6DABB5-1FC3-4E21-AC84-4685B03C9F93}"/>
          </ac:spMkLst>
        </pc:spChg>
        <pc:spChg chg="add del">
          <ac:chgData name="Dhairya Dedhia" userId="5fd8972d71b765f5" providerId="LiveId" clId="{A9184B72-1AF4-4A5C-B49A-539B085AA4D0}" dt="2024-10-06T22:05:58.935" v="392"/>
          <ac:spMkLst>
            <pc:docMk/>
            <pc:sldMk cId="0" sldId="256"/>
            <ac:spMk id="377" creationId="{FC5790B5-250E-45E6-A05D-C3D1D459BC9D}"/>
          </ac:spMkLst>
        </pc:spChg>
        <pc:spChg chg="add del">
          <ac:chgData name="Dhairya Dedhia" userId="5fd8972d71b765f5" providerId="LiveId" clId="{A9184B72-1AF4-4A5C-B49A-539B085AA4D0}" dt="2024-10-06T22:21:18.997" v="599" actId="26606"/>
          <ac:spMkLst>
            <pc:docMk/>
            <pc:sldMk cId="0" sldId="256"/>
            <ac:spMk id="381" creationId="{B558F58E-93BA-44A3-BCDA-585AFF2E4F3F}"/>
          </ac:spMkLst>
        </pc:spChg>
        <pc:spChg chg="add del">
          <ac:chgData name="Dhairya Dedhia" userId="5fd8972d71b765f5" providerId="LiveId" clId="{A9184B72-1AF4-4A5C-B49A-539B085AA4D0}" dt="2024-10-06T22:21:18.997" v="599" actId="26606"/>
          <ac:spMkLst>
            <pc:docMk/>
            <pc:sldMk cId="0" sldId="256"/>
            <ac:spMk id="382" creationId="{34DBF680-FBD0-4394-A076-AD549E2DB406}"/>
          </ac:spMkLst>
        </pc:spChg>
        <pc:spChg chg="add del">
          <ac:chgData name="Dhairya Dedhia" userId="5fd8972d71b765f5" providerId="LiveId" clId="{A9184B72-1AF4-4A5C-B49A-539B085AA4D0}" dt="2024-10-06T22:21:18.997" v="599" actId="26606"/>
          <ac:spMkLst>
            <pc:docMk/>
            <pc:sldMk cId="0" sldId="256"/>
            <ac:spMk id="383" creationId="{025516A9-A197-45C0-A7C3-D8D04C443D15}"/>
          </ac:spMkLst>
        </pc:spChg>
        <pc:spChg chg="add del">
          <ac:chgData name="Dhairya Dedhia" userId="5fd8972d71b765f5" providerId="LiveId" clId="{A9184B72-1AF4-4A5C-B49A-539B085AA4D0}" dt="2024-10-06T22:25:06.077" v="636" actId="26606"/>
          <ac:spMkLst>
            <pc:docMk/>
            <pc:sldMk cId="0" sldId="256"/>
            <ac:spMk id="388" creationId="{2550AE69-AC86-4188-83E5-A856C4F1DCFF}"/>
          </ac:spMkLst>
        </pc:spChg>
        <pc:spChg chg="add del">
          <ac:chgData name="Dhairya Dedhia" userId="5fd8972d71b765f5" providerId="LiveId" clId="{A9184B72-1AF4-4A5C-B49A-539B085AA4D0}" dt="2024-10-06T22:25:06.077" v="636" actId="26606"/>
          <ac:spMkLst>
            <pc:docMk/>
            <pc:sldMk cId="0" sldId="256"/>
            <ac:spMk id="390" creationId="{EC4CA156-2C9D-4F0C-B229-88D8B5E17BCF}"/>
          </ac:spMkLst>
        </pc:spChg>
        <pc:spChg chg="add del">
          <ac:chgData name="Dhairya Dedhia" userId="5fd8972d71b765f5" providerId="LiveId" clId="{A9184B72-1AF4-4A5C-B49A-539B085AA4D0}" dt="2024-10-06T22:25:06.077" v="636" actId="26606"/>
          <ac:spMkLst>
            <pc:docMk/>
            <pc:sldMk cId="0" sldId="256"/>
            <ac:spMk id="392" creationId="{D7361ED3-EBE5-4EFC-8DA3-D0CE4BF2F4B1}"/>
          </ac:spMkLst>
        </pc:spChg>
        <pc:spChg chg="add del">
          <ac:chgData name="Dhairya Dedhia" userId="5fd8972d71b765f5" providerId="LiveId" clId="{A9184B72-1AF4-4A5C-B49A-539B085AA4D0}" dt="2024-10-06T22:25:06.077" v="636" actId="26606"/>
          <ac:spMkLst>
            <pc:docMk/>
            <pc:sldMk cId="0" sldId="256"/>
            <ac:spMk id="398" creationId="{CD60390C-0E4C-4682-8246-AFA2E49856DA}"/>
          </ac:spMkLst>
        </pc:spChg>
        <pc:spChg chg="add del">
          <ac:chgData name="Dhairya Dedhia" userId="5fd8972d71b765f5" providerId="LiveId" clId="{A9184B72-1AF4-4A5C-B49A-539B085AA4D0}" dt="2024-10-06T22:25:06.077" v="636" actId="26606"/>
          <ac:spMkLst>
            <pc:docMk/>
            <pc:sldMk cId="0" sldId="256"/>
            <ac:spMk id="400" creationId="{CEBA87F4-FB8A-4D91-B3F3-DFA78E0CC64D}"/>
          </ac:spMkLst>
        </pc:spChg>
        <pc:spChg chg="add del">
          <ac:chgData name="Dhairya Dedhia" userId="5fd8972d71b765f5" providerId="LiveId" clId="{A9184B72-1AF4-4A5C-B49A-539B085AA4D0}" dt="2024-10-06T22:25:06.077" v="636" actId="26606"/>
          <ac:spMkLst>
            <pc:docMk/>
            <pc:sldMk cId="0" sldId="256"/>
            <ac:spMk id="402" creationId="{D012A90F-45C2-4C9B-BAF6-9CE1F546C7EA}"/>
          </ac:spMkLst>
        </pc:spChg>
        <pc:spChg chg="add">
          <ac:chgData name="Dhairya Dedhia" userId="5fd8972d71b765f5" providerId="LiveId" clId="{A9184B72-1AF4-4A5C-B49A-539B085AA4D0}" dt="2024-10-06T22:25:06.077" v="636" actId="26606"/>
          <ac:spMkLst>
            <pc:docMk/>
            <pc:sldMk cId="0" sldId="256"/>
            <ac:spMk id="407" creationId="{2550AE69-AC86-4188-83E5-A856C4F1DCFF}"/>
          </ac:spMkLst>
        </pc:spChg>
        <pc:spChg chg="add">
          <ac:chgData name="Dhairya Dedhia" userId="5fd8972d71b765f5" providerId="LiveId" clId="{A9184B72-1AF4-4A5C-B49A-539B085AA4D0}" dt="2024-10-06T22:25:06.077" v="636" actId="26606"/>
          <ac:spMkLst>
            <pc:docMk/>
            <pc:sldMk cId="0" sldId="256"/>
            <ac:spMk id="409" creationId="{EC4CA156-2C9D-4F0C-B229-88D8B5E17BCF}"/>
          </ac:spMkLst>
        </pc:spChg>
        <pc:spChg chg="add">
          <ac:chgData name="Dhairya Dedhia" userId="5fd8972d71b765f5" providerId="LiveId" clId="{A9184B72-1AF4-4A5C-B49A-539B085AA4D0}" dt="2024-10-06T22:25:06.077" v="636" actId="26606"/>
          <ac:spMkLst>
            <pc:docMk/>
            <pc:sldMk cId="0" sldId="256"/>
            <ac:spMk id="411" creationId="{D7361ED3-EBE5-4EFC-8DA3-D0CE4BF2F4B1}"/>
          </ac:spMkLst>
        </pc:spChg>
        <pc:spChg chg="add">
          <ac:chgData name="Dhairya Dedhia" userId="5fd8972d71b765f5" providerId="LiveId" clId="{A9184B72-1AF4-4A5C-B49A-539B085AA4D0}" dt="2024-10-06T22:25:06.077" v="636" actId="26606"/>
          <ac:spMkLst>
            <pc:docMk/>
            <pc:sldMk cId="0" sldId="256"/>
            <ac:spMk id="417" creationId="{5C28659E-412C-4600-B45E-BAE370BC24B9}"/>
          </ac:spMkLst>
        </pc:spChg>
        <pc:spChg chg="add">
          <ac:chgData name="Dhairya Dedhia" userId="5fd8972d71b765f5" providerId="LiveId" clId="{A9184B72-1AF4-4A5C-B49A-539B085AA4D0}" dt="2024-10-06T22:25:06.077" v="636" actId="26606"/>
          <ac:spMkLst>
            <pc:docMk/>
            <pc:sldMk cId="0" sldId="256"/>
            <ac:spMk id="419" creationId="{AE95896B-6905-4618-A7DF-DED8A61FBC83}"/>
          </ac:spMkLst>
        </pc:spChg>
        <pc:spChg chg="add">
          <ac:chgData name="Dhairya Dedhia" userId="5fd8972d71b765f5" providerId="LiveId" clId="{A9184B72-1AF4-4A5C-B49A-539B085AA4D0}" dt="2024-10-06T22:25:06.077" v="636" actId="26606"/>
          <ac:spMkLst>
            <pc:docMk/>
            <pc:sldMk cId="0" sldId="256"/>
            <ac:spMk id="421" creationId="{7748BD8C-4984-4138-94CA-2DC5F39DC379}"/>
          </ac:spMkLst>
        </pc:spChg>
        <pc:grpChg chg="add del">
          <ac:chgData name="Dhairya Dedhia" userId="5fd8972d71b765f5" providerId="LiveId" clId="{A9184B72-1AF4-4A5C-B49A-539B085AA4D0}" dt="2024-10-06T21:55:41.458" v="109" actId="26606"/>
          <ac:grpSpMkLst>
            <pc:docMk/>
            <pc:sldMk cId="0" sldId="256"/>
            <ac:grpSpMk id="342" creationId="{7575D7A7-3C36-4508-9BC6-70A93BD3C438}"/>
          </ac:grpSpMkLst>
        </pc:grpChg>
        <pc:grpChg chg="add del">
          <ac:chgData name="Dhairya Dedhia" userId="5fd8972d71b765f5" providerId="LiveId" clId="{A9184B72-1AF4-4A5C-B49A-539B085AA4D0}" dt="2024-10-06T21:55:55.225" v="111" actId="26606"/>
          <ac:grpSpMkLst>
            <pc:docMk/>
            <pc:sldMk cId="0" sldId="256"/>
            <ac:grpSpMk id="357" creationId="{7575D7A7-3C36-4508-9BC6-70A93BD3C438}"/>
          </ac:grpSpMkLst>
        </pc:grpChg>
        <pc:grpChg chg="add del">
          <ac:chgData name="Dhairya Dedhia" userId="5fd8972d71b765f5" providerId="LiveId" clId="{A9184B72-1AF4-4A5C-B49A-539B085AA4D0}" dt="2024-10-06T22:05:58.935" v="392"/>
          <ac:grpSpMkLst>
            <pc:docMk/>
            <pc:sldMk cId="0" sldId="256"/>
            <ac:grpSpMk id="367" creationId="{7575D7A7-3C36-4508-9BC6-70A93BD3C438}"/>
          </ac:grpSpMkLst>
        </pc:grpChg>
        <pc:grpChg chg="add del">
          <ac:chgData name="Dhairya Dedhia" userId="5fd8972d71b765f5" providerId="LiveId" clId="{A9184B72-1AF4-4A5C-B49A-539B085AA4D0}" dt="2024-10-06T22:21:18.997" v="599" actId="26606"/>
          <ac:grpSpMkLst>
            <pc:docMk/>
            <pc:sldMk cId="0" sldId="256"/>
            <ac:grpSpMk id="376" creationId="{85105087-7F16-4C94-837C-C45445116665}"/>
          </ac:grpSpMkLst>
        </pc:grpChg>
        <pc:grpChg chg="add del">
          <ac:chgData name="Dhairya Dedhia" userId="5fd8972d71b765f5" providerId="LiveId" clId="{A9184B72-1AF4-4A5C-B49A-539B085AA4D0}" dt="2024-10-06T22:05:58.935" v="392"/>
          <ac:grpSpMkLst>
            <pc:docMk/>
            <pc:sldMk cId="0" sldId="256"/>
            <ac:grpSpMk id="379" creationId="{68158C4B-1BFE-4F6D-B2C1-0066FA11935A}"/>
          </ac:grpSpMkLst>
        </pc:grpChg>
        <pc:grpChg chg="add del">
          <ac:chgData name="Dhairya Dedhia" userId="5fd8972d71b765f5" providerId="LiveId" clId="{A9184B72-1AF4-4A5C-B49A-539B085AA4D0}" dt="2024-10-06T22:25:06.077" v="636" actId="26606"/>
          <ac:grpSpMkLst>
            <pc:docMk/>
            <pc:sldMk cId="0" sldId="256"/>
            <ac:grpSpMk id="394" creationId="{85105087-7F16-4C94-837C-C45445116665}"/>
          </ac:grpSpMkLst>
        </pc:grpChg>
        <pc:grpChg chg="add">
          <ac:chgData name="Dhairya Dedhia" userId="5fd8972d71b765f5" providerId="LiveId" clId="{A9184B72-1AF4-4A5C-B49A-539B085AA4D0}" dt="2024-10-06T22:25:06.077" v="636" actId="26606"/>
          <ac:grpSpMkLst>
            <pc:docMk/>
            <pc:sldMk cId="0" sldId="256"/>
            <ac:grpSpMk id="413" creationId="{85105087-7F16-4C94-837C-C45445116665}"/>
          </ac:grpSpMkLst>
        </pc:grpChg>
        <pc:picChg chg="add mod ord">
          <ac:chgData name="Dhairya Dedhia" userId="5fd8972d71b765f5" providerId="LiveId" clId="{A9184B72-1AF4-4A5C-B49A-539B085AA4D0}" dt="2024-10-06T22:25:06.077" v="636" actId="26606"/>
          <ac:picMkLst>
            <pc:docMk/>
            <pc:sldMk cId="0" sldId="256"/>
            <ac:picMk id="339" creationId="{BA13F1CB-916E-7F02-0529-07741685C716}"/>
          </ac:picMkLst>
        </pc:picChg>
        <pc:picChg chg="add del">
          <ac:chgData name="Dhairya Dedhia" userId="5fd8972d71b765f5" providerId="LiveId" clId="{A9184B72-1AF4-4A5C-B49A-539B085AA4D0}" dt="2024-10-06T21:55:41.458" v="109" actId="26606"/>
          <ac:picMkLst>
            <pc:docMk/>
            <pc:sldMk cId="0" sldId="256"/>
            <ac:picMk id="352" creationId="{8D8988FF-4B5F-49A9-BB7F-B49C1610F1B4}"/>
          </ac:picMkLst>
        </pc:picChg>
        <pc:cxnChg chg="add del">
          <ac:chgData name="Dhairya Dedhia" userId="5fd8972d71b765f5" providerId="LiveId" clId="{A9184B72-1AF4-4A5C-B49A-539B085AA4D0}" dt="2024-10-06T22:19:30.870" v="586"/>
          <ac:cxnSpMkLst>
            <pc:docMk/>
            <pc:sldMk cId="0" sldId="256"/>
            <ac:cxnSpMk id="341" creationId="{F5486A9D-1265-4B57-91E6-68E666B978BC}"/>
          </ac:cxnSpMkLst>
        </pc:cxnChg>
        <pc:cxnChg chg="add del">
          <ac:chgData name="Dhairya Dedhia" userId="5fd8972d71b765f5" providerId="LiveId" clId="{A9184B72-1AF4-4A5C-B49A-539B085AA4D0}" dt="2024-10-06T22:15:11.682" v="567"/>
          <ac:cxnSpMkLst>
            <pc:docMk/>
            <pc:sldMk cId="0" sldId="256"/>
            <ac:cxnSpMk id="347" creationId="{F5486A9D-1265-4B57-91E6-68E666B978BC}"/>
          </ac:cxnSpMkLst>
        </pc:cxnChg>
        <pc:cxnChg chg="add del">
          <ac:chgData name="Dhairya Dedhia" userId="5fd8972d71b765f5" providerId="LiveId" clId="{A9184B72-1AF4-4A5C-B49A-539B085AA4D0}" dt="2024-10-06T21:55:41.458" v="109" actId="26606"/>
          <ac:cxnSpMkLst>
            <pc:docMk/>
            <pc:sldMk cId="0" sldId="256"/>
            <ac:cxnSpMk id="348" creationId="{AE446D0E-6531-40B7-A182-FB8602439777}"/>
          </ac:cxnSpMkLst>
        </pc:cxnChg>
        <pc:cxnChg chg="add del">
          <ac:chgData name="Dhairya Dedhia" userId="5fd8972d71b765f5" providerId="LiveId" clId="{A9184B72-1AF4-4A5C-B49A-539B085AA4D0}" dt="2024-10-06T22:15:11.682" v="567"/>
          <ac:cxnSpMkLst>
            <pc:docMk/>
            <pc:sldMk cId="0" sldId="256"/>
            <ac:cxnSpMk id="351" creationId="{E7A7CD63-7EC3-44F3-95D0-595C4019FF24}"/>
          </ac:cxnSpMkLst>
        </pc:cxnChg>
        <pc:cxnChg chg="add del">
          <ac:chgData name="Dhairya Dedhia" userId="5fd8972d71b765f5" providerId="LiveId" clId="{A9184B72-1AF4-4A5C-B49A-539B085AA4D0}" dt="2024-10-06T22:19:30.870" v="586"/>
          <ac:cxnSpMkLst>
            <pc:docMk/>
            <pc:sldMk cId="0" sldId="256"/>
            <ac:cxnSpMk id="353" creationId="{4071767D-5FF7-4508-B8B7-BB60FF3AB250}"/>
          </ac:cxnSpMkLst>
        </pc:cxnChg>
        <pc:cxnChg chg="add del">
          <ac:chgData name="Dhairya Dedhia" userId="5fd8972d71b765f5" providerId="LiveId" clId="{A9184B72-1AF4-4A5C-B49A-539B085AA4D0}" dt="2024-10-06T21:55:41.458" v="109" actId="26606"/>
          <ac:cxnSpMkLst>
            <pc:docMk/>
            <pc:sldMk cId="0" sldId="256"/>
            <ac:cxnSpMk id="354" creationId="{CE580401-353D-4D90-9CA7-316BFD718E5C}"/>
          </ac:cxnSpMkLst>
        </pc:cxnChg>
        <pc:cxnChg chg="add del">
          <ac:chgData name="Dhairya Dedhia" userId="5fd8972d71b765f5" providerId="LiveId" clId="{A9184B72-1AF4-4A5C-B49A-539B085AA4D0}" dt="2024-10-06T21:55:55.225" v="111" actId="26606"/>
          <ac:cxnSpMkLst>
            <pc:docMk/>
            <pc:sldMk cId="0" sldId="256"/>
            <ac:cxnSpMk id="356" creationId="{55C1F48A-3DEE-477F-9F90-15D411D9834B}"/>
          </ac:cxnSpMkLst>
        </pc:cxnChg>
        <pc:cxnChg chg="add del">
          <ac:chgData name="Dhairya Dedhia" userId="5fd8972d71b765f5" providerId="LiveId" clId="{A9184B72-1AF4-4A5C-B49A-539B085AA4D0}" dt="2024-10-06T21:55:55.225" v="111" actId="26606"/>
          <ac:cxnSpMkLst>
            <pc:docMk/>
            <pc:sldMk cId="0" sldId="256"/>
            <ac:cxnSpMk id="359" creationId="{AE446D0E-6531-40B7-A182-FB8602439777}"/>
          </ac:cxnSpMkLst>
        </pc:cxnChg>
        <pc:cxnChg chg="add del">
          <ac:chgData name="Dhairya Dedhia" userId="5fd8972d71b765f5" providerId="LiveId" clId="{A9184B72-1AF4-4A5C-B49A-539B085AA4D0}" dt="2024-10-06T22:05:58.935" v="392"/>
          <ac:cxnSpMkLst>
            <pc:docMk/>
            <pc:sldMk cId="0" sldId="256"/>
            <ac:cxnSpMk id="373" creationId="{AE446D0E-6531-40B7-A182-FB8602439777}"/>
          </ac:cxnSpMkLst>
        </pc:cxnChg>
        <pc:cxnChg chg="add del">
          <ac:chgData name="Dhairya Dedhia" userId="5fd8972d71b765f5" providerId="LiveId" clId="{A9184B72-1AF4-4A5C-B49A-539B085AA4D0}" dt="2024-10-06T22:05:58.935" v="392"/>
          <ac:cxnSpMkLst>
            <pc:docMk/>
            <pc:sldMk cId="0" sldId="256"/>
            <ac:cxnSpMk id="385" creationId="{14319AF2-886A-4C5D-B34C-17FCB0267EEB}"/>
          </ac:cxnSpMkLst>
        </pc:cxnChg>
      </pc:sldChg>
      <pc:sldChg chg="del">
        <pc:chgData name="Dhairya Dedhia" userId="5fd8972d71b765f5" providerId="LiveId" clId="{A9184B72-1AF4-4A5C-B49A-539B085AA4D0}" dt="2024-10-06T21:45:09.419" v="0" actId="47"/>
        <pc:sldMkLst>
          <pc:docMk/>
          <pc:sldMk cId="0" sldId="257"/>
        </pc:sldMkLst>
      </pc:sldChg>
      <pc:sldChg chg="addSp delSp modSp del mod">
        <pc:chgData name="Dhairya Dedhia" userId="5fd8972d71b765f5" providerId="LiveId" clId="{A9184B72-1AF4-4A5C-B49A-539B085AA4D0}" dt="2024-10-06T21:54:49.037" v="105" actId="47"/>
        <pc:sldMkLst>
          <pc:docMk/>
          <pc:sldMk cId="0" sldId="258"/>
        </pc:sldMkLst>
        <pc:spChg chg="add mod">
          <ac:chgData name="Dhairya Dedhia" userId="5fd8972d71b765f5" providerId="LiveId" clId="{A9184B72-1AF4-4A5C-B49A-539B085AA4D0}" dt="2024-10-06T21:46:49.615" v="9" actId="14100"/>
          <ac:spMkLst>
            <pc:docMk/>
            <pc:sldMk cId="0" sldId="258"/>
            <ac:spMk id="3" creationId="{358BCF08-ECE9-AE09-4187-DB7D99CA4A16}"/>
          </ac:spMkLst>
        </pc:spChg>
        <pc:spChg chg="del mod">
          <ac:chgData name="Dhairya Dedhia" userId="5fd8972d71b765f5" providerId="LiveId" clId="{A9184B72-1AF4-4A5C-B49A-539B085AA4D0}" dt="2024-10-06T21:47:16.618" v="15"/>
          <ac:spMkLst>
            <pc:docMk/>
            <pc:sldMk cId="0" sldId="258"/>
            <ac:spMk id="373" creationId="{00000000-0000-0000-0000-000000000000}"/>
          </ac:spMkLst>
        </pc:spChg>
        <pc:grpChg chg="del">
          <ac:chgData name="Dhairya Dedhia" userId="5fd8972d71b765f5" providerId="LiveId" clId="{A9184B72-1AF4-4A5C-B49A-539B085AA4D0}" dt="2024-10-06T21:46:12.839" v="4" actId="478"/>
          <ac:grpSpMkLst>
            <pc:docMk/>
            <pc:sldMk cId="0" sldId="258"/>
            <ac:grpSpMk id="348" creationId="{00000000-0000-0000-0000-000000000000}"/>
          </ac:grpSpMkLst>
        </pc:grpChg>
        <pc:graphicFrameChg chg="add mod">
          <ac:chgData name="Dhairya Dedhia" userId="5fd8972d71b765f5" providerId="LiveId" clId="{A9184B72-1AF4-4A5C-B49A-539B085AA4D0}" dt="2024-10-06T21:46:28.608" v="6"/>
          <ac:graphicFrameMkLst>
            <pc:docMk/>
            <pc:sldMk cId="0" sldId="258"/>
            <ac:graphicFrameMk id="2" creationId="{B6D0B42E-0A40-57C9-F018-050191903950}"/>
          </ac:graphicFrameMkLst>
        </pc:graphicFrameChg>
      </pc:sldChg>
      <pc:sldChg chg="del modNotes">
        <pc:chgData name="Dhairya Dedhia" userId="5fd8972d71b765f5" providerId="LiveId" clId="{A9184B72-1AF4-4A5C-B49A-539B085AA4D0}" dt="2024-10-06T22:05:27.402" v="388" actId="47"/>
        <pc:sldMkLst>
          <pc:docMk/>
          <pc:sldMk cId="0" sldId="259"/>
        </pc:sldMkLst>
      </pc:sldChg>
      <pc:sldChg chg="modSp del modNotes">
        <pc:chgData name="Dhairya Dedhia" userId="5fd8972d71b765f5" providerId="LiveId" clId="{A9184B72-1AF4-4A5C-B49A-539B085AA4D0}" dt="2024-10-06T22:05:26.926" v="387" actId="47"/>
        <pc:sldMkLst>
          <pc:docMk/>
          <pc:sldMk cId="0" sldId="260"/>
        </pc:sldMkLst>
        <pc:spChg chg="mod">
          <ac:chgData name="Dhairya Dedhia" userId="5fd8972d71b765f5" providerId="LiveId" clId="{A9184B72-1AF4-4A5C-B49A-539B085AA4D0}" dt="2024-10-06T21:53:43.887" v="99"/>
          <ac:spMkLst>
            <pc:docMk/>
            <pc:sldMk cId="0" sldId="260"/>
            <ac:spMk id="484" creationId="{00000000-0000-0000-0000-000000000000}"/>
          </ac:spMkLst>
        </pc:spChg>
      </pc:sldChg>
      <pc:sldChg chg="modSp del">
        <pc:chgData name="Dhairya Dedhia" userId="5fd8972d71b765f5" providerId="LiveId" clId="{A9184B72-1AF4-4A5C-B49A-539B085AA4D0}" dt="2024-10-06T22:05:26.453" v="386" actId="47"/>
        <pc:sldMkLst>
          <pc:docMk/>
          <pc:sldMk cId="0" sldId="261"/>
        </pc:sldMkLst>
        <pc:spChg chg="mod">
          <ac:chgData name="Dhairya Dedhia" userId="5fd8972d71b765f5" providerId="LiveId" clId="{A9184B72-1AF4-4A5C-B49A-539B085AA4D0}" dt="2024-10-06T21:54:13.084" v="102"/>
          <ac:spMkLst>
            <pc:docMk/>
            <pc:sldMk cId="0" sldId="261"/>
            <ac:spMk id="490" creationId="{00000000-0000-0000-0000-000000000000}"/>
          </ac:spMkLst>
        </pc:spChg>
      </pc:sldChg>
      <pc:sldChg chg="modSp del">
        <pc:chgData name="Dhairya Dedhia" userId="5fd8972d71b765f5" providerId="LiveId" clId="{A9184B72-1AF4-4A5C-B49A-539B085AA4D0}" dt="2024-10-06T22:05:25.601" v="385" actId="47"/>
        <pc:sldMkLst>
          <pc:docMk/>
          <pc:sldMk cId="0" sldId="262"/>
        </pc:sldMkLst>
        <pc:spChg chg="mod">
          <ac:chgData name="Dhairya Dedhia" userId="5fd8972d71b765f5" providerId="LiveId" clId="{A9184B72-1AF4-4A5C-B49A-539B085AA4D0}" dt="2024-10-06T21:54:13.084" v="102"/>
          <ac:spMkLst>
            <pc:docMk/>
            <pc:sldMk cId="0" sldId="262"/>
            <ac:spMk id="497" creationId="{00000000-0000-0000-0000-000000000000}"/>
          </ac:spMkLst>
        </pc:spChg>
        <pc:spChg chg="mod">
          <ac:chgData name="Dhairya Dedhia" userId="5fd8972d71b765f5" providerId="LiveId" clId="{A9184B72-1AF4-4A5C-B49A-539B085AA4D0}" dt="2024-10-06T21:53:43.887" v="99"/>
          <ac:spMkLst>
            <pc:docMk/>
            <pc:sldMk cId="0" sldId="262"/>
            <ac:spMk id="511" creationId="{00000000-0000-0000-0000-000000000000}"/>
          </ac:spMkLst>
        </pc:spChg>
      </pc:sldChg>
      <pc:sldChg chg="modSp del">
        <pc:chgData name="Dhairya Dedhia" userId="5fd8972d71b765f5" providerId="LiveId" clId="{A9184B72-1AF4-4A5C-B49A-539B085AA4D0}" dt="2024-10-06T22:05:24.752" v="384" actId="47"/>
        <pc:sldMkLst>
          <pc:docMk/>
          <pc:sldMk cId="0" sldId="263"/>
        </pc:sldMkLst>
        <pc:spChg chg="mod">
          <ac:chgData name="Dhairya Dedhia" userId="5fd8972d71b765f5" providerId="LiveId" clId="{A9184B72-1AF4-4A5C-B49A-539B085AA4D0}" dt="2024-10-06T21:54:13.084" v="102"/>
          <ac:spMkLst>
            <pc:docMk/>
            <pc:sldMk cId="0" sldId="263"/>
            <ac:spMk id="518" creationId="{00000000-0000-0000-0000-000000000000}"/>
          </ac:spMkLst>
        </pc:spChg>
      </pc:sldChg>
      <pc:sldChg chg="modSp del">
        <pc:chgData name="Dhairya Dedhia" userId="5fd8972d71b765f5" providerId="LiveId" clId="{A9184B72-1AF4-4A5C-B49A-539B085AA4D0}" dt="2024-10-06T22:05:24.261" v="383" actId="47"/>
        <pc:sldMkLst>
          <pc:docMk/>
          <pc:sldMk cId="0" sldId="264"/>
        </pc:sldMkLst>
        <pc:spChg chg="mod">
          <ac:chgData name="Dhairya Dedhia" userId="5fd8972d71b765f5" providerId="LiveId" clId="{A9184B72-1AF4-4A5C-B49A-539B085AA4D0}" dt="2024-10-06T21:54:13.084" v="102"/>
          <ac:spMkLst>
            <pc:docMk/>
            <pc:sldMk cId="0" sldId="264"/>
            <ac:spMk id="540" creationId="{00000000-0000-0000-0000-000000000000}"/>
          </ac:spMkLst>
        </pc:spChg>
      </pc:sldChg>
      <pc:sldChg chg="modSp del">
        <pc:chgData name="Dhairya Dedhia" userId="5fd8972d71b765f5" providerId="LiveId" clId="{A9184B72-1AF4-4A5C-B49A-539B085AA4D0}" dt="2024-10-06T22:05:23.359" v="382" actId="47"/>
        <pc:sldMkLst>
          <pc:docMk/>
          <pc:sldMk cId="0" sldId="265"/>
        </pc:sldMkLst>
        <pc:spChg chg="mod">
          <ac:chgData name="Dhairya Dedhia" userId="5fd8972d71b765f5" providerId="LiveId" clId="{A9184B72-1AF4-4A5C-B49A-539B085AA4D0}" dt="2024-10-06T21:54:13.084" v="102"/>
          <ac:spMkLst>
            <pc:docMk/>
            <pc:sldMk cId="0" sldId="265"/>
            <ac:spMk id="557" creationId="{00000000-0000-0000-0000-000000000000}"/>
          </ac:spMkLst>
        </pc:spChg>
      </pc:sldChg>
      <pc:sldChg chg="modSp del">
        <pc:chgData name="Dhairya Dedhia" userId="5fd8972d71b765f5" providerId="LiveId" clId="{A9184B72-1AF4-4A5C-B49A-539B085AA4D0}" dt="2024-10-06T22:05:22.693" v="381" actId="47"/>
        <pc:sldMkLst>
          <pc:docMk/>
          <pc:sldMk cId="0" sldId="266"/>
        </pc:sldMkLst>
        <pc:spChg chg="mod">
          <ac:chgData name="Dhairya Dedhia" userId="5fd8972d71b765f5" providerId="LiveId" clId="{A9184B72-1AF4-4A5C-B49A-539B085AA4D0}" dt="2024-10-06T21:54:13.084" v="102"/>
          <ac:spMkLst>
            <pc:docMk/>
            <pc:sldMk cId="0" sldId="266"/>
            <ac:spMk id="569" creationId="{00000000-0000-0000-0000-000000000000}"/>
          </ac:spMkLst>
        </pc:spChg>
        <pc:spChg chg="mod">
          <ac:chgData name="Dhairya Dedhia" userId="5fd8972d71b765f5" providerId="LiveId" clId="{A9184B72-1AF4-4A5C-B49A-539B085AA4D0}" dt="2024-10-06T21:53:43.887" v="99"/>
          <ac:spMkLst>
            <pc:docMk/>
            <pc:sldMk cId="0" sldId="266"/>
            <ac:spMk id="574" creationId="{00000000-0000-0000-0000-000000000000}"/>
          </ac:spMkLst>
        </pc:spChg>
        <pc:spChg chg="mod">
          <ac:chgData name="Dhairya Dedhia" userId="5fd8972d71b765f5" providerId="LiveId" clId="{A9184B72-1AF4-4A5C-B49A-539B085AA4D0}" dt="2024-10-06T21:53:43.887" v="99"/>
          <ac:spMkLst>
            <pc:docMk/>
            <pc:sldMk cId="0" sldId="266"/>
            <ac:spMk id="575" creationId="{00000000-0000-0000-0000-000000000000}"/>
          </ac:spMkLst>
        </pc:spChg>
        <pc:spChg chg="mod">
          <ac:chgData name="Dhairya Dedhia" userId="5fd8972d71b765f5" providerId="LiveId" clId="{A9184B72-1AF4-4A5C-B49A-539B085AA4D0}" dt="2024-10-06T21:53:43.887" v="99"/>
          <ac:spMkLst>
            <pc:docMk/>
            <pc:sldMk cId="0" sldId="266"/>
            <ac:spMk id="581" creationId="{00000000-0000-0000-0000-000000000000}"/>
          </ac:spMkLst>
        </pc:spChg>
        <pc:spChg chg="mod">
          <ac:chgData name="Dhairya Dedhia" userId="5fd8972d71b765f5" providerId="LiveId" clId="{A9184B72-1AF4-4A5C-B49A-539B085AA4D0}" dt="2024-10-06T21:53:43.887" v="99"/>
          <ac:spMkLst>
            <pc:docMk/>
            <pc:sldMk cId="0" sldId="266"/>
            <ac:spMk id="582" creationId="{00000000-0000-0000-0000-000000000000}"/>
          </ac:spMkLst>
        </pc:spChg>
        <pc:spChg chg="mod">
          <ac:chgData name="Dhairya Dedhia" userId="5fd8972d71b765f5" providerId="LiveId" clId="{A9184B72-1AF4-4A5C-B49A-539B085AA4D0}" dt="2024-10-06T21:53:43.887" v="99"/>
          <ac:spMkLst>
            <pc:docMk/>
            <pc:sldMk cId="0" sldId="266"/>
            <ac:spMk id="583" creationId="{00000000-0000-0000-0000-000000000000}"/>
          </ac:spMkLst>
        </pc:spChg>
      </pc:sldChg>
      <pc:sldChg chg="modSp del">
        <pc:chgData name="Dhairya Dedhia" userId="5fd8972d71b765f5" providerId="LiveId" clId="{A9184B72-1AF4-4A5C-B49A-539B085AA4D0}" dt="2024-10-06T22:05:22.200" v="380" actId="47"/>
        <pc:sldMkLst>
          <pc:docMk/>
          <pc:sldMk cId="0" sldId="267"/>
        </pc:sldMkLst>
        <pc:spChg chg="mod">
          <ac:chgData name="Dhairya Dedhia" userId="5fd8972d71b765f5" providerId="LiveId" clId="{A9184B72-1AF4-4A5C-B49A-539B085AA4D0}" dt="2024-10-06T21:54:13.084" v="102"/>
          <ac:spMkLst>
            <pc:docMk/>
            <pc:sldMk cId="0" sldId="267"/>
            <ac:spMk id="589" creationId="{00000000-0000-0000-0000-000000000000}"/>
          </ac:spMkLst>
        </pc:spChg>
      </pc:sldChg>
      <pc:sldChg chg="addSp delSp modSp del mod ord">
        <pc:chgData name="Dhairya Dedhia" userId="5fd8972d71b765f5" providerId="LiveId" clId="{A9184B72-1AF4-4A5C-B49A-539B085AA4D0}" dt="2024-10-06T22:08:54.703" v="413" actId="47"/>
        <pc:sldMkLst>
          <pc:docMk/>
          <pc:sldMk cId="0" sldId="268"/>
        </pc:sldMkLst>
        <pc:spChg chg="add mod">
          <ac:chgData name="Dhairya Dedhia" userId="5fd8972d71b765f5" providerId="LiveId" clId="{A9184B72-1AF4-4A5C-B49A-539B085AA4D0}" dt="2024-10-06T22:04:01.410" v="361" actId="208"/>
          <ac:spMkLst>
            <pc:docMk/>
            <pc:sldMk cId="0" sldId="268"/>
            <ac:spMk id="2" creationId="{EB4DC754-3CF8-D16F-B0C7-842CCA86E7EA}"/>
          </ac:spMkLst>
        </pc:spChg>
        <pc:spChg chg="add del mod">
          <ac:chgData name="Dhairya Dedhia" userId="5fd8972d71b765f5" providerId="LiveId" clId="{A9184B72-1AF4-4A5C-B49A-539B085AA4D0}" dt="2024-10-06T22:08:45.085" v="411" actId="478"/>
          <ac:spMkLst>
            <pc:docMk/>
            <pc:sldMk cId="0" sldId="268"/>
            <ac:spMk id="3" creationId="{AB4D1956-DF33-76EC-FD19-2566FE35A30C}"/>
          </ac:spMkLst>
        </pc:spChg>
        <pc:spChg chg="add mod">
          <ac:chgData name="Dhairya Dedhia" userId="5fd8972d71b765f5" providerId="LiveId" clId="{A9184B72-1AF4-4A5C-B49A-539B085AA4D0}" dt="2024-10-06T22:05:09.987" v="374" actId="1076"/>
          <ac:spMkLst>
            <pc:docMk/>
            <pc:sldMk cId="0" sldId="268"/>
            <ac:spMk id="4" creationId="{6FE457BA-DF21-37C8-BB3D-8BF7AA6337A1}"/>
          </ac:spMkLst>
        </pc:spChg>
        <pc:spChg chg="mod">
          <ac:chgData name="Dhairya Dedhia" userId="5fd8972d71b765f5" providerId="LiveId" clId="{A9184B72-1AF4-4A5C-B49A-539B085AA4D0}" dt="2024-10-06T22:04:18.999" v="371" actId="20577"/>
          <ac:spMkLst>
            <pc:docMk/>
            <pc:sldMk cId="0" sldId="268"/>
            <ac:spMk id="594" creationId="{00000000-0000-0000-0000-000000000000}"/>
          </ac:spMkLst>
        </pc:spChg>
        <pc:spChg chg="mod">
          <ac:chgData name="Dhairya Dedhia" userId="5fd8972d71b765f5" providerId="LiveId" clId="{A9184B72-1AF4-4A5C-B49A-539B085AA4D0}" dt="2024-10-06T22:08:46.005" v="412"/>
          <ac:spMkLst>
            <pc:docMk/>
            <pc:sldMk cId="0" sldId="268"/>
            <ac:spMk id="595" creationId="{00000000-0000-0000-0000-000000000000}"/>
          </ac:spMkLst>
        </pc:spChg>
        <pc:spChg chg="del">
          <ac:chgData name="Dhairya Dedhia" userId="5fd8972d71b765f5" providerId="LiveId" clId="{A9184B72-1AF4-4A5C-B49A-539B085AA4D0}" dt="2024-10-06T21:59:59.075" v="336" actId="478"/>
          <ac:spMkLst>
            <pc:docMk/>
            <pc:sldMk cId="0" sldId="268"/>
            <ac:spMk id="596" creationId="{00000000-0000-0000-0000-000000000000}"/>
          </ac:spMkLst>
        </pc:spChg>
        <pc:spChg chg="del mod">
          <ac:chgData name="Dhairya Dedhia" userId="5fd8972d71b765f5" providerId="LiveId" clId="{A9184B72-1AF4-4A5C-B49A-539B085AA4D0}" dt="2024-10-06T21:59:42.188" v="332" actId="478"/>
          <ac:spMkLst>
            <pc:docMk/>
            <pc:sldMk cId="0" sldId="268"/>
            <ac:spMk id="597" creationId="{00000000-0000-0000-0000-000000000000}"/>
          </ac:spMkLst>
        </pc:spChg>
        <pc:spChg chg="del mod">
          <ac:chgData name="Dhairya Dedhia" userId="5fd8972d71b765f5" providerId="LiveId" clId="{A9184B72-1AF4-4A5C-B49A-539B085AA4D0}" dt="2024-10-06T21:59:57.616" v="335" actId="478"/>
          <ac:spMkLst>
            <pc:docMk/>
            <pc:sldMk cId="0" sldId="268"/>
            <ac:spMk id="598" creationId="{00000000-0000-0000-0000-000000000000}"/>
          </ac:spMkLst>
        </pc:spChg>
        <pc:spChg chg="del">
          <ac:chgData name="Dhairya Dedhia" userId="5fd8972d71b765f5" providerId="LiveId" clId="{A9184B72-1AF4-4A5C-B49A-539B085AA4D0}" dt="2024-10-06T21:58:33.521" v="317" actId="478"/>
          <ac:spMkLst>
            <pc:docMk/>
            <pc:sldMk cId="0" sldId="268"/>
            <ac:spMk id="599" creationId="{00000000-0000-0000-0000-000000000000}"/>
          </ac:spMkLst>
        </pc:spChg>
        <pc:spChg chg="del">
          <ac:chgData name="Dhairya Dedhia" userId="5fd8972d71b765f5" providerId="LiveId" clId="{A9184B72-1AF4-4A5C-B49A-539B085AA4D0}" dt="2024-10-06T21:58:23.183" v="314" actId="478"/>
          <ac:spMkLst>
            <pc:docMk/>
            <pc:sldMk cId="0" sldId="268"/>
            <ac:spMk id="600" creationId="{00000000-0000-0000-0000-000000000000}"/>
          </ac:spMkLst>
        </pc:spChg>
        <pc:spChg chg="del">
          <ac:chgData name="Dhairya Dedhia" userId="5fd8972d71b765f5" providerId="LiveId" clId="{A9184B72-1AF4-4A5C-B49A-539B085AA4D0}" dt="2024-10-06T21:58:25.908" v="315" actId="478"/>
          <ac:spMkLst>
            <pc:docMk/>
            <pc:sldMk cId="0" sldId="268"/>
            <ac:spMk id="601" creationId="{00000000-0000-0000-0000-000000000000}"/>
          </ac:spMkLst>
        </pc:spChg>
        <pc:spChg chg="del">
          <ac:chgData name="Dhairya Dedhia" userId="5fd8972d71b765f5" providerId="LiveId" clId="{A9184B72-1AF4-4A5C-B49A-539B085AA4D0}" dt="2024-10-06T21:58:30.962" v="316" actId="478"/>
          <ac:spMkLst>
            <pc:docMk/>
            <pc:sldMk cId="0" sldId="268"/>
            <ac:spMk id="602" creationId="{00000000-0000-0000-0000-000000000000}"/>
          </ac:spMkLst>
        </pc:spChg>
        <pc:spChg chg="del">
          <ac:chgData name="Dhairya Dedhia" userId="5fd8972d71b765f5" providerId="LiveId" clId="{A9184B72-1AF4-4A5C-B49A-539B085AA4D0}" dt="2024-10-06T21:58:38.504" v="319" actId="478"/>
          <ac:spMkLst>
            <pc:docMk/>
            <pc:sldMk cId="0" sldId="268"/>
            <ac:spMk id="603" creationId="{00000000-0000-0000-0000-000000000000}"/>
          </ac:spMkLst>
        </pc:spChg>
        <pc:spChg chg="del">
          <ac:chgData name="Dhairya Dedhia" userId="5fd8972d71b765f5" providerId="LiveId" clId="{A9184B72-1AF4-4A5C-B49A-539B085AA4D0}" dt="2024-10-06T21:58:36.246" v="318" actId="478"/>
          <ac:spMkLst>
            <pc:docMk/>
            <pc:sldMk cId="0" sldId="268"/>
            <ac:spMk id="604" creationId="{00000000-0000-0000-0000-000000000000}"/>
          </ac:spMkLst>
        </pc:spChg>
        <pc:spChg chg="del">
          <ac:chgData name="Dhairya Dedhia" userId="5fd8972d71b765f5" providerId="LiveId" clId="{A9184B72-1AF4-4A5C-B49A-539B085AA4D0}" dt="2024-10-06T21:58:45.230" v="321" actId="478"/>
          <ac:spMkLst>
            <pc:docMk/>
            <pc:sldMk cId="0" sldId="268"/>
            <ac:spMk id="605" creationId="{00000000-0000-0000-0000-000000000000}"/>
          </ac:spMkLst>
        </pc:spChg>
        <pc:spChg chg="del">
          <ac:chgData name="Dhairya Dedhia" userId="5fd8972d71b765f5" providerId="LiveId" clId="{A9184B72-1AF4-4A5C-B49A-539B085AA4D0}" dt="2024-10-06T21:58:41.719" v="320" actId="478"/>
          <ac:spMkLst>
            <pc:docMk/>
            <pc:sldMk cId="0" sldId="268"/>
            <ac:spMk id="606" creationId="{00000000-0000-0000-0000-000000000000}"/>
          </ac:spMkLst>
        </pc:spChg>
        <pc:spChg chg="del">
          <ac:chgData name="Dhairya Dedhia" userId="5fd8972d71b765f5" providerId="LiveId" clId="{A9184B72-1AF4-4A5C-B49A-539B085AA4D0}" dt="2024-10-06T21:58:50.495" v="323" actId="478"/>
          <ac:spMkLst>
            <pc:docMk/>
            <pc:sldMk cId="0" sldId="268"/>
            <ac:spMk id="607" creationId="{00000000-0000-0000-0000-000000000000}"/>
          </ac:spMkLst>
        </pc:spChg>
        <pc:spChg chg="del">
          <ac:chgData name="Dhairya Dedhia" userId="5fd8972d71b765f5" providerId="LiveId" clId="{A9184B72-1AF4-4A5C-B49A-539B085AA4D0}" dt="2024-10-06T21:58:48.189" v="322" actId="478"/>
          <ac:spMkLst>
            <pc:docMk/>
            <pc:sldMk cId="0" sldId="268"/>
            <ac:spMk id="608" creationId="{00000000-0000-0000-0000-000000000000}"/>
          </ac:spMkLst>
        </pc:spChg>
        <pc:spChg chg="del">
          <ac:chgData name="Dhairya Dedhia" userId="5fd8972d71b765f5" providerId="LiveId" clId="{A9184B72-1AF4-4A5C-B49A-539B085AA4D0}" dt="2024-10-06T21:58:55.479" v="325" actId="478"/>
          <ac:spMkLst>
            <pc:docMk/>
            <pc:sldMk cId="0" sldId="268"/>
            <ac:spMk id="609" creationId="{00000000-0000-0000-0000-000000000000}"/>
          </ac:spMkLst>
        </pc:spChg>
        <pc:spChg chg="del">
          <ac:chgData name="Dhairya Dedhia" userId="5fd8972d71b765f5" providerId="LiveId" clId="{A9184B72-1AF4-4A5C-B49A-539B085AA4D0}" dt="2024-10-06T21:58:53.212" v="324" actId="478"/>
          <ac:spMkLst>
            <pc:docMk/>
            <pc:sldMk cId="0" sldId="268"/>
            <ac:spMk id="610" creationId="{00000000-0000-0000-0000-000000000000}"/>
          </ac:spMkLst>
        </pc:spChg>
      </pc:sldChg>
      <pc:sldChg chg="modSp del">
        <pc:chgData name="Dhairya Dedhia" userId="5fd8972d71b765f5" providerId="LiveId" clId="{A9184B72-1AF4-4A5C-B49A-539B085AA4D0}" dt="2024-10-06T22:05:21.757" v="379" actId="47"/>
        <pc:sldMkLst>
          <pc:docMk/>
          <pc:sldMk cId="0" sldId="269"/>
        </pc:sldMkLst>
        <pc:spChg chg="mod">
          <ac:chgData name="Dhairya Dedhia" userId="5fd8972d71b765f5" providerId="LiveId" clId="{A9184B72-1AF4-4A5C-B49A-539B085AA4D0}" dt="2024-10-06T21:54:13.084" v="102"/>
          <ac:spMkLst>
            <pc:docMk/>
            <pc:sldMk cId="0" sldId="269"/>
            <ac:spMk id="616" creationId="{00000000-0000-0000-0000-000000000000}"/>
          </ac:spMkLst>
        </pc:spChg>
      </pc:sldChg>
      <pc:sldChg chg="modSp del mod">
        <pc:chgData name="Dhairya Dedhia" userId="5fd8972d71b765f5" providerId="LiveId" clId="{A9184B72-1AF4-4A5C-B49A-539B085AA4D0}" dt="2024-10-06T22:05:21.329" v="378" actId="47"/>
        <pc:sldMkLst>
          <pc:docMk/>
          <pc:sldMk cId="0" sldId="270"/>
        </pc:sldMkLst>
        <pc:spChg chg="mod">
          <ac:chgData name="Dhairya Dedhia" userId="5fd8972d71b765f5" providerId="LiveId" clId="{A9184B72-1AF4-4A5C-B49A-539B085AA4D0}" dt="2024-10-06T21:53:44.012" v="100" actId="27636"/>
          <ac:spMkLst>
            <pc:docMk/>
            <pc:sldMk cId="0" sldId="270"/>
            <ac:spMk id="638" creationId="{00000000-0000-0000-0000-000000000000}"/>
          </ac:spMkLst>
        </pc:spChg>
        <pc:spChg chg="mod">
          <ac:chgData name="Dhairya Dedhia" userId="5fd8972d71b765f5" providerId="LiveId" clId="{A9184B72-1AF4-4A5C-B49A-539B085AA4D0}" dt="2024-10-06T21:54:13.084" v="102"/>
          <ac:spMkLst>
            <pc:docMk/>
            <pc:sldMk cId="0" sldId="270"/>
            <ac:spMk id="639" creationId="{00000000-0000-0000-0000-000000000000}"/>
          </ac:spMkLst>
        </pc:spChg>
      </pc:sldChg>
      <pc:sldChg chg="modSp del">
        <pc:chgData name="Dhairya Dedhia" userId="5fd8972d71b765f5" providerId="LiveId" clId="{A9184B72-1AF4-4A5C-B49A-539B085AA4D0}" dt="2024-10-06T22:05:20.191" v="377" actId="47"/>
        <pc:sldMkLst>
          <pc:docMk/>
          <pc:sldMk cId="0" sldId="271"/>
        </pc:sldMkLst>
        <pc:spChg chg="mod">
          <ac:chgData name="Dhairya Dedhia" userId="5fd8972d71b765f5" providerId="LiveId" clId="{A9184B72-1AF4-4A5C-B49A-539B085AA4D0}" dt="2024-10-06T21:54:13.084" v="102"/>
          <ac:spMkLst>
            <pc:docMk/>
            <pc:sldMk cId="0" sldId="271"/>
            <ac:spMk id="657" creationId="{00000000-0000-0000-0000-000000000000}"/>
          </ac:spMkLst>
        </pc:spChg>
      </pc:sldChg>
      <pc:sldChg chg="del">
        <pc:chgData name="Dhairya Dedhia" userId="5fd8972d71b765f5" providerId="LiveId" clId="{A9184B72-1AF4-4A5C-B49A-539B085AA4D0}" dt="2024-10-06T22:05:19.041" v="376" actId="47"/>
        <pc:sldMkLst>
          <pc:docMk/>
          <pc:sldMk cId="0" sldId="272"/>
        </pc:sldMkLst>
      </pc:sldChg>
      <pc:sldChg chg="addSp delSp modSp add mod ord setBg delDesignElem">
        <pc:chgData name="Dhairya Dedhia" userId="5fd8972d71b765f5" providerId="LiveId" clId="{A9184B72-1AF4-4A5C-B49A-539B085AA4D0}" dt="2024-10-06T22:21:03.451" v="598" actId="26606"/>
        <pc:sldMkLst>
          <pc:docMk/>
          <pc:sldMk cId="1402866843" sldId="273"/>
        </pc:sldMkLst>
        <pc:spChg chg="add del mod">
          <ac:chgData name="Dhairya Dedhia" userId="5fd8972d71b765f5" providerId="LiveId" clId="{A9184B72-1AF4-4A5C-B49A-539B085AA4D0}" dt="2024-10-06T21:48:21.809" v="64" actId="478"/>
          <ac:spMkLst>
            <pc:docMk/>
            <pc:sldMk cId="1402866843" sldId="273"/>
            <ac:spMk id="3" creationId="{EC388AD5-25B4-284E-027E-929140D6F58A}"/>
          </ac:spMkLst>
        </pc:spChg>
        <pc:spChg chg="add del mod">
          <ac:chgData name="Dhairya Dedhia" userId="5fd8972d71b765f5" providerId="LiveId" clId="{A9184B72-1AF4-4A5C-B49A-539B085AA4D0}" dt="2024-10-06T21:48:20.621" v="63" actId="478"/>
          <ac:spMkLst>
            <pc:docMk/>
            <pc:sldMk cId="1402866843" sldId="273"/>
            <ac:spMk id="5" creationId="{B59DEC38-0684-2046-B2E2-8EC5D12EF73C}"/>
          </ac:spMkLst>
        </pc:spChg>
        <pc:spChg chg="add del mod">
          <ac:chgData name="Dhairya Dedhia" userId="5fd8972d71b765f5" providerId="LiveId" clId="{A9184B72-1AF4-4A5C-B49A-539B085AA4D0}" dt="2024-10-06T21:49:18.206" v="75" actId="478"/>
          <ac:spMkLst>
            <pc:docMk/>
            <pc:sldMk cId="1402866843" sldId="273"/>
            <ac:spMk id="7" creationId="{A07A5BF3-E8BA-6CCE-DEB1-8975A9651051}"/>
          </ac:spMkLst>
        </pc:spChg>
        <pc:spChg chg="add del mod">
          <ac:chgData name="Dhairya Dedhia" userId="5fd8972d71b765f5" providerId="LiveId" clId="{A9184B72-1AF4-4A5C-B49A-539B085AA4D0}" dt="2024-10-06T21:49:05.546" v="71" actId="478"/>
          <ac:spMkLst>
            <pc:docMk/>
            <pc:sldMk cId="1402866843" sldId="273"/>
            <ac:spMk id="9" creationId="{9F6BEF85-55E0-430F-8EF3-C85CB1286D00}"/>
          </ac:spMkLst>
        </pc:spChg>
        <pc:spChg chg="add del mod">
          <ac:chgData name="Dhairya Dedhia" userId="5fd8972d71b765f5" providerId="LiveId" clId="{A9184B72-1AF4-4A5C-B49A-539B085AA4D0}" dt="2024-10-06T21:49:15.071" v="74" actId="478"/>
          <ac:spMkLst>
            <pc:docMk/>
            <pc:sldMk cId="1402866843" sldId="273"/>
            <ac:spMk id="11" creationId="{7CF77659-6E74-5D2C-AD37-283C8FA753DA}"/>
          </ac:spMkLst>
        </pc:spChg>
        <pc:spChg chg="add del mod">
          <ac:chgData name="Dhairya Dedhia" userId="5fd8972d71b765f5" providerId="LiveId" clId="{A9184B72-1AF4-4A5C-B49A-539B085AA4D0}" dt="2024-10-06T21:50:22.964" v="81" actId="478"/>
          <ac:spMkLst>
            <pc:docMk/>
            <pc:sldMk cId="1402866843" sldId="273"/>
            <ac:spMk id="13" creationId="{10149723-CE8D-6612-8115-A7A5B189E942}"/>
          </ac:spMkLst>
        </pc:spChg>
        <pc:spChg chg="add mod">
          <ac:chgData name="Dhairya Dedhia" userId="5fd8972d71b765f5" providerId="LiveId" clId="{A9184B72-1AF4-4A5C-B49A-539B085AA4D0}" dt="2024-10-06T22:21:03.451" v="598" actId="26606"/>
          <ac:spMkLst>
            <pc:docMk/>
            <pc:sldMk cId="1402866843" sldId="273"/>
            <ac:spMk id="14" creationId="{E15775DD-4D74-7677-8229-8A5B4EBC2664}"/>
          </ac:spMkLst>
        </pc:spChg>
        <pc:spChg chg="add del mod">
          <ac:chgData name="Dhairya Dedhia" userId="5fd8972d71b765f5" providerId="LiveId" clId="{A9184B72-1AF4-4A5C-B49A-539B085AA4D0}" dt="2024-10-06T21:52:19.278" v="91" actId="478"/>
          <ac:spMkLst>
            <pc:docMk/>
            <pc:sldMk cId="1402866843" sldId="273"/>
            <ac:spMk id="16" creationId="{681A8BE8-76FA-1CD1-2FEF-3D4BFFC54427}"/>
          </ac:spMkLst>
        </pc:spChg>
        <pc:spChg chg="add del mod">
          <ac:chgData name="Dhairya Dedhia" userId="5fd8972d71b765f5" providerId="LiveId" clId="{A9184B72-1AF4-4A5C-B49A-539B085AA4D0}" dt="2024-10-06T21:52:03.010" v="89" actId="478"/>
          <ac:spMkLst>
            <pc:docMk/>
            <pc:sldMk cId="1402866843" sldId="273"/>
            <ac:spMk id="18" creationId="{E6FAF4FA-9A3D-EE5B-74FA-007687074835}"/>
          </ac:spMkLst>
        </pc:spChg>
        <pc:spChg chg="del mod">
          <ac:chgData name="Dhairya Dedhia" userId="5fd8972d71b765f5" providerId="LiveId" clId="{A9184B72-1AF4-4A5C-B49A-539B085AA4D0}" dt="2024-10-06T21:51:46.479" v="86" actId="478"/>
          <ac:spMkLst>
            <pc:docMk/>
            <pc:sldMk cId="1402866843" sldId="273"/>
            <ac:spMk id="567" creationId="{00000000-0000-0000-0000-000000000000}"/>
          </ac:spMkLst>
        </pc:spChg>
        <pc:spChg chg="mod">
          <ac:chgData name="Dhairya Dedhia" userId="5fd8972d71b765f5" providerId="LiveId" clId="{A9184B72-1AF4-4A5C-B49A-539B085AA4D0}" dt="2024-10-06T22:21:03.451" v="598" actId="26606"/>
          <ac:spMkLst>
            <pc:docMk/>
            <pc:sldMk cId="1402866843" sldId="273"/>
            <ac:spMk id="568" creationId="{00000000-0000-0000-0000-000000000000}"/>
          </ac:spMkLst>
        </pc:spChg>
        <pc:spChg chg="mod ord">
          <ac:chgData name="Dhairya Dedhia" userId="5fd8972d71b765f5" providerId="LiveId" clId="{A9184B72-1AF4-4A5C-B49A-539B085AA4D0}" dt="2024-10-06T22:21:03.451" v="598" actId="26606"/>
          <ac:spMkLst>
            <pc:docMk/>
            <pc:sldMk cId="1402866843" sldId="273"/>
            <ac:spMk id="569" creationId="{00000000-0000-0000-0000-000000000000}"/>
          </ac:spMkLst>
        </pc:spChg>
        <pc:spChg chg="del">
          <ac:chgData name="Dhairya Dedhia" userId="5fd8972d71b765f5" providerId="LiveId" clId="{A9184B72-1AF4-4A5C-B49A-539B085AA4D0}" dt="2024-10-06T21:48:17.754" v="62" actId="478"/>
          <ac:spMkLst>
            <pc:docMk/>
            <pc:sldMk cId="1402866843" sldId="273"/>
            <ac:spMk id="573" creationId="{00000000-0000-0000-0000-000000000000}"/>
          </ac:spMkLst>
        </pc:spChg>
        <pc:spChg chg="del">
          <ac:chgData name="Dhairya Dedhia" userId="5fd8972d71b765f5" providerId="LiveId" clId="{A9184B72-1AF4-4A5C-B49A-539B085AA4D0}" dt="2024-10-06T21:48:17.754" v="62" actId="478"/>
          <ac:spMkLst>
            <pc:docMk/>
            <pc:sldMk cId="1402866843" sldId="273"/>
            <ac:spMk id="574" creationId="{00000000-0000-0000-0000-000000000000}"/>
          </ac:spMkLst>
        </pc:spChg>
        <pc:spChg chg="del">
          <ac:chgData name="Dhairya Dedhia" userId="5fd8972d71b765f5" providerId="LiveId" clId="{A9184B72-1AF4-4A5C-B49A-539B085AA4D0}" dt="2024-10-06T21:49:10.482" v="73" actId="478"/>
          <ac:spMkLst>
            <pc:docMk/>
            <pc:sldMk cId="1402866843" sldId="273"/>
            <ac:spMk id="575" creationId="{00000000-0000-0000-0000-000000000000}"/>
          </ac:spMkLst>
        </pc:spChg>
        <pc:spChg chg="del">
          <ac:chgData name="Dhairya Dedhia" userId="5fd8972d71b765f5" providerId="LiveId" clId="{A9184B72-1AF4-4A5C-B49A-539B085AA4D0}" dt="2024-10-06T21:48:17.754" v="62" actId="478"/>
          <ac:spMkLst>
            <pc:docMk/>
            <pc:sldMk cId="1402866843" sldId="273"/>
            <ac:spMk id="576" creationId="{00000000-0000-0000-0000-000000000000}"/>
          </ac:spMkLst>
        </pc:spChg>
        <pc:spChg chg="del">
          <ac:chgData name="Dhairya Dedhia" userId="5fd8972d71b765f5" providerId="LiveId" clId="{A9184B72-1AF4-4A5C-B49A-539B085AA4D0}" dt="2024-10-06T21:48:17.754" v="62" actId="478"/>
          <ac:spMkLst>
            <pc:docMk/>
            <pc:sldMk cId="1402866843" sldId="273"/>
            <ac:spMk id="577" creationId="{00000000-0000-0000-0000-000000000000}"/>
          </ac:spMkLst>
        </pc:spChg>
        <pc:spChg chg="del">
          <ac:chgData name="Dhairya Dedhia" userId="5fd8972d71b765f5" providerId="LiveId" clId="{A9184B72-1AF4-4A5C-B49A-539B085AA4D0}" dt="2024-10-06T21:48:24.375" v="65" actId="478"/>
          <ac:spMkLst>
            <pc:docMk/>
            <pc:sldMk cId="1402866843" sldId="273"/>
            <ac:spMk id="578" creationId="{00000000-0000-0000-0000-000000000000}"/>
          </ac:spMkLst>
        </pc:spChg>
        <pc:spChg chg="del">
          <ac:chgData name="Dhairya Dedhia" userId="5fd8972d71b765f5" providerId="LiveId" clId="{A9184B72-1AF4-4A5C-B49A-539B085AA4D0}" dt="2024-10-06T21:48:17.754" v="62" actId="478"/>
          <ac:spMkLst>
            <pc:docMk/>
            <pc:sldMk cId="1402866843" sldId="273"/>
            <ac:spMk id="579" creationId="{00000000-0000-0000-0000-000000000000}"/>
          </ac:spMkLst>
        </pc:spChg>
        <pc:spChg chg="del">
          <ac:chgData name="Dhairya Dedhia" userId="5fd8972d71b765f5" providerId="LiveId" clId="{A9184B72-1AF4-4A5C-B49A-539B085AA4D0}" dt="2024-10-06T21:48:17.754" v="62" actId="478"/>
          <ac:spMkLst>
            <pc:docMk/>
            <pc:sldMk cId="1402866843" sldId="273"/>
            <ac:spMk id="580" creationId="{00000000-0000-0000-0000-000000000000}"/>
          </ac:spMkLst>
        </pc:spChg>
        <pc:spChg chg="del mod">
          <ac:chgData name="Dhairya Dedhia" userId="5fd8972d71b765f5" providerId="LiveId" clId="{A9184B72-1AF4-4A5C-B49A-539B085AA4D0}" dt="2024-10-06T21:51:59.337" v="88" actId="478"/>
          <ac:spMkLst>
            <pc:docMk/>
            <pc:sldMk cId="1402866843" sldId="273"/>
            <ac:spMk id="581" creationId="{00000000-0000-0000-0000-000000000000}"/>
          </ac:spMkLst>
        </pc:spChg>
        <pc:spChg chg="del mod">
          <ac:chgData name="Dhairya Dedhia" userId="5fd8972d71b765f5" providerId="LiveId" clId="{A9184B72-1AF4-4A5C-B49A-539B085AA4D0}" dt="2024-10-06T21:48:29.157" v="67" actId="478"/>
          <ac:spMkLst>
            <pc:docMk/>
            <pc:sldMk cId="1402866843" sldId="273"/>
            <ac:spMk id="582" creationId="{00000000-0000-0000-0000-000000000000}"/>
          </ac:spMkLst>
        </pc:spChg>
        <pc:spChg chg="del">
          <ac:chgData name="Dhairya Dedhia" userId="5fd8972d71b765f5" providerId="LiveId" clId="{A9184B72-1AF4-4A5C-B49A-539B085AA4D0}" dt="2024-10-06T21:49:01.073" v="70" actId="478"/>
          <ac:spMkLst>
            <pc:docMk/>
            <pc:sldMk cId="1402866843" sldId="273"/>
            <ac:spMk id="583" creationId="{00000000-0000-0000-0000-000000000000}"/>
          </ac:spMkLst>
        </pc:spChg>
        <pc:spChg chg="add del">
          <ac:chgData name="Dhairya Dedhia" userId="5fd8972d71b765f5" providerId="LiveId" clId="{A9184B72-1AF4-4A5C-B49A-539B085AA4D0}" dt="2024-10-06T22:05:58.935" v="392"/>
          <ac:spMkLst>
            <pc:docMk/>
            <pc:sldMk cId="1402866843" sldId="273"/>
            <ac:spMk id="584" creationId="{FFF3F4B4-A2E6-47B5-92FB-37BEEAFA4CC0}"/>
          </ac:spMkLst>
        </pc:spChg>
        <pc:spChg chg="add del">
          <ac:chgData name="Dhairya Dedhia" userId="5fd8972d71b765f5" providerId="LiveId" clId="{A9184B72-1AF4-4A5C-B49A-539B085AA4D0}" dt="2024-10-06T22:05:58.935" v="392"/>
          <ac:spMkLst>
            <pc:docMk/>
            <pc:sldMk cId="1402866843" sldId="273"/>
            <ac:spMk id="586" creationId="{1D124D17-3A82-47D5-80C1-F990ABB1E41E}"/>
          </ac:spMkLst>
        </pc:spChg>
        <pc:spChg chg="add del">
          <ac:chgData name="Dhairya Dedhia" userId="5fd8972d71b765f5" providerId="LiveId" clId="{A9184B72-1AF4-4A5C-B49A-539B085AA4D0}" dt="2024-10-06T22:07:19.339" v="398" actId="26606"/>
          <ac:spMkLst>
            <pc:docMk/>
            <pc:sldMk cId="1402866843" sldId="273"/>
            <ac:spMk id="587" creationId="{600B5AE2-C5CC-499C-8F2D-249888BE22C2}"/>
          </ac:spMkLst>
        </pc:spChg>
        <pc:spChg chg="add del">
          <ac:chgData name="Dhairya Dedhia" userId="5fd8972d71b765f5" providerId="LiveId" clId="{A9184B72-1AF4-4A5C-B49A-539B085AA4D0}" dt="2024-10-06T22:05:58.935" v="392"/>
          <ac:spMkLst>
            <pc:docMk/>
            <pc:sldMk cId="1402866843" sldId="273"/>
            <ac:spMk id="588" creationId="{AB4A78C8-C0E0-45DA-BC2C-2C8D4153BDFC}"/>
          </ac:spMkLst>
        </pc:spChg>
        <pc:spChg chg="add del">
          <ac:chgData name="Dhairya Dedhia" userId="5fd8972d71b765f5" providerId="LiveId" clId="{A9184B72-1AF4-4A5C-B49A-539B085AA4D0}" dt="2024-10-06T22:17:40.925" v="577"/>
          <ac:spMkLst>
            <pc:docMk/>
            <pc:sldMk cId="1402866843" sldId="273"/>
            <ac:spMk id="589" creationId="{13FE9996-7EAC-4679-B37D-C1045F42F954}"/>
          </ac:spMkLst>
        </pc:spChg>
        <pc:spChg chg="add del">
          <ac:chgData name="Dhairya Dedhia" userId="5fd8972d71b765f5" providerId="LiveId" clId="{A9184B72-1AF4-4A5C-B49A-539B085AA4D0}" dt="2024-10-06T22:07:19.339" v="398" actId="26606"/>
          <ac:spMkLst>
            <pc:docMk/>
            <pc:sldMk cId="1402866843" sldId="273"/>
            <ac:spMk id="590" creationId="{BA7A3698-B350-40E5-8475-9BCC41A089FC}"/>
          </ac:spMkLst>
        </pc:spChg>
        <pc:spChg chg="add del">
          <ac:chgData name="Dhairya Dedhia" userId="5fd8972d71b765f5" providerId="LiveId" clId="{A9184B72-1AF4-4A5C-B49A-539B085AA4D0}" dt="2024-10-06T22:05:58.935" v="392"/>
          <ac:spMkLst>
            <pc:docMk/>
            <pc:sldMk cId="1402866843" sldId="273"/>
            <ac:spMk id="593" creationId="{D6E5E839-040E-4D3E-B50A-8D803DFE4AE0}"/>
          </ac:spMkLst>
        </pc:spChg>
        <pc:spChg chg="add del">
          <ac:chgData name="Dhairya Dedhia" userId="5fd8972d71b765f5" providerId="LiveId" clId="{A9184B72-1AF4-4A5C-B49A-539B085AA4D0}" dt="2024-10-06T22:07:19.339" v="398" actId="26606"/>
          <ac:spMkLst>
            <pc:docMk/>
            <pc:sldMk cId="1402866843" sldId="273"/>
            <ac:spMk id="594" creationId="{311973C2-EB8B-452A-A698-4A252FD3AE28}"/>
          </ac:spMkLst>
        </pc:spChg>
        <pc:spChg chg="add del">
          <ac:chgData name="Dhairya Dedhia" userId="5fd8972d71b765f5" providerId="LiveId" clId="{A9184B72-1AF4-4A5C-B49A-539B085AA4D0}" dt="2024-10-06T22:07:19.339" v="398" actId="26606"/>
          <ac:spMkLst>
            <pc:docMk/>
            <pc:sldMk cId="1402866843" sldId="273"/>
            <ac:spMk id="595" creationId="{10162E77-11AD-44A7-84EC-40C59EEFBD2E}"/>
          </ac:spMkLst>
        </pc:spChg>
        <pc:spChg chg="add del">
          <ac:chgData name="Dhairya Dedhia" userId="5fd8972d71b765f5" providerId="LiveId" clId="{A9184B72-1AF4-4A5C-B49A-539B085AA4D0}" dt="2024-10-06T22:17:40.925" v="577"/>
          <ac:spMkLst>
            <pc:docMk/>
            <pc:sldMk cId="1402866843" sldId="273"/>
            <ac:spMk id="598" creationId="{761DF1FE-5CC8-43D2-A76C-93C76EEDE1E9}"/>
          </ac:spMkLst>
        </pc:spChg>
        <pc:spChg chg="add del">
          <ac:chgData name="Dhairya Dedhia" userId="5fd8972d71b765f5" providerId="LiveId" clId="{A9184B72-1AF4-4A5C-B49A-539B085AA4D0}" dt="2024-10-06T22:15:11.682" v="567"/>
          <ac:spMkLst>
            <pc:docMk/>
            <pc:sldMk cId="1402866843" sldId="273"/>
            <ac:spMk id="599" creationId="{13FE9996-7EAC-4679-B37D-C1045F42F954}"/>
          </ac:spMkLst>
        </pc:spChg>
        <pc:spChg chg="add del">
          <ac:chgData name="Dhairya Dedhia" userId="5fd8972d71b765f5" providerId="LiveId" clId="{A9184B72-1AF4-4A5C-B49A-539B085AA4D0}" dt="2024-10-06T22:15:11.682" v="567"/>
          <ac:spMkLst>
            <pc:docMk/>
            <pc:sldMk cId="1402866843" sldId="273"/>
            <ac:spMk id="600" creationId="{761DF1FE-5CC8-43D2-A76C-93C76EEDE1E9}"/>
          </ac:spMkLst>
        </pc:spChg>
        <pc:spChg chg="add del">
          <ac:chgData name="Dhairya Dedhia" userId="5fd8972d71b765f5" providerId="LiveId" clId="{A9184B72-1AF4-4A5C-B49A-539B085AA4D0}" dt="2024-10-06T22:15:11.682" v="567"/>
          <ac:spMkLst>
            <pc:docMk/>
            <pc:sldMk cId="1402866843" sldId="273"/>
            <ac:spMk id="602" creationId="{C843AFC8-D8D0-4784-B08C-6324FA88E6DD}"/>
          </ac:spMkLst>
        </pc:spChg>
        <pc:spChg chg="add del">
          <ac:chgData name="Dhairya Dedhia" userId="5fd8972d71b765f5" providerId="LiveId" clId="{A9184B72-1AF4-4A5C-B49A-539B085AA4D0}" dt="2024-10-06T22:15:11.682" v="567"/>
          <ac:spMkLst>
            <pc:docMk/>
            <pc:sldMk cId="1402866843" sldId="273"/>
            <ac:spMk id="603" creationId="{854B1A56-8AFB-4D4F-8D98-1E832D6FFE67}"/>
          </ac:spMkLst>
        </pc:spChg>
        <pc:spChg chg="add del">
          <ac:chgData name="Dhairya Dedhia" userId="5fd8972d71b765f5" providerId="LiveId" clId="{A9184B72-1AF4-4A5C-B49A-539B085AA4D0}" dt="2024-10-06T22:15:11.682" v="567"/>
          <ac:spMkLst>
            <pc:docMk/>
            <pc:sldMk cId="1402866843" sldId="273"/>
            <ac:spMk id="604" creationId="{F8E828FC-05B4-4BA4-92D3-3DF79D42D88E}"/>
          </ac:spMkLst>
        </pc:spChg>
        <pc:spChg chg="add del">
          <ac:chgData name="Dhairya Dedhia" userId="5fd8972d71b765f5" providerId="LiveId" clId="{A9184B72-1AF4-4A5C-B49A-539B085AA4D0}" dt="2024-10-06T22:17:40.925" v="577"/>
          <ac:spMkLst>
            <pc:docMk/>
            <pc:sldMk cId="1402866843" sldId="273"/>
            <ac:spMk id="606" creationId="{C843AFC8-D8D0-4784-B08C-6324FA88E6DD}"/>
          </ac:spMkLst>
        </pc:spChg>
        <pc:spChg chg="add del">
          <ac:chgData name="Dhairya Dedhia" userId="5fd8972d71b765f5" providerId="LiveId" clId="{A9184B72-1AF4-4A5C-B49A-539B085AA4D0}" dt="2024-10-06T22:17:40.925" v="577"/>
          <ac:spMkLst>
            <pc:docMk/>
            <pc:sldMk cId="1402866843" sldId="273"/>
            <ac:spMk id="607" creationId="{854B1A56-8AFB-4D4F-8D98-1E832D6FFE67}"/>
          </ac:spMkLst>
        </pc:spChg>
        <pc:spChg chg="add del">
          <ac:chgData name="Dhairya Dedhia" userId="5fd8972d71b765f5" providerId="LiveId" clId="{A9184B72-1AF4-4A5C-B49A-539B085AA4D0}" dt="2024-10-06T22:17:40.925" v="577"/>
          <ac:spMkLst>
            <pc:docMk/>
            <pc:sldMk cId="1402866843" sldId="273"/>
            <ac:spMk id="608" creationId="{F8E828FC-05B4-4BA4-92D3-3DF79D42D88E}"/>
          </ac:spMkLst>
        </pc:spChg>
        <pc:spChg chg="add del">
          <ac:chgData name="Dhairya Dedhia" userId="5fd8972d71b765f5" providerId="LiveId" clId="{A9184B72-1AF4-4A5C-B49A-539B085AA4D0}" dt="2024-10-06T22:19:30.870" v="586"/>
          <ac:spMkLst>
            <pc:docMk/>
            <pc:sldMk cId="1402866843" sldId="273"/>
            <ac:spMk id="609" creationId="{13FE9996-7EAC-4679-B37D-C1045F42F954}"/>
          </ac:spMkLst>
        </pc:spChg>
        <pc:spChg chg="add del">
          <ac:chgData name="Dhairya Dedhia" userId="5fd8972d71b765f5" providerId="LiveId" clId="{A9184B72-1AF4-4A5C-B49A-539B085AA4D0}" dt="2024-10-06T22:19:30.870" v="586"/>
          <ac:spMkLst>
            <pc:docMk/>
            <pc:sldMk cId="1402866843" sldId="273"/>
            <ac:spMk id="610" creationId="{761DF1FE-5CC8-43D2-A76C-93C76EEDE1E9}"/>
          </ac:spMkLst>
        </pc:spChg>
        <pc:spChg chg="add del">
          <ac:chgData name="Dhairya Dedhia" userId="5fd8972d71b765f5" providerId="LiveId" clId="{A9184B72-1AF4-4A5C-B49A-539B085AA4D0}" dt="2024-10-06T22:19:30.870" v="586"/>
          <ac:spMkLst>
            <pc:docMk/>
            <pc:sldMk cId="1402866843" sldId="273"/>
            <ac:spMk id="612" creationId="{C843AFC8-D8D0-4784-B08C-6324FA88E6DD}"/>
          </ac:spMkLst>
        </pc:spChg>
        <pc:spChg chg="add del">
          <ac:chgData name="Dhairya Dedhia" userId="5fd8972d71b765f5" providerId="LiveId" clId="{A9184B72-1AF4-4A5C-B49A-539B085AA4D0}" dt="2024-10-06T22:19:30.870" v="586"/>
          <ac:spMkLst>
            <pc:docMk/>
            <pc:sldMk cId="1402866843" sldId="273"/>
            <ac:spMk id="613" creationId="{854B1A56-8AFB-4D4F-8D98-1E832D6FFE67}"/>
          </ac:spMkLst>
        </pc:spChg>
        <pc:spChg chg="add del">
          <ac:chgData name="Dhairya Dedhia" userId="5fd8972d71b765f5" providerId="LiveId" clId="{A9184B72-1AF4-4A5C-B49A-539B085AA4D0}" dt="2024-10-06T22:19:30.870" v="586"/>
          <ac:spMkLst>
            <pc:docMk/>
            <pc:sldMk cId="1402866843" sldId="273"/>
            <ac:spMk id="614" creationId="{F8E828FC-05B4-4BA4-92D3-3DF79D42D88E}"/>
          </ac:spMkLst>
        </pc:spChg>
        <pc:spChg chg="add">
          <ac:chgData name="Dhairya Dedhia" userId="5fd8972d71b765f5" providerId="LiveId" clId="{A9184B72-1AF4-4A5C-B49A-539B085AA4D0}" dt="2024-10-06T22:21:03.451" v="598" actId="26606"/>
          <ac:spMkLst>
            <pc:docMk/>
            <pc:sldMk cId="1402866843" sldId="273"/>
            <ac:spMk id="618" creationId="{B16070FD-9EB8-4AC8-A8E2-267228385B79}"/>
          </ac:spMkLst>
        </pc:spChg>
        <pc:grpChg chg="add del">
          <ac:chgData name="Dhairya Dedhia" userId="5fd8972d71b765f5" providerId="LiveId" clId="{A9184B72-1AF4-4A5C-B49A-539B085AA4D0}" dt="2024-10-06T22:05:58.935" v="392"/>
          <ac:grpSpMkLst>
            <pc:docMk/>
            <pc:sldMk cId="1402866843" sldId="273"/>
            <ac:grpSpMk id="585" creationId="{614F7DB2-2747-44B1-8CCD-EA4CF6EABA54}"/>
          </ac:grpSpMkLst>
        </pc:grpChg>
        <pc:grpChg chg="add">
          <ac:chgData name="Dhairya Dedhia" userId="5fd8972d71b765f5" providerId="LiveId" clId="{A9184B72-1AF4-4A5C-B49A-539B085AA4D0}" dt="2024-10-06T22:21:03.451" v="598" actId="26606"/>
          <ac:grpSpMkLst>
            <pc:docMk/>
            <pc:sldMk cId="1402866843" sldId="273"/>
            <ac:grpSpMk id="615" creationId="{EC78E3E1-BBBA-4058-AAEB-714F04B0257C}"/>
          </ac:grpSpMkLst>
        </pc:grpChg>
        <pc:picChg chg="del">
          <ac:chgData name="Dhairya Dedhia" userId="5fd8972d71b765f5" providerId="LiveId" clId="{A9184B72-1AF4-4A5C-B49A-539B085AA4D0}" dt="2024-10-06T21:48:17.754" v="62" actId="478"/>
          <ac:picMkLst>
            <pc:docMk/>
            <pc:sldMk cId="1402866843" sldId="273"/>
            <ac:picMk id="570" creationId="{00000000-0000-0000-0000-000000000000}"/>
          </ac:picMkLst>
        </pc:picChg>
        <pc:picChg chg="del">
          <ac:chgData name="Dhairya Dedhia" userId="5fd8972d71b765f5" providerId="LiveId" clId="{A9184B72-1AF4-4A5C-B49A-539B085AA4D0}" dt="2024-10-06T21:49:07.533" v="72" actId="478"/>
          <ac:picMkLst>
            <pc:docMk/>
            <pc:sldMk cId="1402866843" sldId="273"/>
            <ac:picMk id="571" creationId="{00000000-0000-0000-0000-000000000000}"/>
          </ac:picMkLst>
        </pc:picChg>
        <pc:picChg chg="del">
          <ac:chgData name="Dhairya Dedhia" userId="5fd8972d71b765f5" providerId="LiveId" clId="{A9184B72-1AF4-4A5C-B49A-539B085AA4D0}" dt="2024-10-06T21:48:17.754" v="62" actId="478"/>
          <ac:picMkLst>
            <pc:docMk/>
            <pc:sldMk cId="1402866843" sldId="273"/>
            <ac:picMk id="572" creationId="{00000000-0000-0000-0000-000000000000}"/>
          </ac:picMkLst>
        </pc:picChg>
        <pc:picChg chg="add del">
          <ac:chgData name="Dhairya Dedhia" userId="5fd8972d71b765f5" providerId="LiveId" clId="{A9184B72-1AF4-4A5C-B49A-539B085AA4D0}" dt="2024-10-06T22:07:19.339" v="398" actId="26606"/>
          <ac:picMkLst>
            <pc:docMk/>
            <pc:sldMk cId="1402866843" sldId="273"/>
            <ac:picMk id="596" creationId="{002D2DF7-61F9-E66D-515F-A8A6C9A264AB}"/>
          </ac:picMkLst>
        </pc:picChg>
        <pc:picChg chg="add">
          <ac:chgData name="Dhairya Dedhia" userId="5fd8972d71b765f5" providerId="LiveId" clId="{A9184B72-1AF4-4A5C-B49A-539B085AA4D0}" dt="2024-10-06T22:21:03.451" v="598" actId="26606"/>
          <ac:picMkLst>
            <pc:docMk/>
            <pc:sldMk cId="1402866843" sldId="273"/>
            <ac:picMk id="619" creationId="{82B5543A-13A0-83D4-0109-A300E9C4879A}"/>
          </ac:picMkLst>
        </pc:picChg>
        <pc:cxnChg chg="add del">
          <ac:chgData name="Dhairya Dedhia" userId="5fd8972d71b765f5" providerId="LiveId" clId="{A9184B72-1AF4-4A5C-B49A-539B085AA4D0}" dt="2024-10-06T22:07:19.339" v="398" actId="26606"/>
          <ac:cxnSpMkLst>
            <pc:docMk/>
            <pc:sldMk cId="1402866843" sldId="273"/>
            <ac:cxnSpMk id="591" creationId="{0AC655C7-EC94-4BE6-84C8-2F9EFBBB2789}"/>
          </ac:cxnSpMkLst>
        </pc:cxnChg>
        <pc:cxnChg chg="add del">
          <ac:chgData name="Dhairya Dedhia" userId="5fd8972d71b765f5" providerId="LiveId" clId="{A9184B72-1AF4-4A5C-B49A-539B085AA4D0}" dt="2024-10-06T22:05:58.935" v="392"/>
          <ac:cxnSpMkLst>
            <pc:docMk/>
            <pc:sldMk cId="1402866843" sldId="273"/>
            <ac:cxnSpMk id="592" creationId="{2C02D87C-1E23-4B24-AFE6-A85743C72FDD}"/>
          </ac:cxnSpMkLst>
        </pc:cxnChg>
        <pc:cxnChg chg="add del">
          <ac:chgData name="Dhairya Dedhia" userId="5fd8972d71b765f5" providerId="LiveId" clId="{A9184B72-1AF4-4A5C-B49A-539B085AA4D0}" dt="2024-10-06T22:07:19.339" v="398" actId="26606"/>
          <ac:cxnSpMkLst>
            <pc:docMk/>
            <pc:sldMk cId="1402866843" sldId="273"/>
            <ac:cxnSpMk id="597" creationId="{5AB158E9-1B40-4CD6-95F0-95CA11DF7B7A}"/>
          </ac:cxnSpMkLst>
        </pc:cxnChg>
        <pc:cxnChg chg="add del">
          <ac:chgData name="Dhairya Dedhia" userId="5fd8972d71b765f5" providerId="LiveId" clId="{A9184B72-1AF4-4A5C-B49A-539B085AA4D0}" dt="2024-10-06T22:15:11.682" v="567"/>
          <ac:cxnSpMkLst>
            <pc:docMk/>
            <pc:sldMk cId="1402866843" sldId="273"/>
            <ac:cxnSpMk id="601" creationId="{E161BEBD-A23C-409E-ABC7-73F9EDC02F20}"/>
          </ac:cxnSpMkLst>
        </pc:cxnChg>
        <pc:cxnChg chg="add del">
          <ac:chgData name="Dhairya Dedhia" userId="5fd8972d71b765f5" providerId="LiveId" clId="{A9184B72-1AF4-4A5C-B49A-539B085AA4D0}" dt="2024-10-06T22:17:40.925" v="577"/>
          <ac:cxnSpMkLst>
            <pc:docMk/>
            <pc:sldMk cId="1402866843" sldId="273"/>
            <ac:cxnSpMk id="605" creationId="{E161BEBD-A23C-409E-ABC7-73F9EDC02F20}"/>
          </ac:cxnSpMkLst>
        </pc:cxnChg>
        <pc:cxnChg chg="add del">
          <ac:chgData name="Dhairya Dedhia" userId="5fd8972d71b765f5" providerId="LiveId" clId="{A9184B72-1AF4-4A5C-B49A-539B085AA4D0}" dt="2024-10-06T22:19:30.870" v="586"/>
          <ac:cxnSpMkLst>
            <pc:docMk/>
            <pc:sldMk cId="1402866843" sldId="273"/>
            <ac:cxnSpMk id="611" creationId="{E161BEBD-A23C-409E-ABC7-73F9EDC02F20}"/>
          </ac:cxnSpMkLst>
        </pc:cxnChg>
      </pc:sldChg>
      <pc:sldChg chg="add del">
        <pc:chgData name="Dhairya Dedhia" userId="5fd8972d71b765f5" providerId="LiveId" clId="{A9184B72-1AF4-4A5C-B49A-539B085AA4D0}" dt="2024-10-06T22:05:28.901" v="389" actId="47"/>
        <pc:sldMkLst>
          <pc:docMk/>
          <pc:sldMk cId="2547529880" sldId="274"/>
        </pc:sldMkLst>
      </pc:sldChg>
      <pc:sldChg chg="addSp delSp modSp new mod">
        <pc:chgData name="Dhairya Dedhia" userId="5fd8972d71b765f5" providerId="LiveId" clId="{A9184B72-1AF4-4A5C-B49A-539B085AA4D0}" dt="2024-10-06T22:42:58.358" v="794" actId="1076"/>
        <pc:sldMkLst>
          <pc:docMk/>
          <pc:sldMk cId="3789775460" sldId="274"/>
        </pc:sldMkLst>
        <pc:spChg chg="del">
          <ac:chgData name="Dhairya Dedhia" userId="5fd8972d71b765f5" providerId="LiveId" clId="{A9184B72-1AF4-4A5C-B49A-539B085AA4D0}" dt="2024-10-06T22:09:22.087" v="429" actId="478"/>
          <ac:spMkLst>
            <pc:docMk/>
            <pc:sldMk cId="3789775460" sldId="274"/>
            <ac:spMk id="2" creationId="{EDD3C4E7-B214-7C23-9DD1-6D3ACB3E63D8}"/>
          </ac:spMkLst>
        </pc:spChg>
        <pc:spChg chg="del mod">
          <ac:chgData name="Dhairya Dedhia" userId="5fd8972d71b765f5" providerId="LiveId" clId="{A9184B72-1AF4-4A5C-B49A-539B085AA4D0}" dt="2024-10-06T22:09:27.324" v="430" actId="478"/>
          <ac:spMkLst>
            <pc:docMk/>
            <pc:sldMk cId="3789775460" sldId="274"/>
            <ac:spMk id="3" creationId="{C767690A-5A21-AD4B-7298-91AF0DED21F1}"/>
          </ac:spMkLst>
        </pc:spChg>
        <pc:spChg chg="mod">
          <ac:chgData name="Dhairya Dedhia" userId="5fd8972d71b765f5" providerId="LiveId" clId="{A9184B72-1AF4-4A5C-B49A-539B085AA4D0}" dt="2024-10-06T22:26:52.900" v="684" actId="1076"/>
          <ac:spMkLst>
            <pc:docMk/>
            <pc:sldMk cId="3789775460" sldId="274"/>
            <ac:spMk id="4" creationId="{A841A398-A725-2741-77D3-0FE5DF10F14E}"/>
          </ac:spMkLst>
        </pc:spChg>
        <pc:spChg chg="mod">
          <ac:chgData name="Dhairya Dedhia" userId="5fd8972d71b765f5" providerId="LiveId" clId="{A9184B72-1AF4-4A5C-B49A-539B085AA4D0}" dt="2024-10-06T22:20:26.383" v="595"/>
          <ac:spMkLst>
            <pc:docMk/>
            <pc:sldMk cId="3789775460" sldId="274"/>
            <ac:spMk id="5" creationId="{E0385E36-0B04-4124-50C6-3D3A7138370E}"/>
          </ac:spMkLst>
        </pc:spChg>
        <pc:spChg chg="add mod">
          <ac:chgData name="Dhairya Dedhia" userId="5fd8972d71b765f5" providerId="LiveId" clId="{A9184B72-1AF4-4A5C-B49A-539B085AA4D0}" dt="2024-10-06T22:24:27.960" v="635" actId="20577"/>
          <ac:spMkLst>
            <pc:docMk/>
            <pc:sldMk cId="3789775460" sldId="274"/>
            <ac:spMk id="7" creationId="{BE4F8A41-0E38-6ABB-4D3B-BC041F52F354}"/>
          </ac:spMkLst>
        </pc:spChg>
        <pc:spChg chg="add mod">
          <ac:chgData name="Dhairya Dedhia" userId="5fd8972d71b765f5" providerId="LiveId" clId="{A9184B72-1AF4-4A5C-B49A-539B085AA4D0}" dt="2024-10-06T22:42:46.860" v="792" actId="1076"/>
          <ac:spMkLst>
            <pc:docMk/>
            <pc:sldMk cId="3789775460" sldId="274"/>
            <ac:spMk id="8" creationId="{A287ACEC-1253-6A68-47FD-7B917EAFE175}"/>
          </ac:spMkLst>
        </pc:spChg>
        <pc:spChg chg="add mod">
          <ac:chgData name="Dhairya Dedhia" userId="5fd8972d71b765f5" providerId="LiveId" clId="{A9184B72-1AF4-4A5C-B49A-539B085AA4D0}" dt="2024-10-06T22:42:58.358" v="794" actId="1076"/>
          <ac:spMkLst>
            <pc:docMk/>
            <pc:sldMk cId="3789775460" sldId="274"/>
            <ac:spMk id="10" creationId="{E0ABC8BF-56B3-39F3-628B-45146FEE99FC}"/>
          </ac:spMkLst>
        </pc:spChg>
        <pc:graphicFrameChg chg="add mod modGraphic">
          <ac:chgData name="Dhairya Dedhia" userId="5fd8972d71b765f5" providerId="LiveId" clId="{A9184B72-1AF4-4A5C-B49A-539B085AA4D0}" dt="2024-10-06T22:42:53.746" v="793" actId="1076"/>
          <ac:graphicFrameMkLst>
            <pc:docMk/>
            <pc:sldMk cId="3789775460" sldId="274"/>
            <ac:graphicFrameMk id="9" creationId="{D6F5BA1D-D8ED-A53D-4B58-ED754D46C629}"/>
          </ac:graphicFrameMkLst>
        </pc:graphicFrameChg>
      </pc:sldChg>
      <pc:sldChg chg="add del">
        <pc:chgData name="Dhairya Dedhia" userId="5fd8972d71b765f5" providerId="LiveId" clId="{A9184B72-1AF4-4A5C-B49A-539B085AA4D0}" dt="2024-10-06T22:05:15.647" v="375" actId="47"/>
        <pc:sldMkLst>
          <pc:docMk/>
          <pc:sldMk cId="1271661907" sldId="275"/>
        </pc:sldMkLst>
      </pc:sldChg>
      <pc:sldChg chg="addSp delSp modSp add mod">
        <pc:chgData name="Dhairya Dedhia" userId="5fd8972d71b765f5" providerId="LiveId" clId="{A9184B72-1AF4-4A5C-B49A-539B085AA4D0}" dt="2024-10-06T23:37:34.647" v="1036" actId="20577"/>
        <pc:sldMkLst>
          <pc:docMk/>
          <pc:sldMk cId="1623149863" sldId="275"/>
        </pc:sldMkLst>
        <pc:spChg chg="mod">
          <ac:chgData name="Dhairya Dedhia" userId="5fd8972d71b765f5" providerId="LiveId" clId="{A9184B72-1AF4-4A5C-B49A-539B085AA4D0}" dt="2024-10-06T22:27:10.998" v="688" actId="20577"/>
          <ac:spMkLst>
            <pc:docMk/>
            <pc:sldMk cId="1623149863" sldId="275"/>
            <ac:spMk id="4" creationId="{A841A398-A725-2741-77D3-0FE5DF10F14E}"/>
          </ac:spMkLst>
        </pc:spChg>
        <pc:spChg chg="mod">
          <ac:chgData name="Dhairya Dedhia" userId="5fd8972d71b765f5" providerId="LiveId" clId="{A9184B72-1AF4-4A5C-B49A-539B085AA4D0}" dt="2024-10-06T22:32:09.363" v="735" actId="20577"/>
          <ac:spMkLst>
            <pc:docMk/>
            <pc:sldMk cId="1623149863" sldId="275"/>
            <ac:spMk id="7" creationId="{BE4F8A41-0E38-6ABB-4D3B-BC041F52F354}"/>
          </ac:spMkLst>
        </pc:spChg>
        <pc:spChg chg="mod">
          <ac:chgData name="Dhairya Dedhia" userId="5fd8972d71b765f5" providerId="LiveId" clId="{A9184B72-1AF4-4A5C-B49A-539B085AA4D0}" dt="2024-10-06T23:37:34.647" v="1036" actId="20577"/>
          <ac:spMkLst>
            <pc:docMk/>
            <pc:sldMk cId="1623149863" sldId="275"/>
            <ac:spMk id="8" creationId="{A287ACEC-1253-6A68-47FD-7B917EAFE175}"/>
          </ac:spMkLst>
        </pc:spChg>
        <pc:graphicFrameChg chg="del">
          <ac:chgData name="Dhairya Dedhia" userId="5fd8972d71b765f5" providerId="LiveId" clId="{A9184B72-1AF4-4A5C-B49A-539B085AA4D0}" dt="2024-10-06T22:35:45.515" v="742" actId="478"/>
          <ac:graphicFrameMkLst>
            <pc:docMk/>
            <pc:sldMk cId="1623149863" sldId="275"/>
            <ac:graphicFrameMk id="9" creationId="{D6F5BA1D-D8ED-A53D-4B58-ED754D46C629}"/>
          </ac:graphicFrameMkLst>
        </pc:graphicFrameChg>
        <pc:picChg chg="add mod">
          <ac:chgData name="Dhairya Dedhia" userId="5fd8972d71b765f5" providerId="LiveId" clId="{A9184B72-1AF4-4A5C-B49A-539B085AA4D0}" dt="2024-10-06T22:36:37.863" v="749" actId="208"/>
          <ac:picMkLst>
            <pc:docMk/>
            <pc:sldMk cId="1623149863" sldId="275"/>
            <ac:picMk id="2050" creationId="{48624A6F-5BC8-F8E2-3792-5D486523AC7E}"/>
          </ac:picMkLst>
        </pc:picChg>
      </pc:sldChg>
      <pc:sldChg chg="addSp delSp modSp add mod">
        <pc:chgData name="Dhairya Dedhia" userId="5fd8972d71b765f5" providerId="LiveId" clId="{A9184B72-1AF4-4A5C-B49A-539B085AA4D0}" dt="2024-10-06T23:37:17.436" v="1035" actId="20577"/>
        <pc:sldMkLst>
          <pc:docMk/>
          <pc:sldMk cId="4274467402" sldId="276"/>
        </pc:sldMkLst>
        <pc:spChg chg="mod">
          <ac:chgData name="Dhairya Dedhia" userId="5fd8972d71b765f5" providerId="LiveId" clId="{A9184B72-1AF4-4A5C-B49A-539B085AA4D0}" dt="2024-10-06T22:27:17.053" v="690" actId="20577"/>
          <ac:spMkLst>
            <pc:docMk/>
            <pc:sldMk cId="4274467402" sldId="276"/>
            <ac:spMk id="4" creationId="{A841A398-A725-2741-77D3-0FE5DF10F14E}"/>
          </ac:spMkLst>
        </pc:spChg>
        <pc:spChg chg="mod">
          <ac:chgData name="Dhairya Dedhia" userId="5fd8972d71b765f5" providerId="LiveId" clId="{A9184B72-1AF4-4A5C-B49A-539B085AA4D0}" dt="2024-10-06T22:31:25.398" v="731" actId="113"/>
          <ac:spMkLst>
            <pc:docMk/>
            <pc:sldMk cId="4274467402" sldId="276"/>
            <ac:spMk id="7" creationId="{BE4F8A41-0E38-6ABB-4D3B-BC041F52F354}"/>
          </ac:spMkLst>
        </pc:spChg>
        <pc:spChg chg="mod">
          <ac:chgData name="Dhairya Dedhia" userId="5fd8972d71b765f5" providerId="LiveId" clId="{A9184B72-1AF4-4A5C-B49A-539B085AA4D0}" dt="2024-10-06T23:37:17.436" v="1035" actId="20577"/>
          <ac:spMkLst>
            <pc:docMk/>
            <pc:sldMk cId="4274467402" sldId="276"/>
            <ac:spMk id="8" creationId="{A287ACEC-1253-6A68-47FD-7B917EAFE175}"/>
          </ac:spMkLst>
        </pc:spChg>
        <pc:graphicFrameChg chg="del modGraphic">
          <ac:chgData name="Dhairya Dedhia" userId="5fd8972d71b765f5" providerId="LiveId" clId="{A9184B72-1AF4-4A5C-B49A-539B085AA4D0}" dt="2024-10-06T23:30:14.446" v="796" actId="478"/>
          <ac:graphicFrameMkLst>
            <pc:docMk/>
            <pc:sldMk cId="4274467402" sldId="276"/>
            <ac:graphicFrameMk id="9" creationId="{D6F5BA1D-D8ED-A53D-4B58-ED754D46C629}"/>
          </ac:graphicFrameMkLst>
        </pc:graphicFrameChg>
        <pc:picChg chg="add mod">
          <ac:chgData name="Dhairya Dedhia" userId="5fd8972d71b765f5" providerId="LiveId" clId="{A9184B72-1AF4-4A5C-B49A-539B085AA4D0}" dt="2024-10-06T23:30:31.963" v="800" actId="14100"/>
          <ac:picMkLst>
            <pc:docMk/>
            <pc:sldMk cId="4274467402" sldId="276"/>
            <ac:picMk id="3074" creationId="{EA0A1735-A866-4ECB-A1AE-2FE4CA2DFD51}"/>
          </ac:picMkLst>
        </pc:picChg>
      </pc:sldChg>
      <pc:sldChg chg="addSp delSp modSp add mod">
        <pc:chgData name="Dhairya Dedhia" userId="5fd8972d71b765f5" providerId="LiveId" clId="{A9184B72-1AF4-4A5C-B49A-539B085AA4D0}" dt="2024-10-07T00:19:56.877" v="1082" actId="20577"/>
        <pc:sldMkLst>
          <pc:docMk/>
          <pc:sldMk cId="3632388079" sldId="277"/>
        </pc:sldMkLst>
        <pc:spChg chg="add del mod">
          <ac:chgData name="Dhairya Dedhia" userId="5fd8972d71b765f5" providerId="LiveId" clId="{A9184B72-1AF4-4A5C-B49A-539B085AA4D0}" dt="2024-10-07T00:19:08.189" v="1074" actId="478"/>
          <ac:spMkLst>
            <pc:docMk/>
            <pc:sldMk cId="3632388079" sldId="277"/>
            <ac:spMk id="3" creationId="{2E8D0455-B658-84C4-3FB1-12A79E0B5109}"/>
          </ac:spMkLst>
        </pc:spChg>
        <pc:spChg chg="mod">
          <ac:chgData name="Dhairya Dedhia" userId="5fd8972d71b765f5" providerId="LiveId" clId="{A9184B72-1AF4-4A5C-B49A-539B085AA4D0}" dt="2024-10-07T00:19:02.764" v="1073" actId="20577"/>
          <ac:spMkLst>
            <pc:docMk/>
            <pc:sldMk cId="3632388079" sldId="277"/>
            <ac:spMk id="4" creationId="{A841A398-A725-2741-77D3-0FE5DF10F14E}"/>
          </ac:spMkLst>
        </pc:spChg>
        <pc:spChg chg="del">
          <ac:chgData name="Dhairya Dedhia" userId="5fd8972d71b765f5" providerId="LiveId" clId="{A9184B72-1AF4-4A5C-B49A-539B085AA4D0}" dt="2024-10-07T00:18:54.138" v="1062" actId="478"/>
          <ac:spMkLst>
            <pc:docMk/>
            <pc:sldMk cId="3632388079" sldId="277"/>
            <ac:spMk id="7" creationId="{BE4F8A41-0E38-6ABB-4D3B-BC041F52F354}"/>
          </ac:spMkLst>
        </pc:spChg>
        <pc:spChg chg="del">
          <ac:chgData name="Dhairya Dedhia" userId="5fd8972d71b765f5" providerId="LiveId" clId="{A9184B72-1AF4-4A5C-B49A-539B085AA4D0}" dt="2024-10-07T00:18:56.444" v="1063" actId="478"/>
          <ac:spMkLst>
            <pc:docMk/>
            <pc:sldMk cId="3632388079" sldId="277"/>
            <ac:spMk id="8" creationId="{A287ACEC-1253-6A68-47FD-7B917EAFE175}"/>
          </ac:spMkLst>
        </pc:spChg>
        <pc:spChg chg="add mod">
          <ac:chgData name="Dhairya Dedhia" userId="5fd8972d71b765f5" providerId="LiveId" clId="{A9184B72-1AF4-4A5C-B49A-539B085AA4D0}" dt="2024-10-07T00:19:56.877" v="1082" actId="20577"/>
          <ac:spMkLst>
            <pc:docMk/>
            <pc:sldMk cId="3632388079" sldId="277"/>
            <ac:spMk id="9" creationId="{7E8DEFA4-C3F2-421B-D6DD-EB8DB9D6F65E}"/>
          </ac:spMkLst>
        </pc:spChg>
        <pc:spChg chg="del">
          <ac:chgData name="Dhairya Dedhia" userId="5fd8972d71b765f5" providerId="LiveId" clId="{A9184B72-1AF4-4A5C-B49A-539B085AA4D0}" dt="2024-10-07T00:18:46.151" v="1060" actId="478"/>
          <ac:spMkLst>
            <pc:docMk/>
            <pc:sldMk cId="3632388079" sldId="277"/>
            <ac:spMk id="10" creationId="{E0ABC8BF-56B3-39F3-628B-45146FEE99FC}"/>
          </ac:spMkLst>
        </pc:spChg>
        <pc:picChg chg="del">
          <ac:chgData name="Dhairya Dedhia" userId="5fd8972d71b765f5" providerId="LiveId" clId="{A9184B72-1AF4-4A5C-B49A-539B085AA4D0}" dt="2024-10-07T00:18:51.456" v="1061" actId="478"/>
          <ac:picMkLst>
            <pc:docMk/>
            <pc:sldMk cId="3632388079" sldId="277"/>
            <ac:picMk id="3074" creationId="{EA0A1735-A866-4ECB-A1AE-2FE4CA2DFD51}"/>
          </ac:picMkLst>
        </pc:picChg>
      </pc:sldChg>
      <pc:sldMasterChg chg="del delSldLayout">
        <pc:chgData name="Dhairya Dedhia" userId="5fd8972d71b765f5" providerId="LiveId" clId="{A9184B72-1AF4-4A5C-B49A-539B085AA4D0}" dt="2024-10-06T21:54:49.037" v="105" actId="47"/>
        <pc:sldMasterMkLst>
          <pc:docMk/>
          <pc:sldMasterMk cId="0" sldId="2147483687"/>
        </pc:sldMasterMkLst>
        <pc:sldLayoutChg chg="del">
          <pc:chgData name="Dhairya Dedhia" userId="5fd8972d71b765f5" providerId="LiveId" clId="{A9184B72-1AF4-4A5C-B49A-539B085AA4D0}" dt="2024-10-06T21:54:49.037" v="105" actId="47"/>
          <pc:sldLayoutMkLst>
            <pc:docMk/>
            <pc:sldMasterMk cId="0" sldId="2147483687"/>
            <pc:sldLayoutMk cId="0" sldId="2147483675"/>
          </pc:sldLayoutMkLst>
        </pc:sldLayoutChg>
        <pc:sldLayoutChg chg="del">
          <pc:chgData name="Dhairya Dedhia" userId="5fd8972d71b765f5" providerId="LiveId" clId="{A9184B72-1AF4-4A5C-B49A-539B085AA4D0}" dt="2024-10-06T21:54:49.037" v="105" actId="47"/>
          <pc:sldLayoutMkLst>
            <pc:docMk/>
            <pc:sldMasterMk cId="0" sldId="2147483687"/>
            <pc:sldLayoutMk cId="0" sldId="2147483676"/>
          </pc:sldLayoutMkLst>
        </pc:sldLayoutChg>
        <pc:sldLayoutChg chg="del">
          <pc:chgData name="Dhairya Dedhia" userId="5fd8972d71b765f5" providerId="LiveId" clId="{A9184B72-1AF4-4A5C-B49A-539B085AA4D0}" dt="2024-10-06T21:54:49.037" v="105" actId="47"/>
          <pc:sldLayoutMkLst>
            <pc:docMk/>
            <pc:sldMasterMk cId="0" sldId="2147483687"/>
            <pc:sldLayoutMk cId="0" sldId="2147483677"/>
          </pc:sldLayoutMkLst>
        </pc:sldLayoutChg>
        <pc:sldLayoutChg chg="del">
          <pc:chgData name="Dhairya Dedhia" userId="5fd8972d71b765f5" providerId="LiveId" clId="{A9184B72-1AF4-4A5C-B49A-539B085AA4D0}" dt="2024-10-06T21:54:49.037" v="105" actId="47"/>
          <pc:sldLayoutMkLst>
            <pc:docMk/>
            <pc:sldMasterMk cId="0" sldId="2147483687"/>
            <pc:sldLayoutMk cId="0" sldId="2147483678"/>
          </pc:sldLayoutMkLst>
        </pc:sldLayoutChg>
        <pc:sldLayoutChg chg="del">
          <pc:chgData name="Dhairya Dedhia" userId="5fd8972d71b765f5" providerId="LiveId" clId="{A9184B72-1AF4-4A5C-B49A-539B085AA4D0}" dt="2024-10-06T21:54:49.037" v="105" actId="47"/>
          <pc:sldLayoutMkLst>
            <pc:docMk/>
            <pc:sldMasterMk cId="0" sldId="2147483687"/>
            <pc:sldLayoutMk cId="0" sldId="2147483679"/>
          </pc:sldLayoutMkLst>
        </pc:sldLayoutChg>
        <pc:sldLayoutChg chg="del">
          <pc:chgData name="Dhairya Dedhia" userId="5fd8972d71b765f5" providerId="LiveId" clId="{A9184B72-1AF4-4A5C-B49A-539B085AA4D0}" dt="2024-10-06T21:54:49.037" v="105" actId="47"/>
          <pc:sldLayoutMkLst>
            <pc:docMk/>
            <pc:sldMasterMk cId="0" sldId="2147483687"/>
            <pc:sldLayoutMk cId="0" sldId="2147483680"/>
          </pc:sldLayoutMkLst>
        </pc:sldLayoutChg>
        <pc:sldLayoutChg chg="del">
          <pc:chgData name="Dhairya Dedhia" userId="5fd8972d71b765f5" providerId="LiveId" clId="{A9184B72-1AF4-4A5C-B49A-539B085AA4D0}" dt="2024-10-06T21:54:49.037" v="105" actId="47"/>
          <pc:sldLayoutMkLst>
            <pc:docMk/>
            <pc:sldMasterMk cId="0" sldId="2147483687"/>
            <pc:sldLayoutMk cId="0" sldId="2147483681"/>
          </pc:sldLayoutMkLst>
        </pc:sldLayoutChg>
        <pc:sldLayoutChg chg="del">
          <pc:chgData name="Dhairya Dedhia" userId="5fd8972d71b765f5" providerId="LiveId" clId="{A9184B72-1AF4-4A5C-B49A-539B085AA4D0}" dt="2024-10-06T21:54:49.037" v="105" actId="47"/>
          <pc:sldLayoutMkLst>
            <pc:docMk/>
            <pc:sldMasterMk cId="0" sldId="2147483687"/>
            <pc:sldLayoutMk cId="0" sldId="2147483682"/>
          </pc:sldLayoutMkLst>
        </pc:sldLayoutChg>
        <pc:sldLayoutChg chg="del">
          <pc:chgData name="Dhairya Dedhia" userId="5fd8972d71b765f5" providerId="LiveId" clId="{A9184B72-1AF4-4A5C-B49A-539B085AA4D0}" dt="2024-10-06T21:54:49.037" v="105" actId="47"/>
          <pc:sldLayoutMkLst>
            <pc:docMk/>
            <pc:sldMasterMk cId="0" sldId="2147483687"/>
            <pc:sldLayoutMk cId="0" sldId="2147483683"/>
          </pc:sldLayoutMkLst>
        </pc:sldLayoutChg>
        <pc:sldLayoutChg chg="del">
          <pc:chgData name="Dhairya Dedhia" userId="5fd8972d71b765f5" providerId="LiveId" clId="{A9184B72-1AF4-4A5C-B49A-539B085AA4D0}" dt="2024-10-06T21:54:49.037" v="105" actId="47"/>
          <pc:sldLayoutMkLst>
            <pc:docMk/>
            <pc:sldMasterMk cId="0" sldId="2147483687"/>
            <pc:sldLayoutMk cId="0" sldId="2147483684"/>
          </pc:sldLayoutMkLst>
        </pc:sldLayoutChg>
        <pc:sldLayoutChg chg="del">
          <pc:chgData name="Dhairya Dedhia" userId="5fd8972d71b765f5" providerId="LiveId" clId="{A9184B72-1AF4-4A5C-B49A-539B085AA4D0}" dt="2024-10-06T21:54:49.037" v="105" actId="47"/>
          <pc:sldLayoutMkLst>
            <pc:docMk/>
            <pc:sldMasterMk cId="0" sldId="2147483687"/>
            <pc:sldLayoutMk cId="0" sldId="2147483685"/>
          </pc:sldLayoutMkLst>
        </pc:sldLayoutChg>
      </pc:sldMasterChg>
      <pc:sldMasterChg chg="modSldLayout">
        <pc:chgData name="Dhairya Dedhia" userId="5fd8972d71b765f5" providerId="LiveId" clId="{A9184B72-1AF4-4A5C-B49A-539B085AA4D0}" dt="2024-10-06T21:53:43.887" v="99"/>
        <pc:sldMasterMkLst>
          <pc:docMk/>
          <pc:sldMasterMk cId="926354476" sldId="2147483688"/>
        </pc:sldMasterMkLst>
        <pc:sldLayoutChg chg="delSp">
          <pc:chgData name="Dhairya Dedhia" userId="5fd8972d71b765f5" providerId="LiveId" clId="{A9184B72-1AF4-4A5C-B49A-539B085AA4D0}" dt="2024-10-06T21:53:43.887" v="99"/>
          <pc:sldLayoutMkLst>
            <pc:docMk/>
            <pc:sldMasterMk cId="926354476" sldId="2147483688"/>
            <pc:sldLayoutMk cId="3184224107" sldId="2147483700"/>
          </pc:sldLayoutMkLst>
          <pc:spChg chg="del">
            <ac:chgData name="Dhairya Dedhia" userId="5fd8972d71b765f5" providerId="LiveId" clId="{A9184B72-1AF4-4A5C-B49A-539B085AA4D0}" dt="2024-10-06T21:53:43.887" v="99"/>
            <ac:spMkLst>
              <pc:docMk/>
              <pc:sldMasterMk cId="926354476" sldId="2147483688"/>
              <pc:sldLayoutMk cId="3184224107" sldId="2147483700"/>
              <ac:spMk id="15" creationId="{00000000-0000-0000-0000-000000000000}"/>
            </ac:spMkLst>
          </pc:spChg>
          <pc:picChg chg="del">
            <ac:chgData name="Dhairya Dedhia" userId="5fd8972d71b765f5" providerId="LiveId" clId="{A9184B72-1AF4-4A5C-B49A-539B085AA4D0}" dt="2024-10-06T21:53:43.887" v="99"/>
            <ac:picMkLst>
              <pc:docMk/>
              <pc:sldMasterMk cId="926354476" sldId="2147483688"/>
              <pc:sldLayoutMk cId="3184224107" sldId="2147483700"/>
              <ac:picMk id="14" creationId="{00000000-0000-0000-0000-000000000000}"/>
            </ac:picMkLst>
          </pc:picChg>
          <pc:picChg chg="del">
            <ac:chgData name="Dhairya Dedhia" userId="5fd8972d71b765f5" providerId="LiveId" clId="{A9184B72-1AF4-4A5C-B49A-539B085AA4D0}" dt="2024-10-06T21:53:43.887" v="99"/>
            <ac:picMkLst>
              <pc:docMk/>
              <pc:sldMasterMk cId="926354476" sldId="2147483688"/>
              <pc:sldLayoutMk cId="3184224107" sldId="2147483700"/>
              <ac:picMk id="20" creationId="{00000000-0000-0000-0000-000000000000}"/>
            </ac:picMkLst>
          </pc:picChg>
        </pc:sldLayoutChg>
        <pc:sldLayoutChg chg="delSp">
          <pc:chgData name="Dhairya Dedhia" userId="5fd8972d71b765f5" providerId="LiveId" clId="{A9184B72-1AF4-4A5C-B49A-539B085AA4D0}" dt="2024-10-06T21:53:43.887" v="99"/>
          <pc:sldLayoutMkLst>
            <pc:docMk/>
            <pc:sldMasterMk cId="926354476" sldId="2147483688"/>
            <pc:sldLayoutMk cId="2549288033" sldId="2147483701"/>
          </pc:sldLayoutMkLst>
          <pc:picChg chg="del">
            <ac:chgData name="Dhairya Dedhia" userId="5fd8972d71b765f5" providerId="LiveId" clId="{A9184B72-1AF4-4A5C-B49A-539B085AA4D0}" dt="2024-10-06T21:53:43.887" v="99"/>
            <ac:picMkLst>
              <pc:docMk/>
              <pc:sldMasterMk cId="926354476" sldId="2147483688"/>
              <pc:sldLayoutMk cId="2549288033" sldId="2147483701"/>
              <ac:picMk id="26" creationId="{00000000-0000-0000-0000-000000000000}"/>
            </ac:picMkLst>
          </pc:picChg>
        </pc:sldLayoutChg>
      </pc:sldMasterChg>
    </pc:docChg>
  </pc:docChgLst>
  <pc:docChgLst>
    <pc:chgData name="Dhairya Dedhia" userId="5fd8972d71b765f5" providerId="LiveId" clId="{AA4EAD1E-8113-4B03-B374-3A7BEDC93395}"/>
    <pc:docChg chg="modSld">
      <pc:chgData name="Dhairya Dedhia" userId="5fd8972d71b765f5" providerId="LiveId" clId="{AA4EAD1E-8113-4B03-B374-3A7BEDC93395}" dt="2024-10-01T22:17:35.344" v="2" actId="14100"/>
      <pc:docMkLst>
        <pc:docMk/>
      </pc:docMkLst>
      <pc:sldChg chg="modSp mod">
        <pc:chgData name="Dhairya Dedhia" userId="5fd8972d71b765f5" providerId="LiveId" clId="{AA4EAD1E-8113-4B03-B374-3A7BEDC93395}" dt="2024-10-01T22:17:35.344" v="2" actId="14100"/>
        <pc:sldMkLst>
          <pc:docMk/>
          <pc:sldMk cId="0" sldId="264"/>
        </pc:sldMkLst>
        <pc:spChg chg="mod">
          <ac:chgData name="Dhairya Dedhia" userId="5fd8972d71b765f5" providerId="LiveId" clId="{AA4EAD1E-8113-4B03-B374-3A7BEDC93395}" dt="2024-10-01T22:17:35.344" v="2" actId="14100"/>
          <ac:spMkLst>
            <pc:docMk/>
            <pc:sldMk cId="0" sldId="264"/>
            <ac:spMk id="543" creationId="{00000000-0000-0000-0000-000000000000}"/>
          </ac:spMkLst>
        </pc:spChg>
        <pc:cxnChg chg="mod">
          <ac:chgData name="Dhairya Dedhia" userId="5fd8972d71b765f5" providerId="LiveId" clId="{AA4EAD1E-8113-4B03-B374-3A7BEDC93395}" dt="2024-10-01T22:17:35.344" v="2" actId="14100"/>
          <ac:cxnSpMkLst>
            <pc:docMk/>
            <pc:sldMk cId="0" sldId="264"/>
            <ac:cxnSpMk id="542" creationId="{00000000-0000-0000-0000-000000000000}"/>
          </ac:cxnSpMkLst>
        </pc:cxnChg>
        <pc:cxnChg chg="mod">
          <ac:chgData name="Dhairya Dedhia" userId="5fd8972d71b765f5" providerId="LiveId" clId="{AA4EAD1E-8113-4B03-B374-3A7BEDC93395}" dt="2024-10-01T22:17:35.344" v="2" actId="14100"/>
          <ac:cxnSpMkLst>
            <pc:docMk/>
            <pc:sldMk cId="0" sldId="264"/>
            <ac:cxnSpMk id="545"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f90b84df39_0_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g2f90b84df39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37295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312661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2432466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924640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 Black">
  <p:cSld name="Title Slide - Black">
    <p:bg>
      <p:bgPr>
        <a:solidFill>
          <a:schemeClr val="dk1"/>
        </a:solidFill>
        <a:effectLst/>
      </p:bgPr>
    </p:bg>
    <p:spTree>
      <p:nvGrpSpPr>
        <p:cNvPr id="1" name="Shape 13"/>
        <p:cNvGrpSpPr/>
        <p:nvPr/>
      </p:nvGrpSpPr>
      <p:grpSpPr>
        <a:xfrm>
          <a:off x="0" y="0"/>
          <a:ext cx="0" cy="0"/>
          <a:chOff x="0" y="0"/>
          <a:chExt cx="0" cy="0"/>
        </a:xfrm>
      </p:grpSpPr>
      <p:sp>
        <p:nvSpPr>
          <p:cNvPr id="16" name="Google Shape;16;p2"/>
          <p:cNvSpPr txBox="1">
            <a:spLocks noGrp="1"/>
          </p:cNvSpPr>
          <p:nvPr>
            <p:ph type="title"/>
          </p:nvPr>
        </p:nvSpPr>
        <p:spPr>
          <a:xfrm>
            <a:off x="1023257" y="2005070"/>
            <a:ext cx="7763458" cy="5928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5400"/>
              <a:buFont typeface="Arial"/>
              <a:buNone/>
              <a:defRPr sz="5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1023257" y="2629338"/>
            <a:ext cx="7763458" cy="4492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400"/>
              <a:buFont typeface="Arial"/>
              <a:buNone/>
              <a:defRPr sz="2400" b="1" i="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600"/>
              <a:buFont typeface="Arial"/>
              <a:buNone/>
              <a:defRPr/>
            </a:lvl3pPr>
            <a:lvl4pPr marL="1828800" lvl="3" indent="-228600" algn="l">
              <a:lnSpc>
                <a:spcPct val="90000"/>
              </a:lnSpc>
              <a:spcBef>
                <a:spcPts val="500"/>
              </a:spcBef>
              <a:spcAft>
                <a:spcPts val="0"/>
              </a:spcAft>
              <a:buClr>
                <a:schemeClr val="dk1"/>
              </a:buClr>
              <a:buSzPts val="1500"/>
              <a:buFont typeface="Arial"/>
              <a:buNone/>
              <a:defRPr/>
            </a:lvl4pPr>
            <a:lvl5pPr marL="2286000" lvl="4" indent="-228600" algn="l">
              <a:lnSpc>
                <a:spcPct val="90000"/>
              </a:lnSpc>
              <a:spcBef>
                <a:spcPts val="500"/>
              </a:spcBef>
              <a:spcAft>
                <a:spcPts val="0"/>
              </a:spcAft>
              <a:buClr>
                <a:schemeClr val="dk1"/>
              </a:buClr>
              <a:buSzPts val="1400"/>
              <a:buFont typeface="Arial"/>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body" idx="2"/>
          </p:nvPr>
        </p:nvSpPr>
        <p:spPr>
          <a:xfrm>
            <a:off x="1023257" y="3107129"/>
            <a:ext cx="7763458" cy="4492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Font typeface="Arial"/>
              <a:buNone/>
              <a:defRPr sz="1600">
                <a:solidFill>
                  <a:schemeClr val="lt2"/>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a:lvl2pPr>
            <a:lvl3pPr marL="1371600" lvl="2" indent="-228600" algn="l">
              <a:lnSpc>
                <a:spcPct val="90000"/>
              </a:lnSpc>
              <a:spcBef>
                <a:spcPts val="500"/>
              </a:spcBef>
              <a:spcAft>
                <a:spcPts val="0"/>
              </a:spcAft>
              <a:buClr>
                <a:schemeClr val="dk1"/>
              </a:buClr>
              <a:buSzPts val="1600"/>
              <a:buFont typeface="Arial"/>
              <a:buNone/>
              <a:defRPr/>
            </a:lvl3pPr>
            <a:lvl4pPr marL="1828800" lvl="3" indent="-228600" algn="l">
              <a:lnSpc>
                <a:spcPct val="90000"/>
              </a:lnSpc>
              <a:spcBef>
                <a:spcPts val="500"/>
              </a:spcBef>
              <a:spcAft>
                <a:spcPts val="0"/>
              </a:spcAft>
              <a:buClr>
                <a:schemeClr val="dk1"/>
              </a:buClr>
              <a:buSzPts val="1500"/>
              <a:buFont typeface="Arial"/>
              <a:buNone/>
              <a:defRPr/>
            </a:lvl4pPr>
            <a:lvl5pPr marL="2286000" lvl="4" indent="-228600" algn="l">
              <a:lnSpc>
                <a:spcPct val="90000"/>
              </a:lnSpc>
              <a:spcBef>
                <a:spcPts val="500"/>
              </a:spcBef>
              <a:spcAft>
                <a:spcPts val="0"/>
              </a:spcAft>
              <a:buClr>
                <a:schemeClr val="dk1"/>
              </a:buClr>
              <a:buSzPts val="1400"/>
              <a:buFont typeface="Arial"/>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19889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with Copy">
  <p:cSld name="Title with Copy">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457200" y="954291"/>
            <a:ext cx="11277600" cy="36576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A5A5A5"/>
              </a:buClr>
              <a:buSzPts val="2200"/>
              <a:buNone/>
              <a:defRPr sz="2200" b="1" i="0">
                <a:solidFill>
                  <a:srgbClr val="A5A5A5"/>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txBox="1">
            <a:spLocks noGrp="1"/>
          </p:cNvSpPr>
          <p:nvPr>
            <p:ph type="body" idx="2"/>
          </p:nvPr>
        </p:nvSpPr>
        <p:spPr>
          <a:xfrm>
            <a:off x="457199" y="1543324"/>
            <a:ext cx="11266713" cy="4454706"/>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800"/>
              <a:buFont typeface="Arial"/>
              <a:buNone/>
              <a:defRPr sz="18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Font typeface="Arial"/>
              <a:buNone/>
              <a:defRPr sz="1800"/>
            </a:lvl2pPr>
            <a:lvl3pPr marL="1371600" lvl="2" indent="-228600" algn="l">
              <a:lnSpc>
                <a:spcPct val="90000"/>
              </a:lnSpc>
              <a:spcBef>
                <a:spcPts val="500"/>
              </a:spcBef>
              <a:spcAft>
                <a:spcPts val="0"/>
              </a:spcAft>
              <a:buClr>
                <a:schemeClr val="dk1"/>
              </a:buClr>
              <a:buSzPts val="1800"/>
              <a:buFont typeface="Arial"/>
              <a:buNone/>
              <a:defRPr sz="1800"/>
            </a:lvl3pPr>
            <a:lvl4pPr marL="1828800" lvl="3" indent="-228600" algn="l">
              <a:lnSpc>
                <a:spcPct val="90000"/>
              </a:lnSpc>
              <a:spcBef>
                <a:spcPts val="500"/>
              </a:spcBef>
              <a:spcAft>
                <a:spcPts val="0"/>
              </a:spcAft>
              <a:buClr>
                <a:schemeClr val="dk1"/>
              </a:buClr>
              <a:buSzPts val="1800"/>
              <a:buFont typeface="Arial"/>
              <a:buNone/>
              <a:defRPr sz="1800"/>
            </a:lvl4pPr>
            <a:lvl5pPr marL="2286000" lvl="4" indent="-228600" algn="l">
              <a:lnSpc>
                <a:spcPct val="90000"/>
              </a:lnSpc>
              <a:spcBef>
                <a:spcPts val="500"/>
              </a:spcBef>
              <a:spcAft>
                <a:spcPts val="0"/>
              </a:spcAft>
              <a:buClr>
                <a:schemeClr val="dk1"/>
              </a:buClr>
              <a:buSzPts val="1800"/>
              <a:buFont typeface="Arial"/>
              <a:buNone/>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title"/>
          </p:nvPr>
        </p:nvSpPr>
        <p:spPr>
          <a:xfrm>
            <a:off x="468086" y="385004"/>
            <a:ext cx="11266714" cy="58903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634663" y="6290433"/>
            <a:ext cx="110013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21333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0168768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6DFF08F-DC6B-4601-B491-B0F83F6DD2DA}" type="datetimeFigureOut">
              <a:rPr lang="en-US" smtClean="0"/>
              <a:t>10/6/2024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2096898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10/6/2024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45412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10/6/2024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129908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10/6/2024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3514186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3158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10/6/2024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260419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10/6/2024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92523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43707901"/>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Lst>
  <p:hf hdr="0" ftr="0" dt="0"/>
  <p:txStyles>
    <p:titleStyle>
      <a:lvl1pPr algn="l" defTabSz="914400" rtl="0" eaLnBrk="1" latinLnBrk="0" hangingPunct="1">
        <a:lnSpc>
          <a:spcPct val="90000"/>
        </a:lnSpc>
        <a:spcBef>
          <a:spcPct val="0"/>
        </a:spcBef>
        <a:buNone/>
        <a:defRPr sz="540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svg"/><Relationship Id="rId5" Type="http://schemas.openxmlformats.org/officeDocument/2006/relationships/image" Target="../media/image7.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35"/>
        <p:cNvGrpSpPr/>
        <p:nvPr/>
      </p:nvGrpSpPr>
      <p:grpSpPr>
        <a:xfrm>
          <a:off x="0" y="0"/>
          <a:ext cx="0" cy="0"/>
          <a:chOff x="0" y="0"/>
          <a:chExt cx="0" cy="0"/>
        </a:xfrm>
      </p:grpSpPr>
      <p:sp>
        <p:nvSpPr>
          <p:cNvPr id="407" name="Rectangle 406">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09" name="Rectangle 408">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1" name="Rectangle 410">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413" name="Group 412">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14" name="Oval 413">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415" name="Oval 414">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p:nvSpPr>
          <p:cNvPr id="417" name="Rectangle 416">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9" name="Picture 338" descr="Light bulb over people discussing">
            <a:extLst>
              <a:ext uri="{FF2B5EF4-FFF2-40B4-BE49-F238E27FC236}">
                <a16:creationId xmlns:a16="http://schemas.microsoft.com/office/drawing/2014/main" id="{BA13F1CB-916E-7F02-0529-07741685C716}"/>
              </a:ext>
            </a:extLst>
          </p:cNvPr>
          <p:cNvPicPr>
            <a:picLocks noChangeAspect="1"/>
          </p:cNvPicPr>
          <p:nvPr/>
        </p:nvPicPr>
        <p:blipFill>
          <a:blip r:embed="rId7"/>
          <a:srcRect t="15730"/>
          <a:stretch/>
        </p:blipFill>
        <p:spPr>
          <a:xfrm>
            <a:off x="20" y="10"/>
            <a:ext cx="12191980" cy="6857989"/>
          </a:xfrm>
          <a:prstGeom prst="rect">
            <a:avLst/>
          </a:prstGeom>
        </p:spPr>
      </p:pic>
      <p:sp>
        <p:nvSpPr>
          <p:cNvPr id="419" name="Rectangle 418">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8">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6" name="Google Shape;336;p41"/>
          <p:cNvSpPr txBox="1">
            <a:spLocks noGrp="1"/>
          </p:cNvSpPr>
          <p:nvPr>
            <p:ph type="title"/>
          </p:nvPr>
        </p:nvSpPr>
        <p:spPr>
          <a:xfrm>
            <a:off x="919310" y="903630"/>
            <a:ext cx="9966960" cy="2107282"/>
          </a:xfrm>
          <a:prstGeom prst="rect">
            <a:avLst/>
          </a:prstGeom>
        </p:spPr>
        <p:txBody>
          <a:bodyPr spcFirstLastPara="1" vert="horz" lIns="91440" tIns="45720" rIns="91440" bIns="45720" rtlCol="0" anchor="b" anchorCtr="0">
            <a:normAutofit/>
          </a:bodyPr>
          <a:lstStyle/>
          <a:p>
            <a:pPr marL="0" lvl="0" indent="0">
              <a:lnSpc>
                <a:spcPct val="80000"/>
              </a:lnSpc>
              <a:spcBef>
                <a:spcPct val="0"/>
              </a:spcBef>
              <a:spcAft>
                <a:spcPts val="0"/>
              </a:spcAft>
              <a:buClr>
                <a:schemeClr val="lt1"/>
              </a:buClr>
              <a:buSzPts val="5400"/>
            </a:pPr>
            <a:r>
              <a:rPr lang="en-US" sz="9600" cap="all" dirty="0">
                <a:solidFill>
                  <a:srgbClr val="FFFFFF"/>
                </a:solidFill>
              </a:rPr>
              <a:t>Smart Restaurants</a:t>
            </a:r>
            <a:endParaRPr lang="en-US" sz="5000" cap="all" dirty="0">
              <a:solidFill>
                <a:srgbClr val="FFFFFF"/>
              </a:solidFill>
            </a:endParaRPr>
          </a:p>
        </p:txBody>
      </p:sp>
      <p:sp>
        <p:nvSpPr>
          <p:cNvPr id="337" name="Google Shape;337;p41"/>
          <p:cNvSpPr txBox="1">
            <a:spLocks noGrp="1"/>
          </p:cNvSpPr>
          <p:nvPr>
            <p:ph type="body" idx="1"/>
          </p:nvPr>
        </p:nvSpPr>
        <p:spPr>
          <a:xfrm>
            <a:off x="1069847" y="4389120"/>
            <a:ext cx="8944485" cy="1069848"/>
          </a:xfrm>
          <a:prstGeom prst="rect">
            <a:avLst/>
          </a:prstGeom>
        </p:spPr>
        <p:txBody>
          <a:bodyPr spcFirstLastPara="1" vert="horz" lIns="91440" tIns="45720" rIns="91440" bIns="45720" rtlCol="0" anchorCtr="0">
            <a:normAutofit/>
          </a:bodyPr>
          <a:lstStyle/>
          <a:p>
            <a:pPr marL="0" lvl="0" indent="0">
              <a:spcBef>
                <a:spcPts val="1200"/>
              </a:spcBef>
              <a:spcAft>
                <a:spcPts val="200"/>
              </a:spcAft>
              <a:buClr>
                <a:schemeClr val="accent1">
                  <a:lumMod val="75000"/>
                </a:schemeClr>
              </a:buClr>
              <a:buSzPct val="85000"/>
            </a:pPr>
            <a:r>
              <a:rPr lang="en-US" sz="2200" b="1" cap="all" spc="30" dirty="0">
                <a:solidFill>
                  <a:srgbClr val="FFFFFF"/>
                </a:solidFill>
                <a:latin typeface="+mn-lt"/>
                <a:ea typeface="+mn-ea"/>
                <a:cs typeface="+mn-cs"/>
              </a:rPr>
              <a:t>Team Members – Yash Kothari, Dhairya Dedhia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36"/>
                                        </p:tgtEl>
                                        <p:attrNameLst>
                                          <p:attrName>style.visibility</p:attrName>
                                        </p:attrNameLst>
                                      </p:cBhvr>
                                      <p:to>
                                        <p:strVal val="visible"/>
                                      </p:to>
                                    </p:set>
                                    <p:animEffect transition="in" filter="fade">
                                      <p:cBhvr>
                                        <p:cTn id="7" dur="7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66"/>
        <p:cNvGrpSpPr/>
        <p:nvPr/>
      </p:nvGrpSpPr>
      <p:grpSpPr>
        <a:xfrm>
          <a:off x="0" y="0"/>
          <a:ext cx="0" cy="0"/>
          <a:chOff x="0" y="0"/>
          <a:chExt cx="0" cy="0"/>
        </a:xfrm>
      </p:grpSpPr>
      <p:grpSp>
        <p:nvGrpSpPr>
          <p:cNvPr id="615" name="Group 614">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16" name="Oval 615">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17" name="Oval 616">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568" name="Google Shape;568;p51"/>
          <p:cNvSpPr txBox="1">
            <a:spLocks noGrp="1"/>
          </p:cNvSpPr>
          <p:nvPr>
            <p:ph type="title"/>
          </p:nvPr>
        </p:nvSpPr>
        <p:spPr>
          <a:xfrm>
            <a:off x="1069848" y="798394"/>
            <a:ext cx="4730451" cy="1637730"/>
          </a:xfrm>
          <a:prstGeom prst="rect">
            <a:avLst/>
          </a:prstGeom>
        </p:spPr>
        <p:txBody>
          <a:bodyPr spcFirstLastPara="1" vert="horz" lIns="91440" tIns="45720" rIns="91440" bIns="45720" rtlCol="0" anchor="ctr" anchorCtr="0">
            <a:normAutofit/>
          </a:bodyPr>
          <a:lstStyle/>
          <a:p>
            <a:pPr lvl="0" indent="0">
              <a:spcBef>
                <a:spcPct val="0"/>
              </a:spcBef>
              <a:spcAft>
                <a:spcPts val="0"/>
              </a:spcAft>
              <a:buClr>
                <a:schemeClr val="dk1"/>
              </a:buClr>
              <a:buSzPct val="100000"/>
            </a:pPr>
            <a:r>
              <a:rPr lang="en-US" sz="4400"/>
              <a:t>Introduction to Business Problem</a:t>
            </a:r>
          </a:p>
        </p:txBody>
      </p:sp>
      <p:sp>
        <p:nvSpPr>
          <p:cNvPr id="14" name="TextBox 13">
            <a:extLst>
              <a:ext uri="{FF2B5EF4-FFF2-40B4-BE49-F238E27FC236}">
                <a16:creationId xmlns:a16="http://schemas.microsoft.com/office/drawing/2014/main" id="{E15775DD-4D74-7677-8229-8A5B4EBC2664}"/>
              </a:ext>
            </a:extLst>
          </p:cNvPr>
          <p:cNvSpPr txBox="1"/>
          <p:nvPr/>
        </p:nvSpPr>
        <p:spPr>
          <a:xfrm>
            <a:off x="1069848" y="2578608"/>
            <a:ext cx="4730451" cy="3593592"/>
          </a:xfrm>
          <a:prstGeom prst="rect">
            <a:avLst/>
          </a:prstGeom>
        </p:spPr>
        <p:txBody>
          <a:bodyPr vert="horz" lIns="91440" tIns="45720" rIns="91440" bIns="45720" rtlCol="0">
            <a:normAutofit/>
          </a:bodyPr>
          <a:lstStyle/>
          <a:p>
            <a:pPr indent="-182880" defTabSz="914400">
              <a:lnSpc>
                <a:spcPct val="90000"/>
              </a:lnSpc>
              <a:spcBef>
                <a:spcPct val="20000"/>
              </a:spcBef>
              <a:spcAft>
                <a:spcPts val="600"/>
              </a:spcAft>
              <a:buClr>
                <a:schemeClr val="accent1">
                  <a:lumMod val="75000"/>
                </a:schemeClr>
              </a:buClr>
              <a:buSzPct val="85000"/>
              <a:buFont typeface="Wingdings" pitchFamily="2" charset="2"/>
              <a:buChar char="§"/>
            </a:pPr>
            <a:r>
              <a:rPr lang="en-US" b="0" i="0"/>
              <a:t> The goal of our team is to conduct market research for identifying counties in different states to open a new restaurant chain. The client has come with a specific request to open a smart restaurant which has chef-bots (meals prepared by robots), automated queue management systems and demand prediction systems. Given the client’s specific request, we hired Forbes (reference here) to conduct primary research with an aim to identify states which have the highest restaurant business growth potential.</a:t>
            </a:r>
            <a:endParaRPr lang="en-US"/>
          </a:p>
        </p:txBody>
      </p:sp>
      <p:sp>
        <p:nvSpPr>
          <p:cNvPr id="618" name="Freeform: Shape 617">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3124" y="0"/>
            <a:ext cx="627887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9" name="Graphic 618" descr="Burger and Drink">
            <a:extLst>
              <a:ext uri="{FF2B5EF4-FFF2-40B4-BE49-F238E27FC236}">
                <a16:creationId xmlns:a16="http://schemas.microsoft.com/office/drawing/2014/main" id="{82B5543A-13A0-83D4-0109-A300E9C487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73809" y="847514"/>
            <a:ext cx="3613168" cy="3613168"/>
          </a:xfrm>
          <a:prstGeom prst="rect">
            <a:avLst/>
          </a:prstGeom>
        </p:spPr>
      </p:pic>
      <p:sp>
        <p:nvSpPr>
          <p:cNvPr id="569" name="Google Shape;569;p51"/>
          <p:cNvSpPr txBox="1">
            <a:spLocks noGrp="1"/>
          </p:cNvSpPr>
          <p:nvPr>
            <p:ph type="sldNum" idx="12"/>
          </p:nvPr>
        </p:nvSpPr>
        <p:spPr>
          <a:xfrm>
            <a:off x="11311128" y="6272784"/>
            <a:ext cx="640080" cy="365125"/>
          </a:xfrm>
          <a:prstGeom prst="rect">
            <a:avLst/>
          </a:prstGeom>
        </p:spPr>
        <p:txBody>
          <a:bodyPr spcFirstLastPara="1" vert="horz" lIns="91440" tIns="45720" rIns="91440" bIns="45720" rtlCol="0" anchor="ctr" anchorCtr="0">
            <a:normAutofit/>
          </a:bodyPr>
          <a:lstStyle/>
          <a:p>
            <a:pPr lvl="0" indent="0" algn="ctr" defTabSz="914400">
              <a:lnSpc>
                <a:spcPct val="90000"/>
              </a:lnSpc>
              <a:spcBef>
                <a:spcPts val="0"/>
              </a:spcBef>
              <a:spcAft>
                <a:spcPts val="600"/>
              </a:spcAft>
              <a:buNone/>
            </a:pPr>
            <a:fld id="{00000000-1234-1234-1234-123412341234}" type="slidenum">
              <a:rPr lang="en-US" i="0">
                <a:effectLst/>
              </a:rPr>
              <a:pPr lvl="0" indent="0" algn="ctr" defTabSz="914400">
                <a:lnSpc>
                  <a:spcPct val="90000"/>
                </a:lnSpc>
                <a:spcBef>
                  <a:spcPts val="0"/>
                </a:spcBef>
                <a:spcAft>
                  <a:spcPts val="600"/>
                </a:spcAft>
                <a:buNone/>
              </a:pPr>
              <a:t>2</a:t>
            </a:fld>
            <a:endParaRPr lang="en-US" i="0">
              <a:effectLst/>
            </a:endParaRPr>
          </a:p>
        </p:txBody>
      </p:sp>
    </p:spTree>
    <p:extLst>
      <p:ext uri="{BB962C8B-B14F-4D97-AF65-F5344CB8AC3E}">
        <p14:creationId xmlns:p14="http://schemas.microsoft.com/office/powerpoint/2010/main" val="1402866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E4F8A41-0E38-6ABB-4D3B-BC041F52F354}"/>
              </a:ext>
            </a:extLst>
          </p:cNvPr>
          <p:cNvSpPr>
            <a:spLocks noGrp="1"/>
          </p:cNvSpPr>
          <p:nvPr>
            <p:ph type="body" idx="1"/>
          </p:nvPr>
        </p:nvSpPr>
        <p:spPr>
          <a:xfrm>
            <a:off x="462643" y="1232898"/>
            <a:ext cx="11266713" cy="993047"/>
          </a:xfrm>
        </p:spPr>
        <p:txBody>
          <a:bodyPr/>
          <a:lstStyle/>
          <a:p>
            <a:r>
              <a:rPr lang="en-US" sz="1800" dirty="0">
                <a:solidFill>
                  <a:srgbClr val="000000"/>
                </a:solidFill>
                <a:latin typeface="+mn-lt"/>
              </a:rPr>
              <a:t>Key Insights</a:t>
            </a:r>
            <a:r>
              <a:rPr lang="en-US" dirty="0">
                <a:latin typeface="+mn-lt"/>
              </a:rPr>
              <a:t> - </a:t>
            </a:r>
            <a:r>
              <a:rPr lang="en-US" sz="1800" b="0" i="0" dirty="0">
                <a:solidFill>
                  <a:srgbClr val="000000"/>
                </a:solidFill>
                <a:effectLst/>
                <a:latin typeface="+mn-lt"/>
              </a:rPr>
              <a:t>Which states in the US are best to open restaurant business based on Business Survival Rate, Avg Funding Per Small Business, Cost of Living Index, Business Costs and Climate, Financial Accessibility and Economy? </a:t>
            </a:r>
          </a:p>
          <a:p>
            <a:endParaRPr lang="en-US" dirty="0"/>
          </a:p>
        </p:txBody>
      </p:sp>
      <p:sp>
        <p:nvSpPr>
          <p:cNvPr id="4" name="Title 3">
            <a:extLst>
              <a:ext uri="{FF2B5EF4-FFF2-40B4-BE49-F238E27FC236}">
                <a16:creationId xmlns:a16="http://schemas.microsoft.com/office/drawing/2014/main" id="{A841A398-A725-2741-77D3-0FE5DF10F14E}"/>
              </a:ext>
            </a:extLst>
          </p:cNvPr>
          <p:cNvSpPr>
            <a:spLocks noGrp="1"/>
          </p:cNvSpPr>
          <p:nvPr>
            <p:ph type="title"/>
          </p:nvPr>
        </p:nvSpPr>
        <p:spPr>
          <a:xfrm>
            <a:off x="644356" y="465059"/>
            <a:ext cx="11261270" cy="589032"/>
          </a:xfrm>
        </p:spPr>
        <p:txBody>
          <a:bodyPr>
            <a:normAutofit fontScale="90000"/>
          </a:bodyPr>
          <a:lstStyle/>
          <a:p>
            <a:r>
              <a:rPr lang="en-US" dirty="0"/>
              <a:t>Analysis 1</a:t>
            </a:r>
          </a:p>
        </p:txBody>
      </p:sp>
      <p:sp>
        <p:nvSpPr>
          <p:cNvPr id="5" name="Slide Number Placeholder 4">
            <a:extLst>
              <a:ext uri="{FF2B5EF4-FFF2-40B4-BE49-F238E27FC236}">
                <a16:creationId xmlns:a16="http://schemas.microsoft.com/office/drawing/2014/main" id="{E0385E36-0B04-4124-50C6-3D3A713837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8" name="Text Placeholder 6">
            <a:extLst>
              <a:ext uri="{FF2B5EF4-FFF2-40B4-BE49-F238E27FC236}">
                <a16:creationId xmlns:a16="http://schemas.microsoft.com/office/drawing/2014/main" id="{A287ACEC-1253-6A68-47FD-7B917EAFE175}"/>
              </a:ext>
            </a:extLst>
          </p:cNvPr>
          <p:cNvSpPr txBox="1">
            <a:spLocks/>
          </p:cNvSpPr>
          <p:nvPr/>
        </p:nvSpPr>
        <p:spPr>
          <a:xfrm>
            <a:off x="462642" y="2136542"/>
            <a:ext cx="11266713" cy="1203054"/>
          </a:xfrm>
          <a:prstGeom prst="rect">
            <a:avLst/>
          </a:prstGeom>
          <a:noFill/>
          <a:ln>
            <a:noFill/>
          </a:ln>
        </p:spPr>
        <p:txBody>
          <a:bodyPr spcFirstLastPara="1" vert="horz" wrap="square" lIns="91425" tIns="45700" rIns="91425" bIns="45700" rtlCol="0" anchor="t" anchorCtr="0">
            <a:noAutofit/>
          </a:bodyPr>
          <a:lstStyle>
            <a:lvl1pPr marL="457200" lvl="0" indent="-228600" algn="l" defTabSz="914400" rtl="0" eaLnBrk="1" latinLnBrk="0" hangingPunct="1">
              <a:lnSpc>
                <a:spcPct val="90000"/>
              </a:lnSpc>
              <a:spcBef>
                <a:spcPts val="1000"/>
              </a:spcBef>
              <a:spcAft>
                <a:spcPts val="0"/>
              </a:spcAft>
              <a:buClr>
                <a:schemeClr val="dk1"/>
              </a:buClr>
              <a:buSzPts val="1800"/>
              <a:buFont typeface="Arial"/>
              <a:buNone/>
              <a:defRPr sz="1800" kern="1200">
                <a:solidFill>
                  <a:schemeClr val="tx1">
                    <a:lumMod val="75000"/>
                    <a:lumOff val="25000"/>
                  </a:schemeClr>
                </a:solidFill>
                <a:latin typeface="Arial"/>
                <a:ea typeface="Arial"/>
                <a:cs typeface="Arial"/>
                <a:sym typeface="Arial"/>
              </a:defRPr>
            </a:lvl1pPr>
            <a:lvl2pPr marL="914400" lvl="1"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2pPr>
            <a:lvl3pPr marL="1371600" lvl="2"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3pPr>
            <a:lvl4pPr marL="1828800" lvl="3"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4pPr>
            <a:lvl5pPr marL="2286000" lvl="4"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rgbClr val="000000"/>
                </a:solidFill>
                <a:latin typeface="+mn-lt"/>
              </a:rPr>
              <a:t>Approach</a:t>
            </a:r>
            <a:r>
              <a:rPr lang="en-US" dirty="0">
                <a:latin typeface="+mn-lt"/>
              </a:rPr>
              <a:t> – </a:t>
            </a:r>
            <a:r>
              <a:rPr lang="en-US" dirty="0">
                <a:solidFill>
                  <a:srgbClr val="000000"/>
                </a:solidFill>
                <a:latin typeface="+mn-lt"/>
              </a:rPr>
              <a:t>We added an external dataset to evaluate states based on business survival rates, funding availability, cost of living, formation fees, and workforce size to assess growth potential for restaurants. Arkansas emerged as the most affordable state with a high survival rate, while North Dakota provided the highest funding opportunities. North Carolina offered the largest labor pool despite higher operating costs</a:t>
            </a:r>
          </a:p>
        </p:txBody>
      </p:sp>
      <p:graphicFrame>
        <p:nvGraphicFramePr>
          <p:cNvPr id="9" name="Table 8">
            <a:extLst>
              <a:ext uri="{FF2B5EF4-FFF2-40B4-BE49-F238E27FC236}">
                <a16:creationId xmlns:a16="http://schemas.microsoft.com/office/drawing/2014/main" id="{D6F5BA1D-D8ED-A53D-4B58-ED754D46C629}"/>
              </a:ext>
            </a:extLst>
          </p:cNvPr>
          <p:cNvGraphicFramePr>
            <a:graphicFrameLocks noGrp="1"/>
          </p:cNvGraphicFramePr>
          <p:nvPr>
            <p:extLst>
              <p:ext uri="{D42A27DB-BD31-4B8C-83A1-F6EECF244321}">
                <p14:modId xmlns:p14="http://schemas.microsoft.com/office/powerpoint/2010/main" val="138330473"/>
              </p:ext>
            </p:extLst>
          </p:nvPr>
        </p:nvGraphicFramePr>
        <p:xfrm>
          <a:off x="2038120" y="3725168"/>
          <a:ext cx="9268573" cy="2503820"/>
        </p:xfrm>
        <a:graphic>
          <a:graphicData uri="http://schemas.openxmlformats.org/drawingml/2006/table">
            <a:tbl>
              <a:tblPr/>
              <a:tblGrid>
                <a:gridCol w="1549729">
                  <a:extLst>
                    <a:ext uri="{9D8B030D-6E8A-4147-A177-3AD203B41FA5}">
                      <a16:colId xmlns:a16="http://schemas.microsoft.com/office/drawing/2014/main" val="2345179820"/>
                    </a:ext>
                  </a:extLst>
                </a:gridCol>
                <a:gridCol w="998383">
                  <a:extLst>
                    <a:ext uri="{9D8B030D-6E8A-4147-A177-3AD203B41FA5}">
                      <a16:colId xmlns:a16="http://schemas.microsoft.com/office/drawing/2014/main" val="883450228"/>
                    </a:ext>
                  </a:extLst>
                </a:gridCol>
                <a:gridCol w="1564631">
                  <a:extLst>
                    <a:ext uri="{9D8B030D-6E8A-4147-A177-3AD203B41FA5}">
                      <a16:colId xmlns:a16="http://schemas.microsoft.com/office/drawing/2014/main" val="119955597"/>
                    </a:ext>
                  </a:extLst>
                </a:gridCol>
                <a:gridCol w="1609334">
                  <a:extLst>
                    <a:ext uri="{9D8B030D-6E8A-4147-A177-3AD203B41FA5}">
                      <a16:colId xmlns:a16="http://schemas.microsoft.com/office/drawing/2014/main" val="900811061"/>
                    </a:ext>
                  </a:extLst>
                </a:gridCol>
                <a:gridCol w="1192100">
                  <a:extLst>
                    <a:ext uri="{9D8B030D-6E8A-4147-A177-3AD203B41FA5}">
                      <a16:colId xmlns:a16="http://schemas.microsoft.com/office/drawing/2014/main" val="3091151437"/>
                    </a:ext>
                  </a:extLst>
                </a:gridCol>
                <a:gridCol w="1519926">
                  <a:extLst>
                    <a:ext uri="{9D8B030D-6E8A-4147-A177-3AD203B41FA5}">
                      <a16:colId xmlns:a16="http://schemas.microsoft.com/office/drawing/2014/main" val="2890657989"/>
                    </a:ext>
                  </a:extLst>
                </a:gridCol>
                <a:gridCol w="834470">
                  <a:extLst>
                    <a:ext uri="{9D8B030D-6E8A-4147-A177-3AD203B41FA5}">
                      <a16:colId xmlns:a16="http://schemas.microsoft.com/office/drawing/2014/main" val="128833508"/>
                    </a:ext>
                  </a:extLst>
                </a:gridCol>
              </a:tblGrid>
              <a:tr h="175533">
                <a:tc gridSpan="7">
                  <a:txBody>
                    <a:bodyPr/>
                    <a:lstStyle/>
                    <a:p>
                      <a:pPr algn="ctr" rtl="0" fontAlgn="base"/>
                      <a:r>
                        <a:rPr lang="en-US" sz="1000" b="1" i="0" u="none" strike="noStrike">
                          <a:solidFill>
                            <a:srgbClr val="FFFFFF"/>
                          </a:solidFill>
                          <a:effectLst/>
                          <a:latin typeface="Arial" panose="020B0604020202020204" pitchFamily="34" charset="0"/>
                        </a:rPr>
                        <a:t>State - Wise Business Statistics for Restaurant Business</a:t>
                      </a:r>
                      <a:r>
                        <a:rPr lang="en-US" sz="1000" b="0" i="0">
                          <a:solidFill>
                            <a:srgbClr val="FFFFFF"/>
                          </a:solidFill>
                          <a:effectLst/>
                          <a:latin typeface="Arial" panose="020B0604020202020204" pitchFamily="34" charset="0"/>
                        </a:rPr>
                        <a:t> </a:t>
                      </a:r>
                      <a:endParaRPr lang="en-US"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62772146"/>
                  </a:ext>
                </a:extLst>
              </a:tr>
              <a:tr h="724072">
                <a:tc>
                  <a:txBody>
                    <a:bodyPr/>
                    <a:lstStyle/>
                    <a:p>
                      <a:pPr algn="ctr" rtl="0" fontAlgn="base"/>
                      <a:r>
                        <a:rPr lang="en-US" sz="1000" b="1" i="0" u="none" strike="noStrike">
                          <a:solidFill>
                            <a:srgbClr val="FFFFFF"/>
                          </a:solidFill>
                          <a:effectLst/>
                          <a:latin typeface="Aptos" panose="020B0004020202020204" pitchFamily="34" charset="0"/>
                        </a:rPr>
                        <a:t>State </a:t>
                      </a:r>
                      <a:r>
                        <a:rPr lang="en-US" sz="1000" b="0" i="0">
                          <a:solidFill>
                            <a:srgbClr val="FFFFFF"/>
                          </a:solidFill>
                          <a:effectLst/>
                          <a:latin typeface="Aptos" panose="020B00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rgbClr val="F058EB"/>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808080"/>
                    </a:solidFill>
                  </a:tcPr>
                </a:tc>
                <a:tc>
                  <a:txBody>
                    <a:bodyPr/>
                    <a:lstStyle/>
                    <a:p>
                      <a:pPr algn="ctr" rtl="0" fontAlgn="base"/>
                      <a:r>
                        <a:rPr lang="en-US" sz="1000" b="1" i="0" u="none" strike="noStrike">
                          <a:solidFill>
                            <a:srgbClr val="FFFFFF"/>
                          </a:solidFill>
                          <a:effectLst/>
                          <a:latin typeface="Aptos" panose="020B0004020202020204" pitchFamily="34" charset="0"/>
                        </a:rPr>
                        <a:t>Formation Fee </a:t>
                      </a:r>
                      <a:r>
                        <a:rPr lang="en-US" sz="1000" b="0" i="0">
                          <a:solidFill>
                            <a:srgbClr val="FFFFFF"/>
                          </a:solidFill>
                          <a:effectLst/>
                          <a:latin typeface="Aptos" panose="020B0004020202020204" pitchFamily="34" charset="0"/>
                        </a:rPr>
                        <a:t> </a:t>
                      </a:r>
                      <a:endParaRPr lang="en-US" b="0" i="0">
                        <a:effectLst/>
                      </a:endParaRPr>
                    </a:p>
                  </a:txBody>
                  <a:tcPr anchor="ctr">
                    <a:lnL w="6350" cap="flat" cmpd="sng" algn="ctr">
                      <a:solidFill>
                        <a:srgbClr val="F058EB"/>
                      </a:solidFill>
                      <a:prstDash val="solid"/>
                      <a:round/>
                      <a:headEnd type="none" w="med" len="med"/>
                      <a:tailEnd type="none" w="med" len="med"/>
                    </a:lnL>
                    <a:lnR w="6350" cap="flat" cmpd="sng" algn="ctr">
                      <a:solidFill>
                        <a:srgbClr val="505DEB"/>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808080"/>
                    </a:solidFill>
                  </a:tcPr>
                </a:tc>
                <a:tc>
                  <a:txBody>
                    <a:bodyPr/>
                    <a:lstStyle/>
                    <a:p>
                      <a:pPr algn="ctr" rtl="0" fontAlgn="base"/>
                      <a:r>
                        <a:rPr lang="en-US" sz="1000" b="1" i="0" u="none" strike="noStrike">
                          <a:solidFill>
                            <a:srgbClr val="FFFFFF"/>
                          </a:solidFill>
                          <a:effectLst/>
                          <a:latin typeface="Aptos" panose="020B0004020202020204" pitchFamily="34" charset="0"/>
                        </a:rPr>
                        <a:t>Business Survival Rate </a:t>
                      </a:r>
                      <a:r>
                        <a:rPr lang="en-US" sz="1000" b="0" i="0">
                          <a:solidFill>
                            <a:srgbClr val="FFFFFF"/>
                          </a:solidFill>
                          <a:effectLst/>
                          <a:latin typeface="Aptos" panose="020B0004020202020204" pitchFamily="34" charset="0"/>
                        </a:rPr>
                        <a:t> </a:t>
                      </a:r>
                      <a:endParaRPr lang="en-US" b="0" i="0">
                        <a:effectLst/>
                      </a:endParaRPr>
                    </a:p>
                  </a:txBody>
                  <a:tcPr anchor="ctr">
                    <a:lnL w="6350" cap="flat" cmpd="sng" algn="ctr">
                      <a:solidFill>
                        <a:srgbClr val="505DEB"/>
                      </a:solidFill>
                      <a:prstDash val="solid"/>
                      <a:round/>
                      <a:headEnd type="none" w="med" len="med"/>
                      <a:tailEnd type="none" w="med" len="med"/>
                    </a:lnL>
                    <a:lnR w="6350" cap="flat" cmpd="sng" algn="ctr">
                      <a:solidFill>
                        <a:srgbClr val="D05CEB"/>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808080"/>
                    </a:solidFill>
                  </a:tcPr>
                </a:tc>
                <a:tc>
                  <a:txBody>
                    <a:bodyPr/>
                    <a:lstStyle/>
                    <a:p>
                      <a:pPr algn="ctr" rtl="0" fontAlgn="base"/>
                      <a:r>
                        <a:rPr lang="en-US" sz="1000" b="1" i="0" u="none" strike="noStrike">
                          <a:solidFill>
                            <a:srgbClr val="FFFFFF"/>
                          </a:solidFill>
                          <a:effectLst/>
                          <a:latin typeface="Aptos" panose="020B0004020202020204" pitchFamily="34" charset="0"/>
                        </a:rPr>
                        <a:t>Avg Funding per Small Business </a:t>
                      </a:r>
                      <a:r>
                        <a:rPr lang="en-US" sz="1000" b="0" i="0">
                          <a:solidFill>
                            <a:srgbClr val="FFFFFF"/>
                          </a:solidFill>
                          <a:effectLst/>
                          <a:latin typeface="Aptos" panose="020B0004020202020204" pitchFamily="34" charset="0"/>
                        </a:rPr>
                        <a:t> </a:t>
                      </a:r>
                      <a:endParaRPr lang="en-US" b="0" i="0">
                        <a:effectLst/>
                      </a:endParaRPr>
                    </a:p>
                  </a:txBody>
                  <a:tcPr anchor="ctr">
                    <a:lnL w="6350" cap="flat" cmpd="sng" algn="ctr">
                      <a:solidFill>
                        <a:srgbClr val="D05CEB"/>
                      </a:solidFill>
                      <a:prstDash val="solid"/>
                      <a:round/>
                      <a:headEnd type="none" w="med" len="med"/>
                      <a:tailEnd type="none" w="med" len="med"/>
                    </a:lnL>
                    <a:lnR w="6350" cap="flat" cmpd="sng" algn="ctr">
                      <a:solidFill>
                        <a:srgbClr val="E0983B"/>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808080"/>
                    </a:solidFill>
                  </a:tcPr>
                </a:tc>
                <a:tc>
                  <a:txBody>
                    <a:bodyPr/>
                    <a:lstStyle/>
                    <a:p>
                      <a:pPr algn="ctr" rtl="0" fontAlgn="base"/>
                      <a:r>
                        <a:rPr lang="en-US" sz="1000" b="1" i="0" u="none" strike="noStrike">
                          <a:solidFill>
                            <a:srgbClr val="FFFFFF"/>
                          </a:solidFill>
                          <a:effectLst/>
                          <a:latin typeface="Aptos" panose="020B0004020202020204" pitchFamily="34" charset="0"/>
                        </a:rPr>
                        <a:t>Cost of Living Index </a:t>
                      </a:r>
                      <a:r>
                        <a:rPr lang="en-US" sz="1000" b="0" i="0">
                          <a:solidFill>
                            <a:srgbClr val="FFFFFF"/>
                          </a:solidFill>
                          <a:effectLst/>
                          <a:latin typeface="Aptos" panose="020B0004020202020204" pitchFamily="34" charset="0"/>
                        </a:rPr>
                        <a:t> </a:t>
                      </a:r>
                      <a:endParaRPr lang="en-US" b="0" i="0">
                        <a:effectLst/>
                      </a:endParaRPr>
                    </a:p>
                  </a:txBody>
                  <a:tcPr anchor="ctr">
                    <a:lnL w="6350" cap="flat" cmpd="sng" algn="ctr">
                      <a:solidFill>
                        <a:srgbClr val="E0983B"/>
                      </a:solidFill>
                      <a:prstDash val="solid"/>
                      <a:round/>
                      <a:headEnd type="none" w="med" len="med"/>
                      <a:tailEnd type="none" w="med" len="med"/>
                    </a:lnL>
                    <a:lnR w="6350" cap="flat" cmpd="sng" algn="ctr">
                      <a:solidFill>
                        <a:srgbClr val="20933B"/>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808080"/>
                    </a:solidFill>
                  </a:tcPr>
                </a:tc>
                <a:tc>
                  <a:txBody>
                    <a:bodyPr/>
                    <a:lstStyle/>
                    <a:p>
                      <a:pPr algn="ctr" rtl="0" fontAlgn="base"/>
                      <a:r>
                        <a:rPr lang="en-US" sz="1000" b="1" i="0" u="none" strike="noStrike">
                          <a:solidFill>
                            <a:srgbClr val="FFFFFF"/>
                          </a:solidFill>
                          <a:effectLst/>
                          <a:latin typeface="Aptos" panose="020B0004020202020204" pitchFamily="34" charset="0"/>
                        </a:rPr>
                        <a:t>Working Age Population </a:t>
                      </a:r>
                      <a:r>
                        <a:rPr lang="en-US" sz="1000" b="0" i="0">
                          <a:solidFill>
                            <a:srgbClr val="FFFFFF"/>
                          </a:solidFill>
                          <a:effectLst/>
                          <a:latin typeface="Aptos" panose="020B0004020202020204" pitchFamily="34" charset="0"/>
                        </a:rPr>
                        <a:t> </a:t>
                      </a:r>
                      <a:endParaRPr lang="en-US" b="0" i="0">
                        <a:effectLst/>
                      </a:endParaRPr>
                    </a:p>
                  </a:txBody>
                  <a:tcPr anchor="ctr">
                    <a:lnL w="6350" cap="flat" cmpd="sng" algn="ctr">
                      <a:solidFill>
                        <a:srgbClr val="20933B"/>
                      </a:solidFill>
                      <a:prstDash val="solid"/>
                      <a:round/>
                      <a:headEnd type="none" w="med" len="med"/>
                      <a:tailEnd type="none" w="med" len="med"/>
                    </a:lnL>
                    <a:lnR w="6350" cap="flat" cmpd="sng" algn="ctr">
                      <a:solidFill>
                        <a:srgbClr val="40923B"/>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808080"/>
                    </a:solidFill>
                  </a:tcPr>
                </a:tc>
                <a:tc>
                  <a:txBody>
                    <a:bodyPr/>
                    <a:lstStyle/>
                    <a:p>
                      <a:pPr algn="ctr" rtl="0" fontAlgn="base"/>
                      <a:r>
                        <a:rPr lang="en-US" sz="1000" b="1" i="0" u="none" strike="noStrike">
                          <a:solidFill>
                            <a:srgbClr val="FFFFFF"/>
                          </a:solidFill>
                          <a:effectLst/>
                          <a:latin typeface="Aptos" panose="020B0004020202020204" pitchFamily="34" charset="0"/>
                        </a:rPr>
                        <a:t>Scaled Score </a:t>
                      </a:r>
                      <a:r>
                        <a:rPr lang="en-US" sz="1000" b="0" i="0">
                          <a:solidFill>
                            <a:srgbClr val="FFFFFF"/>
                          </a:solidFill>
                          <a:effectLst/>
                          <a:latin typeface="Aptos" panose="020B0004020202020204" pitchFamily="34" charset="0"/>
                        </a:rPr>
                        <a:t> </a:t>
                      </a:r>
                      <a:endParaRPr lang="en-US" b="0" i="0">
                        <a:effectLst/>
                      </a:endParaRPr>
                    </a:p>
                  </a:txBody>
                  <a:tcPr anchor="ctr">
                    <a:lnL w="6350" cap="flat" cmpd="sng" algn="ctr">
                      <a:solidFill>
                        <a:srgbClr val="40923B"/>
                      </a:solidFill>
                      <a:prstDash val="solid"/>
                      <a:round/>
                      <a:headEnd type="none" w="med" len="med"/>
                      <a:tailEnd type="none" w="med" len="med"/>
                    </a:lnL>
                    <a:lnR w="6350" cap="flat" cmpd="sng" algn="ctr">
                      <a:solidFill>
                        <a:srgbClr val="40923B"/>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808080"/>
                    </a:solidFill>
                  </a:tcPr>
                </a:tc>
                <a:extLst>
                  <a:ext uri="{0D108BD9-81ED-4DB2-BD59-A6C34878D82A}">
                    <a16:rowId xmlns:a16="http://schemas.microsoft.com/office/drawing/2014/main" val="1856058369"/>
                  </a:ext>
                </a:extLst>
              </a:tr>
              <a:tr h="285240">
                <a:tc>
                  <a:txBody>
                    <a:bodyPr/>
                    <a:lstStyle/>
                    <a:p>
                      <a:pPr algn="ctr" rtl="0" fontAlgn="base"/>
                      <a:r>
                        <a:rPr lang="en-US" sz="1000" b="1" i="0" u="none" strike="noStrike" dirty="0">
                          <a:solidFill>
                            <a:srgbClr val="334155"/>
                          </a:solidFill>
                          <a:effectLst/>
                          <a:latin typeface="Arial" panose="020B0604020202020204" pitchFamily="34" charset="0"/>
                        </a:rPr>
                        <a:t>North Dakota</a:t>
                      </a:r>
                      <a:r>
                        <a:rPr lang="en-US" sz="1000" b="0" i="0" dirty="0">
                          <a:solidFill>
                            <a:srgbClr val="334155"/>
                          </a:solidFill>
                          <a:effectLst/>
                          <a:latin typeface="Arial" panose="020B0604020202020204" pitchFamily="34" charset="0"/>
                        </a:rPr>
                        <a:t> </a:t>
                      </a:r>
                      <a:endParaRPr lang="en-US" b="0" i="0" dirty="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$135 </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77%</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$34,894 </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0.94</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64%</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100</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30271749"/>
                  </a:ext>
                </a:extLst>
              </a:tr>
              <a:tr h="285240">
                <a:tc>
                  <a:txBody>
                    <a:bodyPr/>
                    <a:lstStyle/>
                    <a:p>
                      <a:pPr algn="ctr" rtl="0" fontAlgn="base"/>
                      <a:r>
                        <a:rPr lang="en-US" sz="1000" b="1" i="0" u="none" strike="noStrike">
                          <a:solidFill>
                            <a:srgbClr val="000000"/>
                          </a:solidFill>
                          <a:effectLst/>
                          <a:latin typeface="Arial" panose="020B0604020202020204" pitchFamily="34" charset="0"/>
                        </a:rPr>
                        <a:t>Indiana</a:t>
                      </a:r>
                      <a:r>
                        <a:rPr lang="en-US" sz="1000" b="0" i="0">
                          <a:solidFill>
                            <a:srgbClr val="000000"/>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000000"/>
                          </a:solidFill>
                          <a:effectLst/>
                          <a:latin typeface="Arial" panose="020B0604020202020204" pitchFamily="34" charset="0"/>
                        </a:rPr>
                        <a:t>$100 </a:t>
                      </a:r>
                      <a:r>
                        <a:rPr lang="en-US" sz="1000" b="0" i="0">
                          <a:solidFill>
                            <a:srgbClr val="000000"/>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000000"/>
                          </a:solidFill>
                          <a:effectLst/>
                          <a:latin typeface="Arial" panose="020B0604020202020204" pitchFamily="34" charset="0"/>
                        </a:rPr>
                        <a:t>77%</a:t>
                      </a:r>
                      <a:r>
                        <a:rPr lang="en-US" sz="1000" b="0" i="0">
                          <a:solidFill>
                            <a:srgbClr val="000000"/>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000000"/>
                          </a:solidFill>
                          <a:effectLst/>
                          <a:latin typeface="Arial" panose="020B0604020202020204" pitchFamily="34" charset="0"/>
                        </a:rPr>
                        <a:t>$24,502 </a:t>
                      </a:r>
                      <a:r>
                        <a:rPr lang="en-US" sz="1000" b="0" i="0">
                          <a:solidFill>
                            <a:srgbClr val="000000"/>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000000"/>
                          </a:solidFill>
                          <a:effectLst/>
                          <a:latin typeface="Arial" panose="020B0604020202020204" pitchFamily="34" charset="0"/>
                        </a:rPr>
                        <a:t>0.91</a:t>
                      </a:r>
                      <a:r>
                        <a:rPr lang="en-US" sz="1000" b="0" i="0">
                          <a:solidFill>
                            <a:srgbClr val="000000"/>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000000"/>
                          </a:solidFill>
                          <a:effectLst/>
                          <a:latin typeface="Arial" panose="020B0604020202020204" pitchFamily="34" charset="0"/>
                        </a:rPr>
                        <a:t>64%</a:t>
                      </a:r>
                      <a:r>
                        <a:rPr lang="en-US" sz="1000" b="0" i="0">
                          <a:solidFill>
                            <a:srgbClr val="000000"/>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000000"/>
                          </a:solidFill>
                          <a:effectLst/>
                          <a:latin typeface="Arial" panose="020B0604020202020204" pitchFamily="34" charset="0"/>
                        </a:rPr>
                        <a:t>98 </a:t>
                      </a:r>
                      <a:r>
                        <a:rPr lang="en-US" sz="1000" b="0" i="0">
                          <a:solidFill>
                            <a:srgbClr val="000000"/>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115644179"/>
                  </a:ext>
                </a:extLst>
              </a:tr>
              <a:tr h="285240">
                <a:tc>
                  <a:txBody>
                    <a:bodyPr/>
                    <a:lstStyle/>
                    <a:p>
                      <a:pPr algn="ctr" rtl="0" fontAlgn="base"/>
                      <a:r>
                        <a:rPr lang="en-US" sz="1000" b="1" i="0" u="none" strike="noStrike">
                          <a:solidFill>
                            <a:srgbClr val="334155"/>
                          </a:solidFill>
                          <a:effectLst/>
                          <a:latin typeface="Arial" panose="020B0604020202020204" pitchFamily="34" charset="0"/>
                        </a:rPr>
                        <a:t>Arkansas</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$45 </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78%</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$23,463 </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0.89</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64%</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93</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06050016"/>
                  </a:ext>
                </a:extLst>
              </a:tr>
              <a:tr h="285240">
                <a:tc>
                  <a:txBody>
                    <a:bodyPr/>
                    <a:lstStyle/>
                    <a:p>
                      <a:pPr algn="ctr" rtl="0" fontAlgn="base"/>
                      <a:r>
                        <a:rPr lang="en-US" sz="1000" b="1" i="0" u="none" strike="noStrike">
                          <a:solidFill>
                            <a:srgbClr val="334155"/>
                          </a:solidFill>
                          <a:effectLst/>
                          <a:latin typeface="Arial" panose="020B0604020202020204" pitchFamily="34" charset="0"/>
                        </a:rPr>
                        <a:t>South Dakota</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$150 </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74%</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$32,477 </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0.92</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62%</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85</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823654624"/>
                  </a:ext>
                </a:extLst>
              </a:tr>
              <a:tr h="394948">
                <a:tc>
                  <a:txBody>
                    <a:bodyPr/>
                    <a:lstStyle/>
                    <a:p>
                      <a:pPr algn="ctr" rtl="0" fontAlgn="base"/>
                      <a:r>
                        <a:rPr lang="en-US" sz="1000" b="1" i="0" u="none" strike="noStrike">
                          <a:solidFill>
                            <a:srgbClr val="334155"/>
                          </a:solidFill>
                          <a:effectLst/>
                          <a:latin typeface="Arial" panose="020B0604020202020204" pitchFamily="34" charset="0"/>
                        </a:rPr>
                        <a:t>North Carolina</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$125 </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77%</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$22,019 </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0.96</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a:solidFill>
                            <a:srgbClr val="334155"/>
                          </a:solidFill>
                          <a:effectLst/>
                          <a:latin typeface="Arial" panose="020B0604020202020204" pitchFamily="34" charset="0"/>
                        </a:rPr>
                        <a:t>65%</a:t>
                      </a:r>
                      <a:r>
                        <a:rPr lang="en-US" sz="1000" b="0" i="0">
                          <a:solidFill>
                            <a:srgbClr val="334155"/>
                          </a:solidFill>
                          <a:effectLst/>
                          <a:latin typeface="Arial" panose="020B0604020202020204" pitchFamily="34" charset="0"/>
                        </a:rPr>
                        <a:t> </a:t>
                      </a:r>
                      <a:endParaRPr lang="en-US" b="0" i="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tc>
                  <a:txBody>
                    <a:bodyPr/>
                    <a:lstStyle/>
                    <a:p>
                      <a:pPr algn="ctr" rtl="0" fontAlgn="base"/>
                      <a:r>
                        <a:rPr lang="en-US" sz="1000" b="0" i="0" u="none" strike="noStrike" dirty="0">
                          <a:solidFill>
                            <a:srgbClr val="334155"/>
                          </a:solidFill>
                          <a:effectLst/>
                          <a:latin typeface="Arial" panose="020B0604020202020204" pitchFamily="34" charset="0"/>
                        </a:rPr>
                        <a:t>84</a:t>
                      </a:r>
                      <a:r>
                        <a:rPr lang="en-US" sz="1000" b="0" i="0" dirty="0">
                          <a:solidFill>
                            <a:srgbClr val="334155"/>
                          </a:solidFill>
                          <a:effectLst/>
                          <a:latin typeface="Arial" panose="020B0604020202020204" pitchFamily="34" charset="0"/>
                        </a:rPr>
                        <a:t> </a:t>
                      </a:r>
                      <a:endParaRPr lang="en-US" b="0" i="0" dirty="0">
                        <a:effectLst/>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23673358"/>
                  </a:ext>
                </a:extLst>
              </a:tr>
            </a:tbl>
          </a:graphicData>
        </a:graphic>
      </p:graphicFrame>
      <p:sp>
        <p:nvSpPr>
          <p:cNvPr id="10" name="Text Placeholder 6">
            <a:extLst>
              <a:ext uri="{FF2B5EF4-FFF2-40B4-BE49-F238E27FC236}">
                <a16:creationId xmlns:a16="http://schemas.microsoft.com/office/drawing/2014/main" id="{E0ABC8BF-56B3-39F3-628B-45146FEE99FC}"/>
              </a:ext>
            </a:extLst>
          </p:cNvPr>
          <p:cNvSpPr txBox="1">
            <a:spLocks/>
          </p:cNvSpPr>
          <p:nvPr/>
        </p:nvSpPr>
        <p:spPr>
          <a:xfrm>
            <a:off x="462642" y="3521040"/>
            <a:ext cx="1720533" cy="589033"/>
          </a:xfrm>
          <a:prstGeom prst="rect">
            <a:avLst/>
          </a:prstGeom>
          <a:noFill/>
          <a:ln>
            <a:noFill/>
          </a:ln>
        </p:spPr>
        <p:txBody>
          <a:bodyPr spcFirstLastPara="1" vert="horz" wrap="square" lIns="91425" tIns="45700" rIns="91425" bIns="45700" rtlCol="0" anchor="t" anchorCtr="0">
            <a:noAutofit/>
          </a:bodyPr>
          <a:lstStyle>
            <a:lvl1pPr marL="457200" lvl="0" indent="-228600" algn="l" defTabSz="914400" rtl="0" eaLnBrk="1" latinLnBrk="0" hangingPunct="1">
              <a:lnSpc>
                <a:spcPct val="90000"/>
              </a:lnSpc>
              <a:spcBef>
                <a:spcPts val="1000"/>
              </a:spcBef>
              <a:spcAft>
                <a:spcPts val="0"/>
              </a:spcAft>
              <a:buClr>
                <a:schemeClr val="dk1"/>
              </a:buClr>
              <a:buSzPts val="1800"/>
              <a:buFont typeface="Arial"/>
              <a:buNone/>
              <a:defRPr sz="1800" kern="1200">
                <a:solidFill>
                  <a:schemeClr val="tx1">
                    <a:lumMod val="75000"/>
                    <a:lumOff val="25000"/>
                  </a:schemeClr>
                </a:solidFill>
                <a:latin typeface="Arial"/>
                <a:ea typeface="Arial"/>
                <a:cs typeface="Arial"/>
                <a:sym typeface="Arial"/>
              </a:defRPr>
            </a:lvl1pPr>
            <a:lvl2pPr marL="914400" lvl="1"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2pPr>
            <a:lvl3pPr marL="1371600" lvl="2"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3pPr>
            <a:lvl4pPr marL="1828800" lvl="3"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4pPr>
            <a:lvl5pPr marL="2286000" lvl="4"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rgbClr val="000000"/>
                </a:solidFill>
                <a:latin typeface="+mn-lt"/>
              </a:rPr>
              <a:t>Outcome</a:t>
            </a:r>
          </a:p>
        </p:txBody>
      </p:sp>
    </p:spTree>
    <p:extLst>
      <p:ext uri="{BB962C8B-B14F-4D97-AF65-F5344CB8AC3E}">
        <p14:creationId xmlns:p14="http://schemas.microsoft.com/office/powerpoint/2010/main" val="3789775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E4F8A41-0E38-6ABB-4D3B-BC041F52F354}"/>
              </a:ext>
            </a:extLst>
          </p:cNvPr>
          <p:cNvSpPr>
            <a:spLocks noGrp="1"/>
          </p:cNvSpPr>
          <p:nvPr>
            <p:ph type="body" idx="1"/>
          </p:nvPr>
        </p:nvSpPr>
        <p:spPr>
          <a:xfrm>
            <a:off x="462643" y="1232898"/>
            <a:ext cx="11266713" cy="993047"/>
          </a:xfrm>
        </p:spPr>
        <p:txBody>
          <a:bodyPr/>
          <a:lstStyle/>
          <a:p>
            <a:r>
              <a:rPr lang="en-US" sz="1800" dirty="0">
                <a:solidFill>
                  <a:srgbClr val="000000"/>
                </a:solidFill>
                <a:latin typeface="+mn-lt"/>
              </a:rPr>
              <a:t>Key Insights</a:t>
            </a:r>
            <a:r>
              <a:rPr lang="en-US" dirty="0">
                <a:latin typeface="+mn-lt"/>
              </a:rPr>
              <a:t> - </a:t>
            </a:r>
            <a:r>
              <a:rPr lang="en-US" sz="1800" b="0" dirty="0">
                <a:solidFill>
                  <a:srgbClr val="000000"/>
                </a:solidFill>
                <a:latin typeface="+mn-lt"/>
              </a:rPr>
              <a:t>Which geographic areas (counties) exhibit a high demographic profile basis income, education, housing situation (rent or owned) and are suitable for opening a business. </a:t>
            </a:r>
          </a:p>
          <a:p>
            <a:endParaRPr lang="en-US" dirty="0"/>
          </a:p>
        </p:txBody>
      </p:sp>
      <p:sp>
        <p:nvSpPr>
          <p:cNvPr id="4" name="Title 3">
            <a:extLst>
              <a:ext uri="{FF2B5EF4-FFF2-40B4-BE49-F238E27FC236}">
                <a16:creationId xmlns:a16="http://schemas.microsoft.com/office/drawing/2014/main" id="{A841A398-A725-2741-77D3-0FE5DF10F14E}"/>
              </a:ext>
            </a:extLst>
          </p:cNvPr>
          <p:cNvSpPr>
            <a:spLocks noGrp="1"/>
          </p:cNvSpPr>
          <p:nvPr>
            <p:ph type="title"/>
          </p:nvPr>
        </p:nvSpPr>
        <p:spPr>
          <a:xfrm>
            <a:off x="644356" y="465059"/>
            <a:ext cx="11261270" cy="589032"/>
          </a:xfrm>
        </p:spPr>
        <p:txBody>
          <a:bodyPr>
            <a:normAutofit fontScale="90000"/>
          </a:bodyPr>
          <a:lstStyle/>
          <a:p>
            <a:r>
              <a:rPr lang="en-US" dirty="0"/>
              <a:t>Analysis 2</a:t>
            </a:r>
          </a:p>
        </p:txBody>
      </p:sp>
      <p:sp>
        <p:nvSpPr>
          <p:cNvPr id="5" name="Slide Number Placeholder 4">
            <a:extLst>
              <a:ext uri="{FF2B5EF4-FFF2-40B4-BE49-F238E27FC236}">
                <a16:creationId xmlns:a16="http://schemas.microsoft.com/office/drawing/2014/main" id="{E0385E36-0B04-4124-50C6-3D3A713837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8" name="Text Placeholder 6">
            <a:extLst>
              <a:ext uri="{FF2B5EF4-FFF2-40B4-BE49-F238E27FC236}">
                <a16:creationId xmlns:a16="http://schemas.microsoft.com/office/drawing/2014/main" id="{A287ACEC-1253-6A68-47FD-7B917EAFE175}"/>
              </a:ext>
            </a:extLst>
          </p:cNvPr>
          <p:cNvSpPr txBox="1">
            <a:spLocks/>
          </p:cNvSpPr>
          <p:nvPr/>
        </p:nvSpPr>
        <p:spPr>
          <a:xfrm>
            <a:off x="462643" y="1939428"/>
            <a:ext cx="11266713" cy="1400167"/>
          </a:xfrm>
          <a:prstGeom prst="rect">
            <a:avLst/>
          </a:prstGeom>
          <a:noFill/>
          <a:ln>
            <a:noFill/>
          </a:ln>
        </p:spPr>
        <p:txBody>
          <a:bodyPr spcFirstLastPara="1" vert="horz" wrap="square" lIns="91425" tIns="45700" rIns="91425" bIns="45700" rtlCol="0" anchor="t" anchorCtr="0">
            <a:noAutofit/>
          </a:bodyPr>
          <a:lstStyle>
            <a:lvl1pPr marL="457200" lvl="0" indent="-228600" algn="l" defTabSz="914400" rtl="0" eaLnBrk="1" latinLnBrk="0" hangingPunct="1">
              <a:lnSpc>
                <a:spcPct val="90000"/>
              </a:lnSpc>
              <a:spcBef>
                <a:spcPts val="1000"/>
              </a:spcBef>
              <a:spcAft>
                <a:spcPts val="0"/>
              </a:spcAft>
              <a:buClr>
                <a:schemeClr val="dk1"/>
              </a:buClr>
              <a:buSzPts val="1800"/>
              <a:buFont typeface="Arial"/>
              <a:buNone/>
              <a:defRPr sz="1800" kern="1200">
                <a:solidFill>
                  <a:schemeClr val="tx1">
                    <a:lumMod val="75000"/>
                    <a:lumOff val="25000"/>
                  </a:schemeClr>
                </a:solidFill>
                <a:latin typeface="Arial"/>
                <a:ea typeface="Arial"/>
                <a:cs typeface="Arial"/>
                <a:sym typeface="Arial"/>
              </a:defRPr>
            </a:lvl1pPr>
            <a:lvl2pPr marL="914400" lvl="1"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2pPr>
            <a:lvl3pPr marL="1371600" lvl="2"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3pPr>
            <a:lvl4pPr marL="1828800" lvl="3"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4pPr>
            <a:lvl5pPr marL="2286000" lvl="4"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rgbClr val="000000"/>
                </a:solidFill>
                <a:latin typeface="+mn-lt"/>
              </a:rPr>
              <a:t>Approach</a:t>
            </a:r>
            <a:r>
              <a:rPr lang="en-US" dirty="0">
                <a:latin typeface="+mn-lt"/>
              </a:rPr>
              <a:t> - We analyzed county-level demographic data, focusing on income, age, education, rent, and house value, and identified 263 high-potential counties (top 20%) using percentile ranks. To refine the list, we applied a weighted moving average model </a:t>
            </a:r>
            <a:r>
              <a:rPr lang="en-US" dirty="0">
                <a:solidFill>
                  <a:schemeClr val="tx1"/>
                </a:solidFill>
                <a:latin typeface="+mn-lt"/>
              </a:rPr>
              <a:t>prioritizing</a:t>
            </a:r>
            <a:r>
              <a:rPr lang="en-US" dirty="0">
                <a:latin typeface="+mn-lt"/>
              </a:rPr>
              <a:t> income, house value, rent, young population, restaurant density, and dwell time. This resulted in a final selection of the top 10 counties with the highest potential for new restaurant </a:t>
            </a:r>
            <a:r>
              <a:rPr lang="en-US">
                <a:latin typeface="+mn-lt"/>
              </a:rPr>
              <a:t>investment. </a:t>
            </a:r>
            <a:endParaRPr lang="en-US" dirty="0">
              <a:solidFill>
                <a:srgbClr val="000000"/>
              </a:solidFill>
              <a:latin typeface="+mn-lt"/>
            </a:endParaRPr>
          </a:p>
        </p:txBody>
      </p:sp>
      <p:sp>
        <p:nvSpPr>
          <p:cNvPr id="10" name="Text Placeholder 6">
            <a:extLst>
              <a:ext uri="{FF2B5EF4-FFF2-40B4-BE49-F238E27FC236}">
                <a16:creationId xmlns:a16="http://schemas.microsoft.com/office/drawing/2014/main" id="{E0ABC8BF-56B3-39F3-628B-45146FEE99FC}"/>
              </a:ext>
            </a:extLst>
          </p:cNvPr>
          <p:cNvSpPr txBox="1">
            <a:spLocks/>
          </p:cNvSpPr>
          <p:nvPr/>
        </p:nvSpPr>
        <p:spPr>
          <a:xfrm>
            <a:off x="462643" y="3428999"/>
            <a:ext cx="1720533" cy="589033"/>
          </a:xfrm>
          <a:prstGeom prst="rect">
            <a:avLst/>
          </a:prstGeom>
          <a:noFill/>
          <a:ln>
            <a:noFill/>
          </a:ln>
        </p:spPr>
        <p:txBody>
          <a:bodyPr spcFirstLastPara="1" vert="horz" wrap="square" lIns="91425" tIns="45700" rIns="91425" bIns="45700" rtlCol="0" anchor="t" anchorCtr="0">
            <a:noAutofit/>
          </a:bodyPr>
          <a:lstStyle>
            <a:lvl1pPr marL="457200" lvl="0" indent="-228600" algn="l" defTabSz="914400" rtl="0" eaLnBrk="1" latinLnBrk="0" hangingPunct="1">
              <a:lnSpc>
                <a:spcPct val="90000"/>
              </a:lnSpc>
              <a:spcBef>
                <a:spcPts val="1000"/>
              </a:spcBef>
              <a:spcAft>
                <a:spcPts val="0"/>
              </a:spcAft>
              <a:buClr>
                <a:schemeClr val="dk1"/>
              </a:buClr>
              <a:buSzPts val="1800"/>
              <a:buFont typeface="Arial"/>
              <a:buNone/>
              <a:defRPr sz="1800" kern="1200">
                <a:solidFill>
                  <a:schemeClr val="tx1">
                    <a:lumMod val="75000"/>
                    <a:lumOff val="25000"/>
                  </a:schemeClr>
                </a:solidFill>
                <a:latin typeface="Arial"/>
                <a:ea typeface="Arial"/>
                <a:cs typeface="Arial"/>
                <a:sym typeface="Arial"/>
              </a:defRPr>
            </a:lvl1pPr>
            <a:lvl2pPr marL="914400" lvl="1"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2pPr>
            <a:lvl3pPr marL="1371600" lvl="2"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3pPr>
            <a:lvl4pPr marL="1828800" lvl="3"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4pPr>
            <a:lvl5pPr marL="2286000" lvl="4"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rgbClr val="000000"/>
                </a:solidFill>
                <a:latin typeface="+mn-lt"/>
              </a:rPr>
              <a:t>Outcome</a:t>
            </a:r>
          </a:p>
        </p:txBody>
      </p:sp>
      <p:pic>
        <p:nvPicPr>
          <p:cNvPr id="2050" name="Picture 2">
            <a:extLst>
              <a:ext uri="{FF2B5EF4-FFF2-40B4-BE49-F238E27FC236}">
                <a16:creationId xmlns:a16="http://schemas.microsoft.com/office/drawing/2014/main" id="{48624A6F-5BC8-F8E2-3792-5D486523A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0826" y="3641477"/>
            <a:ext cx="9772241" cy="2629977"/>
          </a:xfrm>
          <a:prstGeom prst="rect">
            <a:avLst/>
          </a:prstGeom>
          <a:noFill/>
          <a:ln>
            <a:solidFill>
              <a:schemeClr val="bg2">
                <a:lumMod val="5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14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E4F8A41-0E38-6ABB-4D3B-BC041F52F354}"/>
              </a:ext>
            </a:extLst>
          </p:cNvPr>
          <p:cNvSpPr>
            <a:spLocks noGrp="1"/>
          </p:cNvSpPr>
          <p:nvPr>
            <p:ph type="body" idx="1"/>
          </p:nvPr>
        </p:nvSpPr>
        <p:spPr>
          <a:xfrm>
            <a:off x="462643" y="1232898"/>
            <a:ext cx="11266713" cy="993047"/>
          </a:xfrm>
        </p:spPr>
        <p:txBody>
          <a:bodyPr/>
          <a:lstStyle/>
          <a:p>
            <a:r>
              <a:rPr lang="en-US" sz="1800" dirty="0">
                <a:solidFill>
                  <a:srgbClr val="000000"/>
                </a:solidFill>
                <a:latin typeface="+mn-lt"/>
              </a:rPr>
              <a:t>Key Insights</a:t>
            </a:r>
            <a:r>
              <a:rPr lang="en-US" dirty="0">
                <a:latin typeface="+mn-lt"/>
              </a:rPr>
              <a:t> - </a:t>
            </a:r>
            <a:r>
              <a:rPr lang="en-US" sz="1800" b="0" dirty="0">
                <a:solidFill>
                  <a:srgbClr val="000000"/>
                </a:solidFill>
                <a:latin typeface="+mn-lt"/>
              </a:rPr>
              <a:t>How do demographic characteristics (e.g., median income, housing value) correlate with traffic patterns, and which areas are underserved by restaurant businesses despite favorable demographic conditions?</a:t>
            </a:r>
          </a:p>
          <a:p>
            <a:endParaRPr lang="en-US" dirty="0"/>
          </a:p>
        </p:txBody>
      </p:sp>
      <p:sp>
        <p:nvSpPr>
          <p:cNvPr id="4" name="Title 3">
            <a:extLst>
              <a:ext uri="{FF2B5EF4-FFF2-40B4-BE49-F238E27FC236}">
                <a16:creationId xmlns:a16="http://schemas.microsoft.com/office/drawing/2014/main" id="{A841A398-A725-2741-77D3-0FE5DF10F14E}"/>
              </a:ext>
            </a:extLst>
          </p:cNvPr>
          <p:cNvSpPr>
            <a:spLocks noGrp="1"/>
          </p:cNvSpPr>
          <p:nvPr>
            <p:ph type="title"/>
          </p:nvPr>
        </p:nvSpPr>
        <p:spPr>
          <a:xfrm>
            <a:off x="644356" y="465059"/>
            <a:ext cx="11261270" cy="589032"/>
          </a:xfrm>
        </p:spPr>
        <p:txBody>
          <a:bodyPr>
            <a:normAutofit fontScale="90000"/>
          </a:bodyPr>
          <a:lstStyle/>
          <a:p>
            <a:r>
              <a:rPr lang="en-US" dirty="0"/>
              <a:t>Analysis 3</a:t>
            </a:r>
          </a:p>
        </p:txBody>
      </p:sp>
      <p:sp>
        <p:nvSpPr>
          <p:cNvPr id="5" name="Slide Number Placeholder 4">
            <a:extLst>
              <a:ext uri="{FF2B5EF4-FFF2-40B4-BE49-F238E27FC236}">
                <a16:creationId xmlns:a16="http://schemas.microsoft.com/office/drawing/2014/main" id="{E0385E36-0B04-4124-50C6-3D3A713837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8" name="Text Placeholder 6">
            <a:extLst>
              <a:ext uri="{FF2B5EF4-FFF2-40B4-BE49-F238E27FC236}">
                <a16:creationId xmlns:a16="http://schemas.microsoft.com/office/drawing/2014/main" id="{A287ACEC-1253-6A68-47FD-7B917EAFE175}"/>
              </a:ext>
            </a:extLst>
          </p:cNvPr>
          <p:cNvSpPr txBox="1">
            <a:spLocks/>
          </p:cNvSpPr>
          <p:nvPr/>
        </p:nvSpPr>
        <p:spPr>
          <a:xfrm>
            <a:off x="462643" y="2435953"/>
            <a:ext cx="11266713" cy="993047"/>
          </a:xfrm>
          <a:prstGeom prst="rect">
            <a:avLst/>
          </a:prstGeom>
          <a:noFill/>
          <a:ln>
            <a:noFill/>
          </a:ln>
        </p:spPr>
        <p:txBody>
          <a:bodyPr spcFirstLastPara="1" vert="horz" wrap="square" lIns="91425" tIns="45700" rIns="91425" bIns="45700" rtlCol="0" anchor="t" anchorCtr="0">
            <a:noAutofit/>
          </a:bodyPr>
          <a:lstStyle>
            <a:lvl1pPr marL="457200" lvl="0" indent="-228600" algn="l" defTabSz="914400" rtl="0" eaLnBrk="1" latinLnBrk="0" hangingPunct="1">
              <a:lnSpc>
                <a:spcPct val="90000"/>
              </a:lnSpc>
              <a:spcBef>
                <a:spcPts val="1000"/>
              </a:spcBef>
              <a:spcAft>
                <a:spcPts val="0"/>
              </a:spcAft>
              <a:buClr>
                <a:schemeClr val="dk1"/>
              </a:buClr>
              <a:buSzPts val="1800"/>
              <a:buFont typeface="Arial"/>
              <a:buNone/>
              <a:defRPr sz="1800" kern="1200">
                <a:solidFill>
                  <a:schemeClr val="tx1">
                    <a:lumMod val="75000"/>
                    <a:lumOff val="25000"/>
                  </a:schemeClr>
                </a:solidFill>
                <a:latin typeface="Arial"/>
                <a:ea typeface="Arial"/>
                <a:cs typeface="Arial"/>
                <a:sym typeface="Arial"/>
              </a:defRPr>
            </a:lvl1pPr>
            <a:lvl2pPr marL="914400" lvl="1"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2pPr>
            <a:lvl3pPr marL="1371600" lvl="2"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3pPr>
            <a:lvl4pPr marL="1828800" lvl="3"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4pPr>
            <a:lvl5pPr marL="2286000" lvl="4"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rgbClr val="000000"/>
                </a:solidFill>
                <a:latin typeface="+mn-lt"/>
              </a:rPr>
              <a:t>Approach</a:t>
            </a:r>
            <a:r>
              <a:rPr lang="en-US" dirty="0">
                <a:latin typeface="+mn-lt"/>
              </a:rPr>
              <a:t> - We are filtering outlying counties like Case and Tippecanoe, where dwell time is high, but the number of restaurants is low, by analyzing counties with a high-income and well-educated population. So, companies can look at these areas to develop more restaurants.</a:t>
            </a:r>
            <a:endParaRPr lang="en-US" dirty="0">
              <a:solidFill>
                <a:srgbClr val="000000"/>
              </a:solidFill>
              <a:latin typeface="+mn-lt"/>
            </a:endParaRPr>
          </a:p>
        </p:txBody>
      </p:sp>
      <p:sp>
        <p:nvSpPr>
          <p:cNvPr id="10" name="Text Placeholder 6">
            <a:extLst>
              <a:ext uri="{FF2B5EF4-FFF2-40B4-BE49-F238E27FC236}">
                <a16:creationId xmlns:a16="http://schemas.microsoft.com/office/drawing/2014/main" id="{E0ABC8BF-56B3-39F3-628B-45146FEE99FC}"/>
              </a:ext>
            </a:extLst>
          </p:cNvPr>
          <p:cNvSpPr txBox="1">
            <a:spLocks/>
          </p:cNvSpPr>
          <p:nvPr/>
        </p:nvSpPr>
        <p:spPr>
          <a:xfrm>
            <a:off x="462643" y="3428999"/>
            <a:ext cx="1720533" cy="589033"/>
          </a:xfrm>
          <a:prstGeom prst="rect">
            <a:avLst/>
          </a:prstGeom>
          <a:noFill/>
          <a:ln>
            <a:noFill/>
          </a:ln>
        </p:spPr>
        <p:txBody>
          <a:bodyPr spcFirstLastPara="1" vert="horz" wrap="square" lIns="91425" tIns="45700" rIns="91425" bIns="45700" rtlCol="0" anchor="t" anchorCtr="0">
            <a:noAutofit/>
          </a:bodyPr>
          <a:lstStyle>
            <a:lvl1pPr marL="457200" lvl="0" indent="-228600" algn="l" defTabSz="914400" rtl="0" eaLnBrk="1" latinLnBrk="0" hangingPunct="1">
              <a:lnSpc>
                <a:spcPct val="90000"/>
              </a:lnSpc>
              <a:spcBef>
                <a:spcPts val="1000"/>
              </a:spcBef>
              <a:spcAft>
                <a:spcPts val="0"/>
              </a:spcAft>
              <a:buClr>
                <a:schemeClr val="dk1"/>
              </a:buClr>
              <a:buSzPts val="1800"/>
              <a:buFont typeface="Arial"/>
              <a:buNone/>
              <a:defRPr sz="1800" kern="1200">
                <a:solidFill>
                  <a:schemeClr val="tx1">
                    <a:lumMod val="75000"/>
                    <a:lumOff val="25000"/>
                  </a:schemeClr>
                </a:solidFill>
                <a:latin typeface="Arial"/>
                <a:ea typeface="Arial"/>
                <a:cs typeface="Arial"/>
                <a:sym typeface="Arial"/>
              </a:defRPr>
            </a:lvl1pPr>
            <a:lvl2pPr marL="914400" lvl="1"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2pPr>
            <a:lvl3pPr marL="1371600" lvl="2"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3pPr>
            <a:lvl4pPr marL="1828800" lvl="3"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4pPr>
            <a:lvl5pPr marL="2286000" lvl="4" indent="-228600" algn="l" defTabSz="914400" rtl="0" eaLnBrk="1" latinLnBrk="0" hangingPunct="1">
              <a:lnSpc>
                <a:spcPct val="90000"/>
              </a:lnSpc>
              <a:spcBef>
                <a:spcPts val="500"/>
              </a:spcBef>
              <a:spcAft>
                <a:spcPts val="0"/>
              </a:spcAft>
              <a:buClr>
                <a:schemeClr val="dk1"/>
              </a:buClr>
              <a:buSzPts val="1800"/>
              <a:buFont typeface="Arial"/>
              <a:buNone/>
              <a:defRPr sz="1800" kern="1200">
                <a:solidFill>
                  <a:schemeClr val="tx1">
                    <a:lumMod val="75000"/>
                    <a:lumOff val="25000"/>
                  </a:schemeClr>
                </a:solidFill>
                <a:latin typeface="+mn-lt"/>
                <a:ea typeface="+mn-ea"/>
                <a:cs typeface="+mn-cs"/>
              </a:defRPr>
            </a:lvl5pPr>
            <a:lvl6pPr marL="2743200" lvl="5"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6pPr>
            <a:lvl7pPr marL="3200400" lvl="6"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7pPr>
            <a:lvl8pPr marL="3657600" lvl="7"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8pPr>
            <a:lvl9pPr marL="4114800" lvl="8" indent="-342900" algn="l" defTabSz="914400" rtl="0" eaLnBrk="1" latinLnBrk="0" hangingPunct="1">
              <a:lnSpc>
                <a:spcPct val="90000"/>
              </a:lnSpc>
              <a:spcBef>
                <a:spcPts val="500"/>
              </a:spcBef>
              <a:spcAft>
                <a:spcPts val="0"/>
              </a:spcAft>
              <a:buClr>
                <a:schemeClr val="dk1"/>
              </a:buClr>
              <a:buSzPts val="1800"/>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rgbClr val="000000"/>
                </a:solidFill>
                <a:latin typeface="+mn-lt"/>
              </a:rPr>
              <a:t>Outcome</a:t>
            </a:r>
          </a:p>
        </p:txBody>
      </p:sp>
      <p:pic>
        <p:nvPicPr>
          <p:cNvPr id="3074" name="Picture 2">
            <a:extLst>
              <a:ext uri="{FF2B5EF4-FFF2-40B4-BE49-F238E27FC236}">
                <a16:creationId xmlns:a16="http://schemas.microsoft.com/office/drawing/2014/main" id="{EA0A1735-A866-4ECB-A1AE-2FE4CA2DF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935" y="3639008"/>
            <a:ext cx="9332982" cy="2321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46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41A398-A725-2741-77D3-0FE5DF10F14E}"/>
              </a:ext>
            </a:extLst>
          </p:cNvPr>
          <p:cNvSpPr>
            <a:spLocks noGrp="1"/>
          </p:cNvSpPr>
          <p:nvPr>
            <p:ph type="title"/>
          </p:nvPr>
        </p:nvSpPr>
        <p:spPr>
          <a:xfrm>
            <a:off x="644356" y="465059"/>
            <a:ext cx="11261270" cy="589032"/>
          </a:xfrm>
        </p:spPr>
        <p:txBody>
          <a:bodyPr>
            <a:normAutofit fontScale="90000"/>
          </a:bodyPr>
          <a:lstStyle/>
          <a:p>
            <a:r>
              <a:rPr lang="en-US" dirty="0"/>
              <a:t>Conclusion</a:t>
            </a:r>
          </a:p>
        </p:txBody>
      </p:sp>
      <p:sp>
        <p:nvSpPr>
          <p:cNvPr id="5" name="Slide Number Placeholder 4">
            <a:extLst>
              <a:ext uri="{FF2B5EF4-FFF2-40B4-BE49-F238E27FC236}">
                <a16:creationId xmlns:a16="http://schemas.microsoft.com/office/drawing/2014/main" id="{E0385E36-0B04-4124-50C6-3D3A713837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9" name="TextBox 8">
            <a:extLst>
              <a:ext uri="{FF2B5EF4-FFF2-40B4-BE49-F238E27FC236}">
                <a16:creationId xmlns:a16="http://schemas.microsoft.com/office/drawing/2014/main" id="{7E8DEFA4-C3F2-421B-D6DD-EB8DB9D6F65E}"/>
              </a:ext>
            </a:extLst>
          </p:cNvPr>
          <p:cNvSpPr txBox="1"/>
          <p:nvPr/>
        </p:nvSpPr>
        <p:spPr>
          <a:xfrm>
            <a:off x="644356" y="1586984"/>
            <a:ext cx="10899944" cy="1200329"/>
          </a:xfrm>
          <a:prstGeom prst="rect">
            <a:avLst/>
          </a:prstGeom>
          <a:noFill/>
          <a:ln>
            <a:solidFill>
              <a:schemeClr val="accent3"/>
            </a:solidFill>
          </a:ln>
        </p:spPr>
        <p:txBody>
          <a:bodyPr wrap="square">
            <a:spAutoFit/>
          </a:bodyPr>
          <a:lstStyle/>
          <a:p>
            <a:r>
              <a:rPr lang="en-US" dirty="0"/>
              <a:t>In conclusion, our approach combined state- and county-level analyses to identify areas with the highest potential for smart restaurant investments. By leveraging key business metrics, demographic factors, and consumer behavior insights, we have developed a targeted launch plan to maximize success."</a:t>
            </a:r>
          </a:p>
        </p:txBody>
      </p:sp>
    </p:spTree>
    <p:extLst>
      <p:ext uri="{BB962C8B-B14F-4D97-AF65-F5344CB8AC3E}">
        <p14:creationId xmlns:p14="http://schemas.microsoft.com/office/powerpoint/2010/main" val="3632388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128</TotalTime>
  <Words>564</Words>
  <Application>Microsoft Office PowerPoint</Application>
  <PresentationFormat>Widescreen</PresentationFormat>
  <Paragraphs>67</Paragraphs>
  <Slides>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Wingdings</vt:lpstr>
      <vt:lpstr>Arial</vt:lpstr>
      <vt:lpstr>Rockwell Condensed</vt:lpstr>
      <vt:lpstr>Rockwell Extra Bold</vt:lpstr>
      <vt:lpstr>Rockwell</vt:lpstr>
      <vt:lpstr>Calibri</vt:lpstr>
      <vt:lpstr>Aptos</vt:lpstr>
      <vt:lpstr>Wood Type</vt:lpstr>
      <vt:lpstr>Smart Restaurants</vt:lpstr>
      <vt:lpstr>Introduction to Business Problem</vt:lpstr>
      <vt:lpstr>Analysis 1</vt:lpstr>
      <vt:lpstr>Analysis 2</vt:lpstr>
      <vt:lpstr>Analysis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Dhairya Dedhia</cp:lastModifiedBy>
  <cp:revision>1</cp:revision>
  <dcterms:modified xsi:type="dcterms:W3CDTF">2024-10-07T00:19:58Z</dcterms:modified>
</cp:coreProperties>
</file>