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</p:sldIdLst>
  <p:sldSz cx="36576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932"/>
    <p:restoredTop sz="94667"/>
  </p:normalViewPr>
  <p:slideViewPr>
    <p:cSldViewPr snapToGrid="0">
      <p:cViewPr>
        <p:scale>
          <a:sx n="16" d="100"/>
          <a:sy n="16" d="100"/>
        </p:scale>
        <p:origin x="23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985936"/>
            <a:ext cx="31089600" cy="12733867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9210869"/>
            <a:ext cx="27432000" cy="8830731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140-EDBA-DB43-90C9-743C6C976D9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629B-506C-6A45-ADE3-D726AE547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140-EDBA-DB43-90C9-743C6C976D9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629B-506C-6A45-ADE3-D726AE547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947333"/>
            <a:ext cx="788670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947333"/>
            <a:ext cx="2320290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140-EDBA-DB43-90C9-743C6C976D9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629B-506C-6A45-ADE3-D726AE547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140-EDBA-DB43-90C9-743C6C976D9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629B-506C-6A45-ADE3-D726AE547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5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9118611"/>
            <a:ext cx="31546800" cy="15214597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24477144"/>
            <a:ext cx="31546800" cy="8000997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82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82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140-EDBA-DB43-90C9-743C6C976D9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629B-506C-6A45-ADE3-D726AE547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140-EDBA-DB43-90C9-743C6C976D9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629B-506C-6A45-ADE3-D726AE547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2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47341"/>
            <a:ext cx="315468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8966203"/>
            <a:ext cx="15473360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3360400"/>
            <a:ext cx="1547336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8966203"/>
            <a:ext cx="15549564" cy="4394197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3360400"/>
            <a:ext cx="15549564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140-EDBA-DB43-90C9-743C6C976D9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629B-506C-6A45-ADE3-D726AE547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5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140-EDBA-DB43-90C9-743C6C976D9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629B-506C-6A45-ADE3-D726AE547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5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140-EDBA-DB43-90C9-743C6C976D9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629B-506C-6A45-ADE3-D726AE547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5266274"/>
            <a:ext cx="18516600" cy="25992667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0"/>
            <a:ext cx="11796712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140-EDBA-DB43-90C9-743C6C976D9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629B-506C-6A45-ADE3-D726AE547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8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2438400"/>
            <a:ext cx="11796712" cy="85344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5266274"/>
            <a:ext cx="18516600" cy="25992667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10972800"/>
            <a:ext cx="11796712" cy="20328469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0140-EDBA-DB43-90C9-743C6C976D9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629B-506C-6A45-ADE3-D726AE547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0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947341"/>
            <a:ext cx="315468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9736667"/>
            <a:ext cx="315468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33900542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B0140-EDBA-DB43-90C9-743C6C976D9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33900542"/>
            <a:ext cx="123444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33900542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63629B-506C-6A45-ADE3-D726AE547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0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FFF58B3A-2DC2-D259-55D2-CB8F83656BDF}"/>
              </a:ext>
            </a:extLst>
          </p:cNvPr>
          <p:cNvGrpSpPr/>
          <p:nvPr/>
        </p:nvGrpSpPr>
        <p:grpSpPr>
          <a:xfrm>
            <a:off x="2860231" y="8376482"/>
            <a:ext cx="30948329" cy="18872679"/>
            <a:chOff x="2860231" y="8376482"/>
            <a:chExt cx="30948329" cy="1887267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7CF8374-B40F-B2D1-217D-F7FA3AABDB45}"/>
                </a:ext>
              </a:extLst>
            </p:cNvPr>
            <p:cNvGrpSpPr/>
            <p:nvPr/>
          </p:nvGrpSpPr>
          <p:grpSpPr>
            <a:xfrm>
              <a:off x="2860231" y="17536592"/>
              <a:ext cx="10671586" cy="8816216"/>
              <a:chOff x="1513028" y="232747"/>
              <a:chExt cx="9230006" cy="762527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73B251F-8B24-A2D3-3810-6586B01F5F4B}"/>
                  </a:ext>
                </a:extLst>
              </p:cNvPr>
              <p:cNvGrpSpPr/>
              <p:nvPr/>
            </p:nvGrpSpPr>
            <p:grpSpPr>
              <a:xfrm>
                <a:off x="2693613" y="232747"/>
                <a:ext cx="7407817" cy="7625270"/>
                <a:chOff x="2795035" y="2176009"/>
                <a:chExt cx="1875523" cy="1930578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01B8977-97E2-ED89-A8F7-587FD4C56021}"/>
                    </a:ext>
                  </a:extLst>
                </p:cNvPr>
                <p:cNvSpPr/>
                <p:nvPr/>
              </p:nvSpPr>
              <p:spPr>
                <a:xfrm>
                  <a:off x="2841758" y="2327065"/>
                  <a:ext cx="1828800" cy="1779522"/>
                </a:xfrm>
                <a:prstGeom prst="ellipse">
                  <a:avLst/>
                </a:prstGeom>
                <a:no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911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B2E6463-93AC-DAAE-0369-203B6294E74E}"/>
                    </a:ext>
                  </a:extLst>
                </p:cNvPr>
                <p:cNvSpPr/>
                <p:nvPr/>
              </p:nvSpPr>
              <p:spPr>
                <a:xfrm>
                  <a:off x="2841757" y="2176009"/>
                  <a:ext cx="1660573" cy="163399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911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E3C23F9-3B1E-C21B-E8A6-2892DDBD4C47}"/>
                    </a:ext>
                  </a:extLst>
                </p:cNvPr>
                <p:cNvSpPr/>
                <p:nvPr/>
              </p:nvSpPr>
              <p:spPr>
                <a:xfrm>
                  <a:off x="2795035" y="2207212"/>
                  <a:ext cx="1590006" cy="1571584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911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418354A8-6F73-AF6F-72CC-D24E16D87DB6}"/>
                    </a:ext>
                  </a:extLst>
                </p:cNvPr>
                <p:cNvSpPr/>
                <p:nvPr/>
              </p:nvSpPr>
              <p:spPr>
                <a:xfrm>
                  <a:off x="2867157" y="2399655"/>
                  <a:ext cx="1292094" cy="1267470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911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6E4FEF4C-2F30-42E3-FCF4-1E14B8248847}"/>
                    </a:ext>
                  </a:extLst>
                </p:cNvPr>
                <p:cNvSpPr/>
                <p:nvPr/>
              </p:nvSpPr>
              <p:spPr>
                <a:xfrm>
                  <a:off x="2990851" y="2352198"/>
                  <a:ext cx="1394190" cy="1394190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911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FF9B0D4-A0D6-23C6-2385-83B80A3C9264}"/>
                    </a:ext>
                  </a:extLst>
                </p:cNvPr>
                <p:cNvSpPr/>
                <p:nvPr/>
              </p:nvSpPr>
              <p:spPr>
                <a:xfrm>
                  <a:off x="3133539" y="2516137"/>
                  <a:ext cx="1281234" cy="1176121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911"/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C1E2ED-8C39-0907-620A-E35A78A58B47}"/>
                  </a:ext>
                </a:extLst>
              </p:cNvPr>
              <p:cNvSpPr txBox="1"/>
              <p:nvPr/>
            </p:nvSpPr>
            <p:spPr>
              <a:xfrm>
                <a:off x="9654728" y="6115892"/>
                <a:ext cx="1088306" cy="346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NCI-60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E85A40-A34B-32A6-3CAC-3B37ED2C3B15}"/>
                  </a:ext>
                </a:extLst>
              </p:cNvPr>
              <p:cNvSpPr txBox="1"/>
              <p:nvPr/>
            </p:nvSpPr>
            <p:spPr>
              <a:xfrm>
                <a:off x="1513028" y="2253379"/>
                <a:ext cx="1434649" cy="346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FANTOM5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F380C6-FEBA-33BE-3CAE-C951DAD76587}"/>
                  </a:ext>
                </a:extLst>
              </p:cNvPr>
              <p:cNvSpPr txBox="1"/>
              <p:nvPr/>
            </p:nvSpPr>
            <p:spPr>
              <a:xfrm>
                <a:off x="8448230" y="5764653"/>
                <a:ext cx="1434649" cy="346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accent5"/>
                    </a:solidFill>
                  </a:rPr>
                  <a:t>GTEx</a:t>
                </a:r>
                <a:endParaRPr lang="en-US" sz="20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8F4C9D-1321-701F-4597-01171B68B5FD}"/>
                  </a:ext>
                </a:extLst>
              </p:cNvPr>
              <p:cNvSpPr txBox="1"/>
              <p:nvPr/>
            </p:nvSpPr>
            <p:spPr>
              <a:xfrm>
                <a:off x="8098883" y="3228945"/>
                <a:ext cx="905630" cy="346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6"/>
                    </a:solidFill>
                  </a:rPr>
                  <a:t>SCBC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B69EDF-41C8-D086-F81B-855656E03DFA}"/>
                  </a:ext>
                </a:extLst>
              </p:cNvPr>
              <p:cNvSpPr txBox="1"/>
              <p:nvPr/>
            </p:nvSpPr>
            <p:spPr>
              <a:xfrm>
                <a:off x="4095541" y="1853269"/>
                <a:ext cx="1434649" cy="346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solidFill>
                      <a:srgbClr val="00B0F0"/>
                    </a:solidFill>
                  </a:rPr>
                  <a:t>Uhlén</a:t>
                </a:r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357A14-0131-D4E0-2A68-009A5D20D00B}"/>
                  </a:ext>
                </a:extLst>
              </p:cNvPr>
              <p:cNvSpPr txBox="1"/>
              <p:nvPr/>
            </p:nvSpPr>
            <p:spPr>
              <a:xfrm>
                <a:off x="2956673" y="3638205"/>
                <a:ext cx="720356" cy="346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>
                        <a:lumMod val="25000"/>
                        <a:lumOff val="75000"/>
                      </a:schemeClr>
                    </a:solidFill>
                  </a:rPr>
                  <a:t>HPA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5C6FBFE-139F-9E32-AF77-6CC3F41DBCDB}"/>
                </a:ext>
              </a:extLst>
            </p:cNvPr>
            <p:cNvGrpSpPr/>
            <p:nvPr/>
          </p:nvGrpSpPr>
          <p:grpSpPr>
            <a:xfrm>
              <a:off x="11972334" y="8376482"/>
              <a:ext cx="10470023" cy="9160110"/>
              <a:chOff x="12496800" y="13707945"/>
              <a:chExt cx="10470023" cy="916011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BB6341E-BDDC-F430-E5A6-221443B76D30}"/>
                  </a:ext>
                </a:extLst>
              </p:cNvPr>
              <p:cNvGrpSpPr/>
              <p:nvPr/>
            </p:nvGrpSpPr>
            <p:grpSpPr>
              <a:xfrm>
                <a:off x="13609177" y="13707945"/>
                <a:ext cx="9357646" cy="9160110"/>
                <a:chOff x="4514627" y="1562250"/>
                <a:chExt cx="1981796" cy="1939961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8ECD0D7-9080-78BC-CB8D-0D7DDB22C273}"/>
                    </a:ext>
                  </a:extLst>
                </p:cNvPr>
                <p:cNvSpPr/>
                <p:nvPr/>
              </p:nvSpPr>
              <p:spPr>
                <a:xfrm>
                  <a:off x="4514627" y="1562250"/>
                  <a:ext cx="1939961" cy="1939961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911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3E70574-0ADF-61DC-660A-D04F58C74875}"/>
                    </a:ext>
                  </a:extLst>
                </p:cNvPr>
                <p:cNvSpPr/>
                <p:nvPr/>
              </p:nvSpPr>
              <p:spPr>
                <a:xfrm>
                  <a:off x="4896223" y="1717188"/>
                  <a:ext cx="1600200" cy="1600200"/>
                </a:xfrm>
                <a:prstGeom prst="ellipse">
                  <a:avLst/>
                </a:prstGeom>
                <a:noFill/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911"/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75B6A67-FD81-4CC0-76BC-9CED08E189FB}"/>
                  </a:ext>
                </a:extLst>
              </p:cNvPr>
              <p:cNvSpPr txBox="1"/>
              <p:nvPr/>
            </p:nvSpPr>
            <p:spPr>
              <a:xfrm>
                <a:off x="12496800" y="15849600"/>
                <a:ext cx="1625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>
                        <a:lumMod val="25000"/>
                        <a:lumOff val="75000"/>
                      </a:schemeClr>
                    </a:solidFill>
                  </a:rPr>
                  <a:t>Expression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A025CC6-CF95-F074-566E-3EE303E725FB}"/>
                  </a:ext>
                </a:extLst>
              </p:cNvPr>
              <p:cNvSpPr txBox="1"/>
              <p:nvPr/>
            </p:nvSpPr>
            <p:spPr>
              <a:xfrm>
                <a:off x="13806714" y="18288000"/>
                <a:ext cx="1625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Association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734047B-861E-6848-896B-0B6AECD7D584}"/>
                </a:ext>
              </a:extLst>
            </p:cNvPr>
            <p:cNvGrpSpPr/>
            <p:nvPr/>
          </p:nvGrpSpPr>
          <p:grpSpPr>
            <a:xfrm>
              <a:off x="21624689" y="16301391"/>
              <a:ext cx="12183871" cy="10947770"/>
              <a:chOff x="11325726" y="10282341"/>
              <a:chExt cx="13680892" cy="12292912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B4C2B28-9133-7B17-C489-552BA05592D2}"/>
                  </a:ext>
                </a:extLst>
              </p:cNvPr>
              <p:cNvGrpSpPr/>
              <p:nvPr/>
            </p:nvGrpSpPr>
            <p:grpSpPr>
              <a:xfrm>
                <a:off x="11325726" y="10282341"/>
                <a:ext cx="13680892" cy="12292912"/>
                <a:chOff x="4019107" y="1605514"/>
                <a:chExt cx="3996641" cy="3712935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B0A8D445-28EE-06F6-2AA2-D6E42D6CC042}"/>
                    </a:ext>
                  </a:extLst>
                </p:cNvPr>
                <p:cNvSpPr/>
                <p:nvPr/>
              </p:nvSpPr>
              <p:spPr>
                <a:xfrm>
                  <a:off x="4557251" y="1699751"/>
                  <a:ext cx="3458497" cy="3458497"/>
                </a:xfrm>
                <a:prstGeom prst="ellipse">
                  <a:avLst/>
                </a:prstGeom>
                <a:noFill/>
                <a:ln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911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FB2DF14D-A076-9DDC-D015-4949541FF611}"/>
                    </a:ext>
                  </a:extLst>
                </p:cNvPr>
                <p:cNvSpPr/>
                <p:nvPr/>
              </p:nvSpPr>
              <p:spPr>
                <a:xfrm>
                  <a:off x="4019107" y="1605515"/>
                  <a:ext cx="3657600" cy="3641223"/>
                </a:xfrm>
                <a:prstGeom prst="ellipse">
                  <a:avLst/>
                </a:prstGeom>
                <a:no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911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C4327F66-C41B-318B-1C4E-BC9487DD2B92}"/>
                    </a:ext>
                  </a:extLst>
                </p:cNvPr>
                <p:cNvSpPr/>
                <p:nvPr/>
              </p:nvSpPr>
              <p:spPr>
                <a:xfrm>
                  <a:off x="4327451" y="1605514"/>
                  <a:ext cx="3688297" cy="3712935"/>
                </a:xfrm>
                <a:prstGeom prst="ellipse">
                  <a:avLst/>
                </a:prstGeom>
                <a:noFill/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911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92D254-140A-F279-8101-255EA0B93F13}"/>
                  </a:ext>
                </a:extLst>
              </p:cNvPr>
              <p:cNvSpPr txBox="1"/>
              <p:nvPr/>
            </p:nvSpPr>
            <p:spPr>
              <a:xfrm>
                <a:off x="11926067" y="20794211"/>
                <a:ext cx="1831349" cy="449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BioPlex</a:t>
                </a:r>
                <a:r>
                  <a:rPr lang="en-US" sz="2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3.0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3017AF4-925A-7A3A-2287-96B5C22A6999}"/>
                  </a:ext>
                </a:extLst>
              </p:cNvPr>
              <p:cNvSpPr txBox="1"/>
              <p:nvPr/>
            </p:nvSpPr>
            <p:spPr>
              <a:xfrm>
                <a:off x="22625348" y="20727610"/>
                <a:ext cx="1831350" cy="449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huMAP</a:t>
                </a:r>
                <a:r>
                  <a:rPr lang="en-US" sz="2000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2.0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8570A89-B108-7A49-1173-0CBB0534FA1F}"/>
                  </a:ext>
                </a:extLst>
              </p:cNvPr>
              <p:cNvSpPr txBox="1"/>
              <p:nvPr/>
            </p:nvSpPr>
            <p:spPr>
              <a:xfrm>
                <a:off x="13453182" y="17086231"/>
                <a:ext cx="1762753" cy="449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huMAP</a:t>
                </a:r>
                <a:r>
                  <a:rPr lang="en-US" sz="20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 1.0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922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C3AEE250-9CCD-5BA5-46CE-163CC701FB3B}"/>
              </a:ext>
            </a:extLst>
          </p:cNvPr>
          <p:cNvGrpSpPr/>
          <p:nvPr/>
        </p:nvGrpSpPr>
        <p:grpSpPr>
          <a:xfrm>
            <a:off x="2919616" y="1990735"/>
            <a:ext cx="30736767" cy="18735936"/>
            <a:chOff x="895157" y="6902838"/>
            <a:chExt cx="30736767" cy="1873593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DEE438F-050E-EA1F-867D-5022E5B6451D}"/>
                </a:ext>
              </a:extLst>
            </p:cNvPr>
            <p:cNvGrpSpPr/>
            <p:nvPr/>
          </p:nvGrpSpPr>
          <p:grpSpPr>
            <a:xfrm>
              <a:off x="4164425" y="16822558"/>
              <a:ext cx="8564800" cy="8816216"/>
              <a:chOff x="4324712" y="15527018"/>
              <a:chExt cx="8564800" cy="881621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7541221-D983-8A1A-03A6-C911E64EAF4F}"/>
                  </a:ext>
                </a:extLst>
              </p:cNvPr>
              <p:cNvSpPr/>
              <p:nvPr/>
            </p:nvSpPr>
            <p:spPr>
              <a:xfrm>
                <a:off x="4538078" y="16216833"/>
                <a:ext cx="8351434" cy="8126401"/>
              </a:xfrm>
              <a:prstGeom prst="ellipse">
                <a:avLst/>
              </a:prstGeom>
              <a:noFill/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911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071C8F4-2E34-2CBB-ABDF-55DB3216B9BF}"/>
                  </a:ext>
                </a:extLst>
              </p:cNvPr>
              <p:cNvSpPr/>
              <p:nvPr/>
            </p:nvSpPr>
            <p:spPr>
              <a:xfrm>
                <a:off x="4538074" y="15527018"/>
                <a:ext cx="7583205" cy="7461816"/>
              </a:xfrm>
              <a:prstGeom prst="ellipse">
                <a:avLst/>
              </a:prstGeom>
              <a:noFill/>
              <a:ln w="571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911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24DCC2E-A3EA-DCD9-34E2-3591153499DE}"/>
                  </a:ext>
                </a:extLst>
              </p:cNvPr>
              <p:cNvSpPr/>
              <p:nvPr/>
            </p:nvSpPr>
            <p:spPr>
              <a:xfrm>
                <a:off x="4324712" y="15669510"/>
                <a:ext cx="7260952" cy="7176827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911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CAEB674-F5CE-22D1-F40A-0D51BAFD6DC1}"/>
                  </a:ext>
                </a:extLst>
              </p:cNvPr>
              <p:cNvSpPr/>
              <p:nvPr/>
            </p:nvSpPr>
            <p:spPr>
              <a:xfrm>
                <a:off x="4654066" y="16548324"/>
                <a:ext cx="5900502" cy="5788054"/>
              </a:xfrm>
              <a:prstGeom prst="ellipse">
                <a:avLst/>
              </a:prstGeom>
              <a:noFill/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911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A78D957-D631-4AFA-7529-AB352AB7D501}"/>
                  </a:ext>
                </a:extLst>
              </p:cNvPr>
              <p:cNvSpPr/>
              <p:nvPr/>
            </p:nvSpPr>
            <p:spPr>
              <a:xfrm>
                <a:off x="5218929" y="16331606"/>
                <a:ext cx="6366735" cy="6366736"/>
              </a:xfrm>
              <a:prstGeom prst="ellipse">
                <a:avLst/>
              </a:prstGeom>
              <a:noFill/>
              <a:ln w="57150"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911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13F180B-82F3-F8B4-543F-41B208285A41}"/>
                  </a:ext>
                </a:extLst>
              </p:cNvPr>
              <p:cNvSpPr/>
              <p:nvPr/>
            </p:nvSpPr>
            <p:spPr>
              <a:xfrm>
                <a:off x="5870531" y="17080253"/>
                <a:ext cx="5850908" cy="5370898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911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5BCE06-682A-607F-2890-F721296239DE}"/>
                </a:ext>
              </a:extLst>
            </p:cNvPr>
            <p:cNvSpPr txBox="1"/>
            <p:nvPr/>
          </p:nvSpPr>
          <p:spPr>
            <a:xfrm>
              <a:off x="895157" y="14431499"/>
              <a:ext cx="4757093" cy="98652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72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NCI-60</a:t>
              </a:r>
            </a:p>
            <a:p>
              <a:pPr>
                <a:lnSpc>
                  <a:spcPct val="150000"/>
                </a:lnSpc>
              </a:pPr>
              <a:r>
                <a:rPr lang="en-US" sz="7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FANTOM5</a:t>
              </a:r>
              <a:endParaRPr lang="en-US" sz="7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7200" b="1" dirty="0" err="1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GTEx</a:t>
              </a:r>
              <a:endParaRPr lang="en-US" sz="72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7200" b="1" dirty="0">
                  <a:solidFill>
                    <a:schemeClr val="tx2">
                      <a:lumMod val="25000"/>
                      <a:lumOff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HPA</a:t>
              </a:r>
            </a:p>
            <a:p>
              <a:pPr>
                <a:lnSpc>
                  <a:spcPct val="150000"/>
                </a:lnSpc>
              </a:pPr>
              <a:r>
                <a:rPr lang="en-US" sz="7200" b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Uhlén</a:t>
              </a:r>
              <a:endParaRPr lang="en-US" sz="7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72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SCBC</a:t>
              </a:r>
              <a:endPara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643D793-8FD5-E40D-F89D-0A366C4AC5E5}"/>
                </a:ext>
              </a:extLst>
            </p:cNvPr>
            <p:cNvGrpSpPr/>
            <p:nvPr/>
          </p:nvGrpSpPr>
          <p:grpSpPr>
            <a:xfrm>
              <a:off x="12729225" y="6902838"/>
              <a:ext cx="9357646" cy="9160110"/>
              <a:chOff x="4514627" y="1562250"/>
              <a:chExt cx="1981796" cy="1939961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244FA37-F3F0-EC35-0606-FDC11B2A34A9}"/>
                  </a:ext>
                </a:extLst>
              </p:cNvPr>
              <p:cNvSpPr/>
              <p:nvPr/>
            </p:nvSpPr>
            <p:spPr>
              <a:xfrm>
                <a:off x="4514627" y="1562250"/>
                <a:ext cx="1939961" cy="1939961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911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C1D4C7A-BFF6-F6BB-EB41-D70759044179}"/>
                  </a:ext>
                </a:extLst>
              </p:cNvPr>
              <p:cNvSpPr/>
              <p:nvPr/>
            </p:nvSpPr>
            <p:spPr>
              <a:xfrm>
                <a:off x="4896223" y="1717188"/>
                <a:ext cx="1600200" cy="1600200"/>
              </a:xfrm>
              <a:prstGeom prst="ellipse">
                <a:avLst/>
              </a:prstGeom>
              <a:noFill/>
              <a:ln w="5715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911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4911F4-DD57-8564-7F61-EF8F3AE93F85}"/>
                </a:ext>
              </a:extLst>
            </p:cNvPr>
            <p:cNvSpPr txBox="1"/>
            <p:nvPr/>
          </p:nvSpPr>
          <p:spPr>
            <a:xfrm>
              <a:off x="8167820" y="8238178"/>
              <a:ext cx="5343102" cy="3247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7200" b="1" dirty="0">
                  <a:solidFill>
                    <a:schemeClr val="tx2">
                      <a:lumMod val="25000"/>
                      <a:lumOff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Expression</a:t>
              </a:r>
              <a:endParaRPr lang="en-US" sz="7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72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Association</a:t>
              </a:r>
              <a:endParaRPr lang="en-US" sz="7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3A4B09B-BA58-183F-CB6A-7D434688FB9E}"/>
                </a:ext>
              </a:extLst>
            </p:cNvPr>
            <p:cNvGrpSpPr/>
            <p:nvPr/>
          </p:nvGrpSpPr>
          <p:grpSpPr>
            <a:xfrm>
              <a:off x="22086871" y="16900204"/>
              <a:ext cx="9545053" cy="8576670"/>
              <a:chOff x="4019107" y="1605514"/>
              <a:chExt cx="3996641" cy="3712935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3E5880E-6B6F-54CF-8C93-C5D04AF7B615}"/>
                  </a:ext>
                </a:extLst>
              </p:cNvPr>
              <p:cNvSpPr/>
              <p:nvPr/>
            </p:nvSpPr>
            <p:spPr>
              <a:xfrm>
                <a:off x="4557251" y="1699751"/>
                <a:ext cx="3458497" cy="3458497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911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E9469A1-007D-F99F-68C9-CC65FC112B0D}"/>
                  </a:ext>
                </a:extLst>
              </p:cNvPr>
              <p:cNvSpPr/>
              <p:nvPr/>
            </p:nvSpPr>
            <p:spPr>
              <a:xfrm>
                <a:off x="4019107" y="1605515"/>
                <a:ext cx="3657600" cy="3641223"/>
              </a:xfrm>
              <a:prstGeom prst="ellipse">
                <a:avLst/>
              </a:prstGeom>
              <a:noFill/>
              <a:ln w="571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911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96BB423-3CAA-7C1B-B693-D9D00D800553}"/>
                  </a:ext>
                </a:extLst>
              </p:cNvPr>
              <p:cNvSpPr/>
              <p:nvPr/>
            </p:nvSpPr>
            <p:spPr>
              <a:xfrm>
                <a:off x="4327451" y="1605514"/>
                <a:ext cx="3688297" cy="3712935"/>
              </a:xfrm>
              <a:prstGeom prst="ellipse">
                <a:avLst/>
              </a:prstGeom>
              <a:noFill/>
              <a:ln w="5715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911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5BBB14-B19A-A709-6EEE-FC2918A919F7}"/>
                </a:ext>
              </a:extLst>
            </p:cNvPr>
            <p:cNvSpPr txBox="1"/>
            <p:nvPr/>
          </p:nvSpPr>
          <p:spPr>
            <a:xfrm>
              <a:off x="17358190" y="17211045"/>
              <a:ext cx="5343102" cy="43645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2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BioPlex</a:t>
              </a:r>
              <a:r>
                <a:rPr lang="en-US" sz="72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3.0</a:t>
              </a:r>
            </a:p>
            <a:p>
              <a:pPr>
                <a:lnSpc>
                  <a:spcPct val="150000"/>
                </a:lnSpc>
              </a:pPr>
              <a:r>
                <a:rPr lang="en-US" sz="7200" b="1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huMAP</a:t>
              </a:r>
              <a:r>
                <a:rPr lang="en-US" sz="72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2.0</a:t>
              </a:r>
            </a:p>
            <a:p>
              <a:pPr>
                <a:lnSpc>
                  <a:spcPct val="150000"/>
                </a:lnSpc>
              </a:pPr>
              <a:r>
                <a:rPr lang="en-US" sz="72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huMAP</a:t>
              </a:r>
              <a:r>
                <a:rPr lang="en-US" sz="72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602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1327</TotalTime>
  <Words>28</Words>
  <Application>Microsoft Macintosh PowerPoint</Application>
  <PresentationFormat>Custom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Gary Robert Wilkins JR.</dc:creator>
  <cp:lastModifiedBy>Gary Robert Wilkins JR.</cp:lastModifiedBy>
  <cp:revision>2</cp:revision>
  <dcterms:created xsi:type="dcterms:W3CDTF">2024-07-23T01:12:10Z</dcterms:created>
  <dcterms:modified xsi:type="dcterms:W3CDTF">2024-07-24T02:24:31Z</dcterms:modified>
</cp:coreProperties>
</file>