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5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631"/>
  </p:normalViewPr>
  <p:slideViewPr>
    <p:cSldViewPr snapToGrid="0">
      <p:cViewPr varScale="1">
        <p:scale>
          <a:sx n="149" d="100"/>
          <a:sy n="149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8CE2DD-5E3D-47E1-A1DC-FB10BE526D5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D56B08-86F1-4DBD-800B-407B0EF8BFFF}">
      <dgm:prSet custT="1"/>
      <dgm:spPr/>
      <dgm:t>
        <a:bodyPr/>
        <a:lstStyle/>
        <a:p>
          <a:r>
            <a:rPr lang="en-GB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Locate nearby EV charging stations 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F61110-D8EC-4949-A65F-62765B9A4FC5}" type="parTrans" cxnId="{7090F6FF-EA4B-4C86-B893-6DCB15268528}">
      <dgm:prSet/>
      <dgm:spPr/>
      <dgm:t>
        <a:bodyPr/>
        <a:lstStyle/>
        <a:p>
          <a:endParaRPr lang="en-US"/>
        </a:p>
      </dgm:t>
    </dgm:pt>
    <dgm:pt modelId="{A6E926F3-181A-4942-90B6-27A92BBD87A4}" type="sibTrans" cxnId="{7090F6FF-EA4B-4C86-B893-6DCB15268528}">
      <dgm:prSet/>
      <dgm:spPr/>
      <dgm:t>
        <a:bodyPr/>
        <a:lstStyle/>
        <a:p>
          <a:endParaRPr lang="en-US"/>
        </a:p>
      </dgm:t>
    </dgm:pt>
    <dgm:pt modelId="{A88BD6D9-F7F2-4E04-8A65-55E7302DDF2F}">
      <dgm:prSet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Real-time Firebase + Google Maps integration 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F9B14F-9C5C-4666-89EC-C2ECDAF2F794}" type="parTrans" cxnId="{F0BCB261-37A4-46E8-BBFF-F42B3C392E2C}">
      <dgm:prSet/>
      <dgm:spPr/>
      <dgm:t>
        <a:bodyPr/>
        <a:lstStyle/>
        <a:p>
          <a:endParaRPr lang="en-US"/>
        </a:p>
      </dgm:t>
    </dgm:pt>
    <dgm:pt modelId="{3FBB5457-4887-4EB4-BAE6-706D58AD6144}" type="sibTrans" cxnId="{F0BCB261-37A4-46E8-BBFF-F42B3C392E2C}">
      <dgm:prSet/>
      <dgm:spPr/>
      <dgm:t>
        <a:bodyPr/>
        <a:lstStyle/>
        <a:p>
          <a:endParaRPr lang="en-US"/>
        </a:p>
      </dgm:t>
    </dgm:pt>
    <dgm:pt modelId="{D449D60D-3FB0-44E1-9026-A2A1C2C695A1}">
      <dgm:prSet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Filters, pricing, plug type, navigation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DE462E-03E8-49A0-BE33-39B9D827D45B}" type="parTrans" cxnId="{6B123533-499F-4BE1-975F-619F8C4C0D84}">
      <dgm:prSet/>
      <dgm:spPr/>
      <dgm:t>
        <a:bodyPr/>
        <a:lstStyle/>
        <a:p>
          <a:endParaRPr lang="en-US"/>
        </a:p>
      </dgm:t>
    </dgm:pt>
    <dgm:pt modelId="{FD139D1A-B2EF-484C-95E2-DF3D6A067EB7}" type="sibTrans" cxnId="{6B123533-499F-4BE1-975F-619F8C4C0D84}">
      <dgm:prSet/>
      <dgm:spPr/>
      <dgm:t>
        <a:bodyPr/>
        <a:lstStyle/>
        <a:p>
          <a:endParaRPr lang="en-US"/>
        </a:p>
      </dgm:t>
    </dgm:pt>
    <dgm:pt modelId="{CA93747F-EE1C-4E22-A349-2D387C9FF99A}">
      <dgm:prSet custT="1"/>
      <dgm:spPr/>
      <dgm:t>
        <a:bodyPr/>
        <a:lstStyle/>
        <a:p>
          <a:r>
            <a:rPr lang="en-GB" sz="1800">
              <a:latin typeface="Times New Roman" panose="02020603050405020304" pitchFamily="18" charset="0"/>
              <a:cs typeface="Times New Roman" panose="02020603050405020304" pitchFamily="18" charset="0"/>
            </a:rPr>
            <a:t>Push Notifications, FAQs, Chat Functionality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17EC64E-3BE5-4729-A4F4-316E9AA6F910}" type="parTrans" cxnId="{5583ADD0-3C1D-4626-8018-ABCC2380B035}">
      <dgm:prSet/>
      <dgm:spPr/>
      <dgm:t>
        <a:bodyPr/>
        <a:lstStyle/>
        <a:p>
          <a:endParaRPr lang="en-US"/>
        </a:p>
      </dgm:t>
    </dgm:pt>
    <dgm:pt modelId="{0410C8E3-CFB6-4005-85AE-07BAFB5F5FCC}" type="sibTrans" cxnId="{5583ADD0-3C1D-4626-8018-ABCC2380B035}">
      <dgm:prSet/>
      <dgm:spPr/>
      <dgm:t>
        <a:bodyPr/>
        <a:lstStyle/>
        <a:p>
          <a:endParaRPr lang="en-US"/>
        </a:p>
      </dgm:t>
    </dgm:pt>
    <dgm:pt modelId="{E7BFB14D-829E-4978-8562-662448302628}" type="pres">
      <dgm:prSet presAssocID="{608CE2DD-5E3D-47E1-A1DC-FB10BE526D5B}" presName="root" presStyleCnt="0">
        <dgm:presLayoutVars>
          <dgm:dir/>
          <dgm:resizeHandles val="exact"/>
        </dgm:presLayoutVars>
      </dgm:prSet>
      <dgm:spPr/>
    </dgm:pt>
    <dgm:pt modelId="{248F8754-48C7-4CBD-941A-748D8E04931D}" type="pres">
      <dgm:prSet presAssocID="{608CE2DD-5E3D-47E1-A1DC-FB10BE526D5B}" presName="container" presStyleCnt="0">
        <dgm:presLayoutVars>
          <dgm:dir/>
          <dgm:resizeHandles val="exact"/>
        </dgm:presLayoutVars>
      </dgm:prSet>
      <dgm:spPr/>
    </dgm:pt>
    <dgm:pt modelId="{7F641C2C-8FB3-436A-8753-D773DB6ACBFA}" type="pres">
      <dgm:prSet presAssocID="{52D56B08-86F1-4DBD-800B-407B0EF8BFFF}" presName="compNode" presStyleCnt="0"/>
      <dgm:spPr/>
    </dgm:pt>
    <dgm:pt modelId="{9A287A24-6B06-47C8-90CA-122AC6782F13}" type="pres">
      <dgm:prSet presAssocID="{52D56B08-86F1-4DBD-800B-407B0EF8BFFF}" presName="iconBgRect" presStyleLbl="bgShp" presStyleIdx="0" presStyleCnt="4"/>
      <dgm:spPr/>
    </dgm:pt>
    <dgm:pt modelId="{53F670D3-E832-4CE6-B2F2-E9170F2AC9A4}" type="pres">
      <dgm:prSet presAssocID="{52D56B08-86F1-4DBD-800B-407B0EF8BF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636F297-F2B5-4BB9-A5F3-BBD40B035B27}" type="pres">
      <dgm:prSet presAssocID="{52D56B08-86F1-4DBD-800B-407B0EF8BFFF}" presName="spaceRect" presStyleCnt="0"/>
      <dgm:spPr/>
    </dgm:pt>
    <dgm:pt modelId="{17C4E4CE-1A13-443B-AB14-929AAE9C2DC5}" type="pres">
      <dgm:prSet presAssocID="{52D56B08-86F1-4DBD-800B-407B0EF8BFFF}" presName="textRect" presStyleLbl="revTx" presStyleIdx="0" presStyleCnt="4">
        <dgm:presLayoutVars>
          <dgm:chMax val="1"/>
          <dgm:chPref val="1"/>
        </dgm:presLayoutVars>
      </dgm:prSet>
      <dgm:spPr/>
    </dgm:pt>
    <dgm:pt modelId="{17EBD3E2-7D70-478F-832A-3CFDCD7FD15C}" type="pres">
      <dgm:prSet presAssocID="{A6E926F3-181A-4942-90B6-27A92BBD87A4}" presName="sibTrans" presStyleLbl="sibTrans2D1" presStyleIdx="0" presStyleCnt="0"/>
      <dgm:spPr/>
    </dgm:pt>
    <dgm:pt modelId="{6C175D9D-8438-41CB-95FE-8DE2900B1914}" type="pres">
      <dgm:prSet presAssocID="{A88BD6D9-F7F2-4E04-8A65-55E7302DDF2F}" presName="compNode" presStyleCnt="0"/>
      <dgm:spPr/>
    </dgm:pt>
    <dgm:pt modelId="{6E6AC09A-65C8-42D5-8BC2-57125F231008}" type="pres">
      <dgm:prSet presAssocID="{A88BD6D9-F7F2-4E04-8A65-55E7302DDF2F}" presName="iconBgRect" presStyleLbl="bgShp" presStyleIdx="1" presStyleCnt="4"/>
      <dgm:spPr/>
    </dgm:pt>
    <dgm:pt modelId="{3F73A92D-62BB-4C3C-9B81-D903759F9AC7}" type="pres">
      <dgm:prSet presAssocID="{A88BD6D9-F7F2-4E04-8A65-55E7302DDF2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0F7E487-7E61-4EC3-BB7C-751BE61F2F88}" type="pres">
      <dgm:prSet presAssocID="{A88BD6D9-F7F2-4E04-8A65-55E7302DDF2F}" presName="spaceRect" presStyleCnt="0"/>
      <dgm:spPr/>
    </dgm:pt>
    <dgm:pt modelId="{889773B7-5604-4710-AE72-AFD0377C234D}" type="pres">
      <dgm:prSet presAssocID="{A88BD6D9-F7F2-4E04-8A65-55E7302DDF2F}" presName="textRect" presStyleLbl="revTx" presStyleIdx="1" presStyleCnt="4">
        <dgm:presLayoutVars>
          <dgm:chMax val="1"/>
          <dgm:chPref val="1"/>
        </dgm:presLayoutVars>
      </dgm:prSet>
      <dgm:spPr/>
    </dgm:pt>
    <dgm:pt modelId="{F769C21F-CF39-45C0-A998-C4CDB898AA75}" type="pres">
      <dgm:prSet presAssocID="{3FBB5457-4887-4EB4-BAE6-706D58AD6144}" presName="sibTrans" presStyleLbl="sibTrans2D1" presStyleIdx="0" presStyleCnt="0"/>
      <dgm:spPr/>
    </dgm:pt>
    <dgm:pt modelId="{7A5D45B4-F1BD-4C9D-837A-F8291F39ABE2}" type="pres">
      <dgm:prSet presAssocID="{D449D60D-3FB0-44E1-9026-A2A1C2C695A1}" presName="compNode" presStyleCnt="0"/>
      <dgm:spPr/>
    </dgm:pt>
    <dgm:pt modelId="{844F122A-0E67-498D-B4A6-03D9515A914D}" type="pres">
      <dgm:prSet presAssocID="{D449D60D-3FB0-44E1-9026-A2A1C2C695A1}" presName="iconBgRect" presStyleLbl="bgShp" presStyleIdx="2" presStyleCnt="4"/>
      <dgm:spPr/>
    </dgm:pt>
    <dgm:pt modelId="{65F1C3FC-8EC6-47E8-9456-3AA83D4993E4}" type="pres">
      <dgm:prSet presAssocID="{D449D60D-3FB0-44E1-9026-A2A1C2C695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D7757BF-0468-4B5D-AEDB-C780F2C7B53B}" type="pres">
      <dgm:prSet presAssocID="{D449D60D-3FB0-44E1-9026-A2A1C2C695A1}" presName="spaceRect" presStyleCnt="0"/>
      <dgm:spPr/>
    </dgm:pt>
    <dgm:pt modelId="{D0BEAEE4-1FD2-4EEC-A5D8-5839D90DBC2D}" type="pres">
      <dgm:prSet presAssocID="{D449D60D-3FB0-44E1-9026-A2A1C2C695A1}" presName="textRect" presStyleLbl="revTx" presStyleIdx="2" presStyleCnt="4">
        <dgm:presLayoutVars>
          <dgm:chMax val="1"/>
          <dgm:chPref val="1"/>
        </dgm:presLayoutVars>
      </dgm:prSet>
      <dgm:spPr/>
    </dgm:pt>
    <dgm:pt modelId="{0CFF27B1-FBF6-4B65-94BC-EAA24970329A}" type="pres">
      <dgm:prSet presAssocID="{FD139D1A-B2EF-484C-95E2-DF3D6A067EB7}" presName="sibTrans" presStyleLbl="sibTrans2D1" presStyleIdx="0" presStyleCnt="0"/>
      <dgm:spPr/>
    </dgm:pt>
    <dgm:pt modelId="{5596B1BD-4397-4EEA-92E1-4A8B315158FE}" type="pres">
      <dgm:prSet presAssocID="{CA93747F-EE1C-4E22-A349-2D387C9FF99A}" presName="compNode" presStyleCnt="0"/>
      <dgm:spPr/>
    </dgm:pt>
    <dgm:pt modelId="{B6D921ED-7717-43C5-8951-F6383ED72937}" type="pres">
      <dgm:prSet presAssocID="{CA93747F-EE1C-4E22-A349-2D387C9FF99A}" presName="iconBgRect" presStyleLbl="bgShp" presStyleIdx="3" presStyleCnt="4"/>
      <dgm:spPr/>
    </dgm:pt>
    <dgm:pt modelId="{5864BEF0-EA33-4494-B808-A007DCEDD610}" type="pres">
      <dgm:prSet presAssocID="{CA93747F-EE1C-4E22-A349-2D387C9FF99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76D61715-6C2F-4D4A-ADA6-9C401A686FA3}" type="pres">
      <dgm:prSet presAssocID="{CA93747F-EE1C-4E22-A349-2D387C9FF99A}" presName="spaceRect" presStyleCnt="0"/>
      <dgm:spPr/>
    </dgm:pt>
    <dgm:pt modelId="{F64D1C00-EA55-4E0B-A8A8-DC5AD4BFBF22}" type="pres">
      <dgm:prSet presAssocID="{CA93747F-EE1C-4E22-A349-2D387C9FF99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E320B0F-E445-4B32-B81D-15C5330FF4AC}" type="presOf" srcId="{CA93747F-EE1C-4E22-A349-2D387C9FF99A}" destId="{F64D1C00-EA55-4E0B-A8A8-DC5AD4BFBF22}" srcOrd="0" destOrd="0" presId="urn:microsoft.com/office/officeart/2018/2/layout/IconCircleList"/>
    <dgm:cxn modelId="{6B123533-499F-4BE1-975F-619F8C4C0D84}" srcId="{608CE2DD-5E3D-47E1-A1DC-FB10BE526D5B}" destId="{D449D60D-3FB0-44E1-9026-A2A1C2C695A1}" srcOrd="2" destOrd="0" parTransId="{02DE462E-03E8-49A0-BE33-39B9D827D45B}" sibTransId="{FD139D1A-B2EF-484C-95E2-DF3D6A067EB7}"/>
    <dgm:cxn modelId="{F0BCB261-37A4-46E8-BBFF-F42B3C392E2C}" srcId="{608CE2DD-5E3D-47E1-A1DC-FB10BE526D5B}" destId="{A88BD6D9-F7F2-4E04-8A65-55E7302DDF2F}" srcOrd="1" destOrd="0" parTransId="{D1F9B14F-9C5C-4666-89EC-C2ECDAF2F794}" sibTransId="{3FBB5457-4887-4EB4-BAE6-706D58AD6144}"/>
    <dgm:cxn modelId="{BEA0BF68-9908-410C-9B62-087D7769D776}" type="presOf" srcId="{D449D60D-3FB0-44E1-9026-A2A1C2C695A1}" destId="{D0BEAEE4-1FD2-4EEC-A5D8-5839D90DBC2D}" srcOrd="0" destOrd="0" presId="urn:microsoft.com/office/officeart/2018/2/layout/IconCircleList"/>
    <dgm:cxn modelId="{FD28836F-FC81-4821-9354-3DDB90A54A0E}" type="presOf" srcId="{A88BD6D9-F7F2-4E04-8A65-55E7302DDF2F}" destId="{889773B7-5604-4710-AE72-AFD0377C234D}" srcOrd="0" destOrd="0" presId="urn:microsoft.com/office/officeart/2018/2/layout/IconCircleList"/>
    <dgm:cxn modelId="{608C6199-95F6-4120-9A22-54EDF6D2DA02}" type="presOf" srcId="{608CE2DD-5E3D-47E1-A1DC-FB10BE526D5B}" destId="{E7BFB14D-829E-4978-8562-662448302628}" srcOrd="0" destOrd="0" presId="urn:microsoft.com/office/officeart/2018/2/layout/IconCircleList"/>
    <dgm:cxn modelId="{81BF55BF-A699-4A29-881F-621A94C4648E}" type="presOf" srcId="{A6E926F3-181A-4942-90B6-27A92BBD87A4}" destId="{17EBD3E2-7D70-478F-832A-3CFDCD7FD15C}" srcOrd="0" destOrd="0" presId="urn:microsoft.com/office/officeart/2018/2/layout/IconCircleList"/>
    <dgm:cxn modelId="{0CB613CB-EF64-421B-833F-8E36155891E2}" type="presOf" srcId="{FD139D1A-B2EF-484C-95E2-DF3D6A067EB7}" destId="{0CFF27B1-FBF6-4B65-94BC-EAA24970329A}" srcOrd="0" destOrd="0" presId="urn:microsoft.com/office/officeart/2018/2/layout/IconCircleList"/>
    <dgm:cxn modelId="{806B5FD0-BB8C-4E83-AE23-D71D69F9BE89}" type="presOf" srcId="{3FBB5457-4887-4EB4-BAE6-706D58AD6144}" destId="{F769C21F-CF39-45C0-A998-C4CDB898AA75}" srcOrd="0" destOrd="0" presId="urn:microsoft.com/office/officeart/2018/2/layout/IconCircleList"/>
    <dgm:cxn modelId="{5583ADD0-3C1D-4626-8018-ABCC2380B035}" srcId="{608CE2DD-5E3D-47E1-A1DC-FB10BE526D5B}" destId="{CA93747F-EE1C-4E22-A349-2D387C9FF99A}" srcOrd="3" destOrd="0" parTransId="{F17EC64E-3BE5-4729-A4F4-316E9AA6F910}" sibTransId="{0410C8E3-CFB6-4005-85AE-07BAFB5F5FCC}"/>
    <dgm:cxn modelId="{F3638FE8-DF3A-464D-924A-C3BE7F9F1467}" type="presOf" srcId="{52D56B08-86F1-4DBD-800B-407B0EF8BFFF}" destId="{17C4E4CE-1A13-443B-AB14-929AAE9C2DC5}" srcOrd="0" destOrd="0" presId="urn:microsoft.com/office/officeart/2018/2/layout/IconCircleList"/>
    <dgm:cxn modelId="{7090F6FF-EA4B-4C86-B893-6DCB15268528}" srcId="{608CE2DD-5E3D-47E1-A1DC-FB10BE526D5B}" destId="{52D56B08-86F1-4DBD-800B-407B0EF8BFFF}" srcOrd="0" destOrd="0" parTransId="{AEF61110-D8EC-4949-A65F-62765B9A4FC5}" sibTransId="{A6E926F3-181A-4942-90B6-27A92BBD87A4}"/>
    <dgm:cxn modelId="{77031929-01C1-4D46-87B9-2C3113B7A6E2}" type="presParOf" srcId="{E7BFB14D-829E-4978-8562-662448302628}" destId="{248F8754-48C7-4CBD-941A-748D8E04931D}" srcOrd="0" destOrd="0" presId="urn:microsoft.com/office/officeart/2018/2/layout/IconCircleList"/>
    <dgm:cxn modelId="{3FE10593-577C-4DFC-8F9E-3734FAD6FC47}" type="presParOf" srcId="{248F8754-48C7-4CBD-941A-748D8E04931D}" destId="{7F641C2C-8FB3-436A-8753-D773DB6ACBFA}" srcOrd="0" destOrd="0" presId="urn:microsoft.com/office/officeart/2018/2/layout/IconCircleList"/>
    <dgm:cxn modelId="{E00284CE-83FB-46C2-B0DC-F23B11E8D9EB}" type="presParOf" srcId="{7F641C2C-8FB3-436A-8753-D773DB6ACBFA}" destId="{9A287A24-6B06-47C8-90CA-122AC6782F13}" srcOrd="0" destOrd="0" presId="urn:microsoft.com/office/officeart/2018/2/layout/IconCircleList"/>
    <dgm:cxn modelId="{11248278-BD5C-4DD7-B57B-D43FF891F1CF}" type="presParOf" srcId="{7F641C2C-8FB3-436A-8753-D773DB6ACBFA}" destId="{53F670D3-E832-4CE6-B2F2-E9170F2AC9A4}" srcOrd="1" destOrd="0" presId="urn:microsoft.com/office/officeart/2018/2/layout/IconCircleList"/>
    <dgm:cxn modelId="{5F3ADDDB-AD65-467B-84BD-15B8F9A0DDC7}" type="presParOf" srcId="{7F641C2C-8FB3-436A-8753-D773DB6ACBFA}" destId="{A636F297-F2B5-4BB9-A5F3-BBD40B035B27}" srcOrd="2" destOrd="0" presId="urn:microsoft.com/office/officeart/2018/2/layout/IconCircleList"/>
    <dgm:cxn modelId="{9F1183B4-29CE-4499-8EBC-59E8E00EE1C8}" type="presParOf" srcId="{7F641C2C-8FB3-436A-8753-D773DB6ACBFA}" destId="{17C4E4CE-1A13-443B-AB14-929AAE9C2DC5}" srcOrd="3" destOrd="0" presId="urn:microsoft.com/office/officeart/2018/2/layout/IconCircleList"/>
    <dgm:cxn modelId="{E2D00983-7B9D-4787-AF50-C4E3100B3689}" type="presParOf" srcId="{248F8754-48C7-4CBD-941A-748D8E04931D}" destId="{17EBD3E2-7D70-478F-832A-3CFDCD7FD15C}" srcOrd="1" destOrd="0" presId="urn:microsoft.com/office/officeart/2018/2/layout/IconCircleList"/>
    <dgm:cxn modelId="{43E0AA02-4404-45E0-A63F-2E03CE5E98D4}" type="presParOf" srcId="{248F8754-48C7-4CBD-941A-748D8E04931D}" destId="{6C175D9D-8438-41CB-95FE-8DE2900B1914}" srcOrd="2" destOrd="0" presId="urn:microsoft.com/office/officeart/2018/2/layout/IconCircleList"/>
    <dgm:cxn modelId="{49133F39-9668-427F-A76F-2323EE0213B0}" type="presParOf" srcId="{6C175D9D-8438-41CB-95FE-8DE2900B1914}" destId="{6E6AC09A-65C8-42D5-8BC2-57125F231008}" srcOrd="0" destOrd="0" presId="urn:microsoft.com/office/officeart/2018/2/layout/IconCircleList"/>
    <dgm:cxn modelId="{A94BEC02-E782-4CD5-ACE7-40B6285425BA}" type="presParOf" srcId="{6C175D9D-8438-41CB-95FE-8DE2900B1914}" destId="{3F73A92D-62BB-4C3C-9B81-D903759F9AC7}" srcOrd="1" destOrd="0" presId="urn:microsoft.com/office/officeart/2018/2/layout/IconCircleList"/>
    <dgm:cxn modelId="{A0C870B3-C5EC-4E0E-82DB-29D562ABA5E0}" type="presParOf" srcId="{6C175D9D-8438-41CB-95FE-8DE2900B1914}" destId="{60F7E487-7E61-4EC3-BB7C-751BE61F2F88}" srcOrd="2" destOrd="0" presId="urn:microsoft.com/office/officeart/2018/2/layout/IconCircleList"/>
    <dgm:cxn modelId="{F912690A-9D29-4A9C-9993-7C2F86E50FDF}" type="presParOf" srcId="{6C175D9D-8438-41CB-95FE-8DE2900B1914}" destId="{889773B7-5604-4710-AE72-AFD0377C234D}" srcOrd="3" destOrd="0" presId="urn:microsoft.com/office/officeart/2018/2/layout/IconCircleList"/>
    <dgm:cxn modelId="{8215DFDC-7E37-4734-BA53-5FC79AEDD666}" type="presParOf" srcId="{248F8754-48C7-4CBD-941A-748D8E04931D}" destId="{F769C21F-CF39-45C0-A998-C4CDB898AA75}" srcOrd="3" destOrd="0" presId="urn:microsoft.com/office/officeart/2018/2/layout/IconCircleList"/>
    <dgm:cxn modelId="{E21ECDB7-BE05-472B-9DFB-2A3B3F17926B}" type="presParOf" srcId="{248F8754-48C7-4CBD-941A-748D8E04931D}" destId="{7A5D45B4-F1BD-4C9D-837A-F8291F39ABE2}" srcOrd="4" destOrd="0" presId="urn:microsoft.com/office/officeart/2018/2/layout/IconCircleList"/>
    <dgm:cxn modelId="{904603D7-6766-40ED-AD8A-2923A2293115}" type="presParOf" srcId="{7A5D45B4-F1BD-4C9D-837A-F8291F39ABE2}" destId="{844F122A-0E67-498D-B4A6-03D9515A914D}" srcOrd="0" destOrd="0" presId="urn:microsoft.com/office/officeart/2018/2/layout/IconCircleList"/>
    <dgm:cxn modelId="{25AE00D3-ECCB-4CA5-A276-12426379B204}" type="presParOf" srcId="{7A5D45B4-F1BD-4C9D-837A-F8291F39ABE2}" destId="{65F1C3FC-8EC6-47E8-9456-3AA83D4993E4}" srcOrd="1" destOrd="0" presId="urn:microsoft.com/office/officeart/2018/2/layout/IconCircleList"/>
    <dgm:cxn modelId="{9AFF7419-3798-47D1-8FD5-F165F4B05336}" type="presParOf" srcId="{7A5D45B4-F1BD-4C9D-837A-F8291F39ABE2}" destId="{8D7757BF-0468-4B5D-AEDB-C780F2C7B53B}" srcOrd="2" destOrd="0" presId="urn:microsoft.com/office/officeart/2018/2/layout/IconCircleList"/>
    <dgm:cxn modelId="{04D5E433-46AC-4530-BC02-11D5E5D7CAEE}" type="presParOf" srcId="{7A5D45B4-F1BD-4C9D-837A-F8291F39ABE2}" destId="{D0BEAEE4-1FD2-4EEC-A5D8-5839D90DBC2D}" srcOrd="3" destOrd="0" presId="urn:microsoft.com/office/officeart/2018/2/layout/IconCircleList"/>
    <dgm:cxn modelId="{A25CBC94-8E4D-4CC2-86CC-4F5494D633DD}" type="presParOf" srcId="{248F8754-48C7-4CBD-941A-748D8E04931D}" destId="{0CFF27B1-FBF6-4B65-94BC-EAA24970329A}" srcOrd="5" destOrd="0" presId="urn:microsoft.com/office/officeart/2018/2/layout/IconCircleList"/>
    <dgm:cxn modelId="{F8B8FA03-DC77-4D0B-B151-4628EB881B5A}" type="presParOf" srcId="{248F8754-48C7-4CBD-941A-748D8E04931D}" destId="{5596B1BD-4397-4EEA-92E1-4A8B315158FE}" srcOrd="6" destOrd="0" presId="urn:microsoft.com/office/officeart/2018/2/layout/IconCircleList"/>
    <dgm:cxn modelId="{ED1502D4-2956-41F1-9B91-B744345A397B}" type="presParOf" srcId="{5596B1BD-4397-4EEA-92E1-4A8B315158FE}" destId="{B6D921ED-7717-43C5-8951-F6383ED72937}" srcOrd="0" destOrd="0" presId="urn:microsoft.com/office/officeart/2018/2/layout/IconCircleList"/>
    <dgm:cxn modelId="{75099028-4A00-420E-AC65-C8CFD0F748A8}" type="presParOf" srcId="{5596B1BD-4397-4EEA-92E1-4A8B315158FE}" destId="{5864BEF0-EA33-4494-B808-A007DCEDD610}" srcOrd="1" destOrd="0" presId="urn:microsoft.com/office/officeart/2018/2/layout/IconCircleList"/>
    <dgm:cxn modelId="{0F2FA63C-712D-4D6F-9122-AB67D2859C3D}" type="presParOf" srcId="{5596B1BD-4397-4EEA-92E1-4A8B315158FE}" destId="{76D61715-6C2F-4D4A-ADA6-9C401A686FA3}" srcOrd="2" destOrd="0" presId="urn:microsoft.com/office/officeart/2018/2/layout/IconCircleList"/>
    <dgm:cxn modelId="{31D51398-CB2F-4930-BA31-BE4CB0063180}" type="presParOf" srcId="{5596B1BD-4397-4EEA-92E1-4A8B315158FE}" destId="{F64D1C00-EA55-4E0B-A8A8-DC5AD4BFBF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87A24-6B06-47C8-90CA-122AC6782F13}">
      <dsp:nvSpPr>
        <dsp:cNvPr id="0" name=""/>
        <dsp:cNvSpPr/>
      </dsp:nvSpPr>
      <dsp:spPr>
        <a:xfrm>
          <a:off x="99656" y="499136"/>
          <a:ext cx="1111659" cy="111165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F670D3-E832-4CE6-B2F2-E9170F2AC9A4}">
      <dsp:nvSpPr>
        <dsp:cNvPr id="0" name=""/>
        <dsp:cNvSpPr/>
      </dsp:nvSpPr>
      <dsp:spPr>
        <a:xfrm>
          <a:off x="333104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4E4CE-1A13-443B-AB14-929AAE9C2DC5}">
      <dsp:nvSpPr>
        <dsp:cNvPr id="0" name=""/>
        <dsp:cNvSpPr/>
      </dsp:nvSpPr>
      <dsp:spPr>
        <a:xfrm>
          <a:off x="1449528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Locate nearby EV charging stations 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9528" y="499136"/>
        <a:ext cx="2620340" cy="1111659"/>
      </dsp:txXfrm>
    </dsp:sp>
    <dsp:sp modelId="{6E6AC09A-65C8-42D5-8BC2-57125F231008}">
      <dsp:nvSpPr>
        <dsp:cNvPr id="0" name=""/>
        <dsp:cNvSpPr/>
      </dsp:nvSpPr>
      <dsp:spPr>
        <a:xfrm>
          <a:off x="4526443" y="499136"/>
          <a:ext cx="1111659" cy="111165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73A92D-62BB-4C3C-9B81-D903759F9AC7}">
      <dsp:nvSpPr>
        <dsp:cNvPr id="0" name=""/>
        <dsp:cNvSpPr/>
      </dsp:nvSpPr>
      <dsp:spPr>
        <a:xfrm>
          <a:off x="4759891" y="732585"/>
          <a:ext cx="644762" cy="6447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773B7-5604-4710-AE72-AFD0377C234D}">
      <dsp:nvSpPr>
        <dsp:cNvPr id="0" name=""/>
        <dsp:cNvSpPr/>
      </dsp:nvSpPr>
      <dsp:spPr>
        <a:xfrm>
          <a:off x="5876315" y="499136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Firebase + Google Maps integration 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6315" y="499136"/>
        <a:ext cx="2620340" cy="1111659"/>
      </dsp:txXfrm>
    </dsp:sp>
    <dsp:sp modelId="{844F122A-0E67-498D-B4A6-03D9515A914D}">
      <dsp:nvSpPr>
        <dsp:cNvPr id="0" name=""/>
        <dsp:cNvSpPr/>
      </dsp:nvSpPr>
      <dsp:spPr>
        <a:xfrm>
          <a:off x="99656" y="2270640"/>
          <a:ext cx="1111659" cy="111165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F1C3FC-8EC6-47E8-9456-3AA83D4993E4}">
      <dsp:nvSpPr>
        <dsp:cNvPr id="0" name=""/>
        <dsp:cNvSpPr/>
      </dsp:nvSpPr>
      <dsp:spPr>
        <a:xfrm>
          <a:off x="333104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BEAEE4-1FD2-4EEC-A5D8-5839D90DBC2D}">
      <dsp:nvSpPr>
        <dsp:cNvPr id="0" name=""/>
        <dsp:cNvSpPr/>
      </dsp:nvSpPr>
      <dsp:spPr>
        <a:xfrm>
          <a:off x="1449528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Filters, pricing, plug type, navigation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449528" y="2270640"/>
        <a:ext cx="2620340" cy="1111659"/>
      </dsp:txXfrm>
    </dsp:sp>
    <dsp:sp modelId="{B6D921ED-7717-43C5-8951-F6383ED72937}">
      <dsp:nvSpPr>
        <dsp:cNvPr id="0" name=""/>
        <dsp:cNvSpPr/>
      </dsp:nvSpPr>
      <dsp:spPr>
        <a:xfrm>
          <a:off x="4526443" y="2270640"/>
          <a:ext cx="1111659" cy="111165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4BEF0-EA33-4494-B808-A007DCEDD610}">
      <dsp:nvSpPr>
        <dsp:cNvPr id="0" name=""/>
        <dsp:cNvSpPr/>
      </dsp:nvSpPr>
      <dsp:spPr>
        <a:xfrm>
          <a:off x="4759891" y="2504089"/>
          <a:ext cx="644762" cy="6447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D1C00-EA55-4E0B-A8A8-DC5AD4BFBF22}">
      <dsp:nvSpPr>
        <dsp:cNvPr id="0" name=""/>
        <dsp:cNvSpPr/>
      </dsp:nvSpPr>
      <dsp:spPr>
        <a:xfrm>
          <a:off x="5876315" y="2270640"/>
          <a:ext cx="2620340" cy="1111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Push Notifications, FAQs, Chat Functionality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76315" y="2270640"/>
        <a:ext cx="2620340" cy="1111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0E6434-4357-5E52-3919-B46214943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F8B196-7CB2-0989-FE62-2E20D9E69D6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87FD1-E4FA-1943-B22C-093BDDB228F5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57A600-FC4C-593F-4615-CA4EABA67C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01686-58A4-6FB5-CAD1-9FF7C5C346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DD58A1-6D6B-3548-9FAE-EB19E8AFFB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4884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C0E01C-F19D-7A40-9868-850F7B5D56B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C3C8-0270-874E-8A98-6F6C83FA68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4519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B798-FCBC-1E4C-B0FD-EEA421D9DC1B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FC976-B37B-9D42-968E-94062C5FE87E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D481-E71A-5646-9D7A-52ADB1F85DA2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80D46-F8D2-9544-AB94-80F5AA956806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29C3-7117-A94D-AFF2-CD0C9410ED31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9CA1E-49BF-B043-80A3-E5F3B60E71C5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2C4EB-7FE3-EC4C-8453-91A202E0EEBA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C86A-55F9-1448-A01A-013ABD04AFBF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A1BA-E6AB-664B-A434-AFB9416849DC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6DB3F-DB08-CF4E-A31E-FC63373F9CA1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FCBB-ADBB-0B45-8D4E-665CB139C330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DD4E-3E3B-5040-8728-E0779BB38157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67C01-17E4-294F-ADB3-24D2F694A98F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7423A-A1EE-7A43-875E-2D4DA8DD9F4E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1EFF-BF0E-0D47-86A3-F6FBE631055A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4169D-5FC9-7240-9548-B4347036E2CC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C69E0-5B20-EF4A-A1C0-4D8A75B09124}" type="datetime1">
              <a:rPr lang="en-GB" smtClean="0"/>
              <a:t>14/04/2025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Isosceles Triangle 10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9" name="Isosceles Triangle 10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Isosceles Triangle 11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" name="Picture 5" descr="A car with a plug and a wire&#10;&#10;AI-generated content may be incorrect.">
            <a:extLst>
              <a:ext uri="{FF2B5EF4-FFF2-40B4-BE49-F238E27FC236}">
                <a16:creationId xmlns:a16="http://schemas.microsoft.com/office/drawing/2014/main" id="{829B2BA3-F2F6-739A-6904-7952C946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16556" b="32308"/>
          <a:stretch/>
        </p:blipFill>
        <p:spPr>
          <a:xfrm>
            <a:off x="1" y="-4229"/>
            <a:ext cx="12191999" cy="6857990"/>
          </a:xfrm>
          <a:prstGeom prst="rect">
            <a:avLst/>
          </a:prstGeom>
        </p:spPr>
      </p:pic>
      <p:sp>
        <p:nvSpPr>
          <p:cNvPr id="151" name="Isosceles Triangle 112">
            <a:extLst>
              <a:ext uri="{FF2B5EF4-FFF2-40B4-BE49-F238E27FC236}">
                <a16:creationId xmlns:a16="http://schemas.microsoft.com/office/drawing/2014/main" id="{DD6B6433-CCD9-42F6-83C5-76BCAA8FE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2" name="Parallelogram 151">
            <a:extLst>
              <a:ext uri="{FF2B5EF4-FFF2-40B4-BE49-F238E27FC236}">
                <a16:creationId xmlns:a16="http://schemas.microsoft.com/office/drawing/2014/main" id="{442B55CB-F27D-4C06-89E5-4EC99A51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4188" y="0"/>
            <a:ext cx="93726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4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48527540-7F01-4C2E-9641-738882048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6F60FB6-F855-43F0-A752-3719156C1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23">
            <a:extLst>
              <a:ext uri="{FF2B5EF4-FFF2-40B4-BE49-F238E27FC236}">
                <a16:creationId xmlns:a16="http://schemas.microsoft.com/office/drawing/2014/main" id="{70669A81-0E9B-4B42-AFEA-8F672C6C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D5CC8-7B0D-D7EA-8E09-4C94436F9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664" y="1595178"/>
            <a:ext cx="8335313" cy="204046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 CHARGER LOCATOR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</a:t>
            </a:r>
          </a:p>
        </p:txBody>
      </p:sp>
      <p:sp>
        <p:nvSpPr>
          <p:cNvPr id="156" name="Rectangle 25">
            <a:extLst>
              <a:ext uri="{FF2B5EF4-FFF2-40B4-BE49-F238E27FC236}">
                <a16:creationId xmlns:a16="http://schemas.microsoft.com/office/drawing/2014/main" id="{8C93E0C6-CF08-4771-B5A9-6018CB3AE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7" name="Isosceles Triangle 124">
            <a:extLst>
              <a:ext uri="{FF2B5EF4-FFF2-40B4-BE49-F238E27FC236}">
                <a16:creationId xmlns:a16="http://schemas.microsoft.com/office/drawing/2014/main" id="{A011F1B8-62C5-4D08-A621-EAD05C7D6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8C445-344D-67A9-C684-ADCB99E540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345" y="3681413"/>
            <a:ext cx="6210360" cy="311476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/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02</a:t>
            </a:r>
          </a:p>
          <a:p>
            <a:pPr algn="l"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Yogeshwar Reddy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Ceemarla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Omprakash Reddy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Chamala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Pokuri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Rakesh Gopal Karadi</a:t>
            </a:r>
          </a:p>
          <a:p>
            <a:pPr marL="342900" indent="-342900" algn="l"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Sravani Kotha</a:t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Rectangle 27">
            <a:extLst>
              <a:ext uri="{FF2B5EF4-FFF2-40B4-BE49-F238E27FC236}">
                <a16:creationId xmlns:a16="http://schemas.microsoft.com/office/drawing/2014/main" id="{C6A6AECB-428C-4CB4-B65A-359F08B6D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Rectangle 28">
            <a:extLst>
              <a:ext uri="{FF2B5EF4-FFF2-40B4-BE49-F238E27FC236}">
                <a16:creationId xmlns:a16="http://schemas.microsoft.com/office/drawing/2014/main" id="{28D1A6ED-2AB6-46A3-A315-485B8BF93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1" name="Rectangle 29">
            <a:extLst>
              <a:ext uri="{FF2B5EF4-FFF2-40B4-BE49-F238E27FC236}">
                <a16:creationId xmlns:a16="http://schemas.microsoft.com/office/drawing/2014/main" id="{B61CE46B-8525-46A8-AB7B-DCBCC1B65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3" name="Isosceles Triangle 132">
            <a:extLst>
              <a:ext uri="{FF2B5EF4-FFF2-40B4-BE49-F238E27FC236}">
                <a16:creationId xmlns:a16="http://schemas.microsoft.com/office/drawing/2014/main" id="{4412B991-9935-45FB-A17E-8F30DD832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F5371-8D47-C75F-7169-74B107F81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16BBA-729E-3DF7-CC06-6BCAD76D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 &amp; Database Integration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Navigation &amp; Trip Planner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Feature &amp; Filters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and Payments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Graphic 28" descr="User">
            <a:extLst>
              <a:ext uri="{FF2B5EF4-FFF2-40B4-BE49-F238E27FC236}">
                <a16:creationId xmlns:a16="http://schemas.microsoft.com/office/drawing/2014/main" id="{B60F2DAF-63B9-5D88-68BB-9A83A2AD4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B4CF544-AEFE-9510-6CE2-A1BCA38E7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552771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Yogeshwar Reddy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Ceemarla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A7F19-42A6-A8A8-9788-DA21B0251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spcAft>
                  <a:spcPts val="600"/>
                </a:spcAft>
              </a:pPr>
              <a:t>2</a:t>
            </a:fld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1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58EE8-B5FC-6901-C9CA-CB08CD0D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FA23B868-A37D-883C-E220-5692E5DC7D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60233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A2051C1-CEF2-1821-2ABD-CBEE9C1E2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F28AB9-259E-3C9D-A7C3-EFD3B25F9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Yogeshwar Reddy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Ceemarla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86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388D-C1DE-029C-C047-8C0B5B29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7" cy="1320800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 &amp; DATABASE INTEGRATION</a:t>
            </a:r>
          </a:p>
        </p:txBody>
      </p:sp>
      <p:pic>
        <p:nvPicPr>
          <p:cNvPr id="12" name="Picture 11" descr="A map of africa with black text&#10;&#10;AI-generated content may be incorrect.">
            <a:extLst>
              <a:ext uri="{FF2B5EF4-FFF2-40B4-BE49-F238E27FC236}">
                <a16:creationId xmlns:a16="http://schemas.microsoft.com/office/drawing/2014/main" id="{D58EEE24-F1E7-DECD-58F1-F401B79C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387" y="2159663"/>
            <a:ext cx="1766172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8C680-A5D6-786C-580D-657AB8DA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📍 Google Maps Integration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🔌 Real-time Pricing Info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💳 Google Pay, PayPal, Card Support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🛠️ User Dashboard &amp; Admin Dashboard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Firebase Realtime Database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Nodes: ChargingStations, Users, SavedCards, Trips, Chats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screenshot of a phone&#10;&#10;AI-generated content may be incorrect.">
            <a:extLst>
              <a:ext uri="{FF2B5EF4-FFF2-40B4-BE49-F238E27FC236}">
                <a16:creationId xmlns:a16="http://schemas.microsoft.com/office/drawing/2014/main" id="{E84233CA-D6EE-794A-E64A-072DB1102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62" y="2158074"/>
            <a:ext cx="1757187" cy="3883288"/>
          </a:xfrm>
          <a:prstGeom prst="rect">
            <a:avLst/>
          </a:prstGeo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C01F216-94BF-7567-BBA4-62B3EFED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1AA7DBA8-7160-BDF2-5644-10653EC9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Omprakash Reddy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Chamala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7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5D30-160B-429A-C746-93D994C2E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NAVIGATION &amp; TRIP PLANNER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2BDEE57A-40A9-CE69-8A0F-0A5FABF185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3" y="2159663"/>
            <a:ext cx="1785581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2623-34E1-4043-C6CD-18078874A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 for easy access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Trip Planner supports custom range + battery level 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My Trips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Simple, intuitive UI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map&#10;&#10;AI-generated content may be incorrect.">
            <a:extLst>
              <a:ext uri="{FF2B5EF4-FFF2-40B4-BE49-F238E27FC236}">
                <a16:creationId xmlns:a16="http://schemas.microsoft.com/office/drawing/2014/main" id="{159FC6CC-53C1-961B-CE0D-A9BEE0673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08" y="2158074"/>
            <a:ext cx="1766895" cy="388328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E30AB2F-80CA-D470-BB06-B3EC147A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2D76E7F8-17E6-8170-AFBD-F030139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Pallavi 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Pokuri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176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325A-6777-A200-F08B-EF20A5AB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CHAT FEATURE &amp; FILTERS</a:t>
            </a:r>
          </a:p>
        </p:txBody>
      </p:sp>
      <p:pic>
        <p:nvPicPr>
          <p:cNvPr id="9" name="Picture 8" descr="A screenshot of a phone&#10;&#10;AI-generated content may be incorrect.">
            <a:extLst>
              <a:ext uri="{FF2B5EF4-FFF2-40B4-BE49-F238E27FC236}">
                <a16:creationId xmlns:a16="http://schemas.microsoft.com/office/drawing/2014/main" id="{21025198-9724-D575-748D-89751C351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83" y="2159663"/>
            <a:ext cx="1785581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F56DF-8691-69A3-4E6A-40F06381F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Navigation drawer for easy access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Built-in chat system between users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Simple, intuitive UI</a:t>
            </a: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5C9FC25-39B6-4C55-F246-D3A604D78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908" y="2158074"/>
            <a:ext cx="1766895" cy="3883288"/>
          </a:xfrm>
          <a:prstGeom prst="rect">
            <a:avLst/>
          </a:prstGeom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9C0DEFE-09A3-FEB7-618D-68C9A7F4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A9FCFD8-1124-5A53-1480-D750BE78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Rakesh Gopal Karadi</a:t>
            </a:r>
          </a:p>
        </p:txBody>
      </p:sp>
    </p:spTree>
    <p:extLst>
      <p:ext uri="{BB962C8B-B14F-4D97-AF65-F5344CB8AC3E}">
        <p14:creationId xmlns:p14="http://schemas.microsoft.com/office/powerpoint/2010/main" val="16044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5682D-AEA3-2F45-64CD-BF08B9A00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PROFILE AND PAYMENTS</a:t>
            </a: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CED820F3-557E-320C-3871-CE18D509F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31" y="2159663"/>
            <a:ext cx="1795284" cy="388169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777CA-578E-A9FB-1EFC-F64CB1F68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9363" y="2160589"/>
            <a:ext cx="2944638" cy="3880773"/>
          </a:xfrm>
        </p:spPr>
        <p:txBody>
          <a:bodyPr>
            <a:normAutofit/>
          </a:bodyPr>
          <a:lstStyle/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Price = energyUsed × pricePerKWh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Choose from GPay, PayPal, Saved Cards</a:t>
            </a:r>
          </a:p>
          <a:p>
            <a: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  <a:t>Debit/Credit Cards</a:t>
            </a:r>
            <a:br>
              <a:rPr lang="en-GB" sz="15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3C93CAA6-E2AA-34AB-473B-AD6C4FB7E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616" y="2158074"/>
            <a:ext cx="1747479" cy="3883288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541FE0E-4E12-5CBE-78C9-DCC6BA1A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DB99D5F-9268-9301-118A-0910986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Sravani Kotha</a:t>
            </a:r>
          </a:p>
        </p:txBody>
      </p:sp>
    </p:spTree>
    <p:extLst>
      <p:ext uri="{BB962C8B-B14F-4D97-AF65-F5344CB8AC3E}">
        <p14:creationId xmlns:p14="http://schemas.microsoft.com/office/powerpoint/2010/main" val="372137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39B2-BBCC-DAE6-5F88-03E77877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&amp; 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09988-C0ED-0FF3-E601-06EEB28C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app bridges the gap between EV drivers and accessible charging infrastructure.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🚗 Built with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Firebase integration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 ensure accurate, location-based service.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Offers a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secure, multi-method payment system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including Google Pay, PayPal, and saved cards.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📱 Intuitive design with features like 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 Planning, Chat, and FAQs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for enhanced user support.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🔒 Scalable, secure, and ready for future enhancements like AI-based charger recommendations and route optimization.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EA4A0-A5CE-0FD8-8B03-94F27585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E2C32-FAEC-5321-178B-E44EC3CDC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Sravani Kotha</a:t>
            </a:r>
          </a:p>
        </p:txBody>
      </p:sp>
    </p:spTree>
    <p:extLst>
      <p:ext uri="{BB962C8B-B14F-4D97-AF65-F5344CB8AC3E}">
        <p14:creationId xmlns:p14="http://schemas.microsoft.com/office/powerpoint/2010/main" val="408687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B3EE2-0614-645E-8F1F-ACE090859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48C4ACB-E224-61C6-8B28-3E40E3533BBC}"/>
              </a:ext>
            </a:extLst>
          </p:cNvPr>
          <p:cNvSpPr txBox="1">
            <a:spLocks/>
          </p:cNvSpPr>
          <p:nvPr/>
        </p:nvSpPr>
        <p:spPr>
          <a:xfrm>
            <a:off x="677334" y="2160590"/>
            <a:ext cx="5220430" cy="3701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Group: 02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Yogeshwar Reddy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Ceemarla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Omprakash Reddy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Chamala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Pallavi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Pokuri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Rakesh Gopal Karadi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Sravani Kotha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B3C82EA3-FA2B-DA52-3557-AA5883FEB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87417" y="2159000"/>
            <a:ext cx="3145536" cy="314553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D7EC1-AA10-2535-5F74-C10354D3B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57F1E4F-1CFF-5643-939E-217C01CDF565}" type="slidenum">
              <a:rPr 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defTabSz="914400">
                <a:spcAft>
                  <a:spcPts val="600"/>
                </a:spcAft>
              </a:pPr>
              <a:t>9</a:t>
            </a:fld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678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</TotalTime>
  <Words>313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Times New Roman</vt:lpstr>
      <vt:lpstr>Trebuchet MS</vt:lpstr>
      <vt:lpstr>Wingdings 3</vt:lpstr>
      <vt:lpstr>Facet</vt:lpstr>
      <vt:lpstr>EV CHARGER LOCATOR  ANDROID</vt:lpstr>
      <vt:lpstr>AGENDA</vt:lpstr>
      <vt:lpstr>INTRODUCTION</vt:lpstr>
      <vt:lpstr>CORE FUNCTIONALITIES &amp; DATABASE INTEGRATION</vt:lpstr>
      <vt:lpstr>APP NAVIGATION &amp; TRIP PLANNER</vt:lpstr>
      <vt:lpstr>CHAT FEATURE &amp; FILTERS</vt:lpstr>
      <vt:lpstr>PROFILE AND PAYMENTS</vt:lpstr>
      <vt:lpstr>DEMO &amp; CONCLUSION</vt:lpstr>
      <vt:lpstr>ANY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Kotha,Sravani</dc:creator>
  <cp:lastModifiedBy>Kotha,Sravani</cp:lastModifiedBy>
  <cp:revision>3</cp:revision>
  <dcterms:created xsi:type="dcterms:W3CDTF">2025-04-13T17:48:57Z</dcterms:created>
  <dcterms:modified xsi:type="dcterms:W3CDTF">2025-04-14T15:16:11Z</dcterms:modified>
</cp:coreProperties>
</file>