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5"/>
  </p:notesMasterIdLst>
  <p:handoutMasterIdLst>
    <p:handoutMasterId r:id="rId16"/>
  </p:handoutMasterIdLst>
  <p:sldIdLst>
    <p:sldId id="257" r:id="rId5"/>
    <p:sldId id="384" r:id="rId6"/>
    <p:sldId id="389" r:id="rId7"/>
    <p:sldId id="317" r:id="rId8"/>
    <p:sldId id="278" r:id="rId9"/>
    <p:sldId id="268" r:id="rId10"/>
    <p:sldId id="279" r:id="rId11"/>
    <p:sldId id="277" r:id="rId12"/>
    <p:sldId id="270" r:id="rId13"/>
    <p:sldId id="28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725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0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4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9606" y="1051551"/>
            <a:ext cx="4165332" cy="1438431"/>
          </a:xfrm>
        </p:spPr>
        <p:txBody>
          <a:bodyPr anchor="b" anchorCtr="0">
            <a:normAutofit fontScale="90000"/>
          </a:bodyPr>
          <a:lstStyle/>
          <a:p>
            <a:pPr algn="ctr"/>
            <a:r>
              <a:rPr lang="en-US" dirty="0"/>
              <a:t>Front End DEVLOPMENT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97180" y="0"/>
            <a:ext cx="685800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1"/>
            <a:ext cx="3565524" cy="990048"/>
          </a:xfrm>
        </p:spPr>
        <p:txBody>
          <a:bodyPr>
            <a:normAutofit/>
          </a:bodyPr>
          <a:lstStyle/>
          <a:p>
            <a:r>
              <a:rPr lang="en-US" dirty="0"/>
              <a:t>By</a:t>
            </a:r>
          </a:p>
          <a:p>
            <a:r>
              <a:rPr lang="en-US" dirty="0"/>
              <a:t>	Sreekanth Reddy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449" y="319055"/>
            <a:ext cx="11097551" cy="1332000"/>
          </a:xfrm>
        </p:spPr>
        <p:txBody>
          <a:bodyPr/>
          <a:lstStyle/>
          <a:p>
            <a:r>
              <a:rPr lang="en-US" dirty="0"/>
              <a:t>Query Time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47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9" name="Picture 18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95C098EE-45E8-4D73-8FD2-3E74F76D8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63" y="0"/>
            <a:ext cx="102837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/>
          <a:lstStyle/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JavaScript</a:t>
            </a:r>
          </a:p>
          <a:p>
            <a:r>
              <a:rPr lang="en-US" dirty="0"/>
              <a:t>jQuery</a:t>
            </a:r>
          </a:p>
          <a:p>
            <a:r>
              <a:rPr lang="en-US" dirty="0"/>
              <a:t>React Js</a:t>
            </a:r>
          </a:p>
          <a:p>
            <a:r>
              <a:rPr lang="en-US" dirty="0"/>
              <a:t>Angular Js</a:t>
            </a:r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1" name="Picture 20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BFD3C423-FFDC-442A-AFA0-FDC3B34AC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180" y="1924050"/>
            <a:ext cx="47625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 descr="Front End Development vs Back End Development: Where | Course Report">
            <a:extLst>
              <a:ext uri="{FF2B5EF4-FFF2-40B4-BE49-F238E27FC236}">
                <a16:creationId xmlns:a16="http://schemas.microsoft.com/office/drawing/2014/main" id="{CEBDDF49-3981-4826-A79A-0BE89D468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0680"/>
            <a:ext cx="7694497" cy="757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Roles of Front End Developer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074" name="Picture 2" descr="Hire Front End Developer | Best Front Web Developer">
            <a:extLst>
              <a:ext uri="{FF2B5EF4-FFF2-40B4-BE49-F238E27FC236}">
                <a16:creationId xmlns:a16="http://schemas.microsoft.com/office/drawing/2014/main" id="{96269640-F89A-4588-8667-240872FC6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225" y="15240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548640"/>
            <a:ext cx="8281987" cy="1253041"/>
          </a:xfrm>
        </p:spPr>
        <p:txBody>
          <a:bodyPr/>
          <a:lstStyle/>
          <a:p>
            <a:r>
              <a:rPr lang="en-US" dirty="0"/>
              <a:t>Web Application Architecture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F69D6A-822D-4DB9-A2CC-D9106F1F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75D7F3-165A-439B-8D1D-6553B68C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4" name="Picture 33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5A9848FE-9190-4137-B17F-AE419A93B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442" y="1175160"/>
            <a:ext cx="877252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76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139825C-53C7-44F4-A064-9795CECD081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2499707"/>
            <a:ext cx="3581815" cy="3289314"/>
          </a:xfrm>
        </p:spPr>
        <p:txBody>
          <a:bodyPr/>
          <a:lstStyle/>
          <a:p>
            <a:pPr marL="457200" indent="-457200">
              <a:buAutoNum type="arabicParenR"/>
            </a:pPr>
            <a:r>
              <a:rPr lang="en-US" dirty="0" err="1"/>
              <a:t>Notepadd</a:t>
            </a:r>
            <a:r>
              <a:rPr lang="en-US" dirty="0"/>
              <a:t>++</a:t>
            </a:r>
          </a:p>
          <a:p>
            <a:pPr marL="457200" indent="-457200">
              <a:buAutoNum type="arabicParenR"/>
            </a:pPr>
            <a:r>
              <a:rPr lang="en-US" dirty="0"/>
              <a:t>Visual Studio Code</a:t>
            </a:r>
          </a:p>
          <a:p>
            <a:pPr marL="457200" indent="-457200">
              <a:buAutoNum type="arabicParenR"/>
            </a:pPr>
            <a:r>
              <a:rPr lang="en-US" dirty="0" err="1"/>
              <a:t>NodeJs</a:t>
            </a:r>
            <a:endParaRPr lang="en-US" dirty="0"/>
          </a:p>
          <a:p>
            <a:pPr marL="457200" indent="-457200">
              <a:buAutoNum type="arabicParenR"/>
            </a:pPr>
            <a:r>
              <a:rPr lang="en-US" dirty="0"/>
              <a:t>GIT</a:t>
            </a:r>
          </a:p>
          <a:p>
            <a:pPr marL="457200" indent="-457200">
              <a:buAutoNum type="arabicParenR"/>
            </a:pPr>
            <a:endParaRPr lang="en-US" dirty="0"/>
          </a:p>
          <a:p>
            <a:endParaRPr lang="en-US" dirty="0"/>
          </a:p>
        </p:txBody>
      </p:sp>
      <p:pic>
        <p:nvPicPr>
          <p:cNvPr id="18" name="Picture Placeholder 17" descr="A person drawing on a white board">
            <a:extLst>
              <a:ext uri="{FF2B5EF4-FFF2-40B4-BE49-F238E27FC236}">
                <a16:creationId xmlns:a16="http://schemas.microsoft.com/office/drawing/2014/main" id="{301557C2-9072-409B-88EC-E8577CEFCA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35809" y="656633"/>
            <a:ext cx="5132388" cy="5132388"/>
          </a:xfr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386DB667-0553-4FB8-B0E0-776539934A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77C6228-C5A8-44DC-ABD7-A22A4475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A1F5C3-48A5-49E6-AC3F-8E3F485F4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5287228" cy="788869"/>
          </a:xfrm>
        </p:spPr>
        <p:txBody>
          <a:bodyPr/>
          <a:lstStyle/>
          <a:p>
            <a:r>
              <a:rPr lang="en-US" dirty="0"/>
              <a:t>Software Requirements</a:t>
            </a:r>
          </a:p>
        </p:txBody>
      </p:sp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Front end developer  Salaries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2050" name="Picture 2" descr="How to Evaluate &amp; Hire Front-End Developers">
            <a:extLst>
              <a:ext uri="{FF2B5EF4-FFF2-40B4-BE49-F238E27FC236}">
                <a16:creationId xmlns:a16="http://schemas.microsoft.com/office/drawing/2014/main" id="{B9A45A10-4396-4FFE-8FAA-BFA7B0C89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313" y="1243880"/>
            <a:ext cx="8054369" cy="5064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Questions Time 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4558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{8EA02D0D-CF9A-4409-8BE1-D1DFA71FA674}tf33713516_win32</Template>
  <TotalTime>5365</TotalTime>
  <Words>119</Words>
  <Application>Microsoft Office PowerPoint</Application>
  <PresentationFormat>Widescreen</PresentationFormat>
  <Paragraphs>48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Gill Sans MT</vt:lpstr>
      <vt:lpstr>Walbaum Display</vt:lpstr>
      <vt:lpstr>3DFloatVTI</vt:lpstr>
      <vt:lpstr>Front End DEVLOPMENT</vt:lpstr>
      <vt:lpstr>PowerPoint Presentation</vt:lpstr>
      <vt:lpstr>Agenda</vt:lpstr>
      <vt:lpstr>PowerPoint Presentation</vt:lpstr>
      <vt:lpstr>Roles of Front End Developer</vt:lpstr>
      <vt:lpstr>Web Application Architecture</vt:lpstr>
      <vt:lpstr>Software Requirements</vt:lpstr>
      <vt:lpstr>Front end developer  Salaries </vt:lpstr>
      <vt:lpstr>Questions Time ?</vt:lpstr>
      <vt:lpstr>Query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DEVLOPMENT</dc:title>
  <dc:creator>Kotha, Sreekanth</dc:creator>
  <cp:lastModifiedBy>Kotha, Sreekanth</cp:lastModifiedBy>
  <cp:revision>10</cp:revision>
  <dcterms:created xsi:type="dcterms:W3CDTF">2022-07-14T17:55:21Z</dcterms:created>
  <dcterms:modified xsi:type="dcterms:W3CDTF">2022-07-18T18:43:32Z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