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279" r:id="rId7"/>
    <p:sldId id="384" r:id="rId8"/>
    <p:sldId id="317" r:id="rId9"/>
    <p:sldId id="392" r:id="rId10"/>
    <p:sldId id="393" r:id="rId11"/>
    <p:sldId id="394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1605" y="1113182"/>
            <a:ext cx="3565524" cy="2054087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Tutorial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25918" y="4509604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      Sreekanth Reddy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9301559-BE00-4F0A-85B9-C1DEDE5D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019" y="21402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Elements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Headings</a:t>
            </a:r>
          </a:p>
          <a:p>
            <a:r>
              <a:rPr lang="en-US" dirty="0"/>
              <a:t>Paragraphs</a:t>
            </a:r>
          </a:p>
          <a:p>
            <a:r>
              <a:rPr lang="en-US" dirty="0"/>
              <a:t>Styles</a:t>
            </a:r>
          </a:p>
          <a:p>
            <a:r>
              <a:rPr lang="en-US" dirty="0"/>
              <a:t>Images, Tables and List Values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499707"/>
            <a:ext cx="3581815" cy="3289314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err="1"/>
              <a:t>Notepadd</a:t>
            </a:r>
            <a:r>
              <a:rPr lang="en-US" dirty="0"/>
              <a:t>++</a:t>
            </a:r>
          </a:p>
          <a:p>
            <a:pPr marL="457200" indent="-457200">
              <a:buAutoNum type="arabicParenR"/>
            </a:pPr>
            <a:r>
              <a:rPr lang="en-US" dirty="0"/>
              <a:t>Visual Studio Code</a:t>
            </a:r>
          </a:p>
          <a:p>
            <a:pPr marL="457200" indent="-457200">
              <a:buAutoNum type="arabicParenR"/>
            </a:pPr>
            <a:r>
              <a:rPr lang="en-US" dirty="0" err="1"/>
              <a:t>NodeJs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GIT</a:t>
            </a:r>
          </a:p>
          <a:p>
            <a:pPr marL="457200" indent="-457200">
              <a:buAutoNum type="arabicParenR"/>
            </a:pPr>
            <a:endParaRPr lang="en-US" dirty="0"/>
          </a:p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1F5C3-48A5-49E6-AC3F-8E3F485F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7228" cy="788869"/>
          </a:xfrm>
        </p:spPr>
        <p:txBody>
          <a:bodyPr/>
          <a:lstStyle/>
          <a:p>
            <a:r>
              <a:rPr lang="en-US" dirty="0"/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10942442" cy="1562959"/>
          </a:xfrm>
        </p:spPr>
        <p:txBody>
          <a:bodyPr/>
          <a:lstStyle/>
          <a:p>
            <a:r>
              <a:rPr lang="en-US" dirty="0"/>
              <a:t>Introduction To HTML ELEMENTS</a:t>
            </a:r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39BBD280-32EA-44EF-95F0-EC8B1CC5A27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5"/>
          <a:stretch>
            <a:fillRect/>
          </a:stretch>
        </p:blipFill>
        <p:spPr>
          <a:xfrm>
            <a:off x="-43032" y="0"/>
            <a:ext cx="6126840" cy="3776472"/>
          </a:xfrm>
          <a:noFill/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988226" cy="114551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 Attributes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845" y="2515541"/>
            <a:ext cx="5437187" cy="3793184"/>
          </a:xfrm>
        </p:spPr>
        <p:txBody>
          <a:bodyPr vert="horz" wrap="square" lIns="0" tIns="0" rIns="0" bIns="0" rtlCol="0">
            <a:normAutofit/>
          </a:bodyPr>
          <a:lstStyle/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kern="1200" dirty="0">
                <a:latin typeface="+mn-lt"/>
                <a:ea typeface="+mn-ea"/>
                <a:cs typeface="+mn-cs"/>
              </a:rPr>
              <a:t>ID</a:t>
            </a: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dirty="0"/>
              <a:t>CLASS</a:t>
            </a: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kern="1200" dirty="0">
                <a:latin typeface="+mn-lt"/>
                <a:ea typeface="+mn-ea"/>
                <a:cs typeface="+mn-cs"/>
              </a:rPr>
              <a:t>SRC</a:t>
            </a: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kern="1200" dirty="0">
                <a:latin typeface="+mn-lt"/>
                <a:ea typeface="+mn-ea"/>
                <a:cs typeface="+mn-cs"/>
              </a:rPr>
              <a:t>TITLE</a:t>
            </a: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kern="1200" dirty="0">
                <a:latin typeface="+mn-lt"/>
                <a:ea typeface="+mn-ea"/>
                <a:cs typeface="+mn-cs"/>
              </a:rPr>
              <a:t>HREF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4727-4F98-47C8-AADB-8BEC374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815699"/>
          </a:xfrm>
        </p:spPr>
        <p:txBody>
          <a:bodyPr/>
          <a:lstStyle/>
          <a:p>
            <a:r>
              <a:rPr lang="en-US" dirty="0"/>
              <a:t>Work Shop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F5E06-9FF7-4B35-A439-8B88A190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8E0DB-C417-4D49-A77E-2B327C76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D29A2-19CE-4D9E-AF0C-7D4AAD3B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E31C798-CC4A-4C28-8C62-7E610C83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9" y="1905000"/>
            <a:ext cx="4924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3BC2-4B8E-4F49-9059-0B5AF60C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1319282"/>
          </a:xfrm>
        </p:spPr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9B3AE-B4E0-4A7E-8AC0-2237CBD4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87DE6-47AA-42ED-A609-A95E349A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AC4F-5357-47CC-9A77-1154920C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E643730-CB5A-43CC-B40F-2F5BB5727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62" y="76944"/>
            <a:ext cx="6357938" cy="65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4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01864-6346-4674-8402-D4E39BC3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4E8B6-2669-4431-A334-9F662CD1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8FC65-DDB5-481F-ADE9-953EF978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D73FA4-2F41-41BE-829B-CC4B50DA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00"/>
            <a:ext cx="12192000" cy="62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Sreekanth Reddy</a:t>
            </a:r>
          </a:p>
          <a:p>
            <a:r>
              <a:rPr lang="en-US" dirty="0"/>
              <a:t>kothasreekanth2022@gmail.com</a:t>
            </a:r>
          </a:p>
          <a:p>
            <a:r>
              <a:rPr lang="en-US" dirty="0"/>
              <a:t>Futureappdevelopers.com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{8EA02D0D-CF9A-4409-8BE1-D1DFA71FA674}tf33713516_win32</Template>
  <TotalTime>4308</TotalTime>
  <Words>131</Words>
  <Application>Microsoft Office PowerPoint</Application>
  <PresentationFormat>Widescreen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HTML          Tutorial</vt:lpstr>
      <vt:lpstr>Agenda</vt:lpstr>
      <vt:lpstr>Software Requirements</vt:lpstr>
      <vt:lpstr>Introduction To HTML ELEMENTS</vt:lpstr>
      <vt:lpstr>HTML Attributes</vt:lpstr>
      <vt:lpstr>Work Shop</vt:lpstr>
      <vt:lpstr>Sprint Planning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        Tutorial</dc:title>
  <dc:creator>Kotha, Sreekanth</dc:creator>
  <cp:lastModifiedBy>Kotha, Sreekanth</cp:lastModifiedBy>
  <cp:revision>8</cp:revision>
  <dcterms:created xsi:type="dcterms:W3CDTF">2022-07-15T18:55:00Z</dcterms:created>
  <dcterms:modified xsi:type="dcterms:W3CDTF">2022-07-18T18:43:56Z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