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345" r:id="rId7"/>
    <p:sldId id="343" r:id="rId8"/>
    <p:sldId id="344" r:id="rId9"/>
    <p:sldId id="339" r:id="rId10"/>
    <p:sldId id="346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7/18/2022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1369709"/>
          </a:xfrm>
        </p:spPr>
        <p:txBody>
          <a:bodyPr anchor="b" anchorCtr="0"/>
          <a:lstStyle/>
          <a:p>
            <a:r>
              <a:rPr lang="en-US" dirty="0"/>
              <a:t>HTML Layout Elements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Layout</a:t>
            </a:r>
          </a:p>
          <a:p>
            <a:r>
              <a:rPr lang="en-US" dirty="0"/>
              <a:t>HTML Responsive</a:t>
            </a:r>
          </a:p>
          <a:p>
            <a:r>
              <a:rPr lang="en-US" dirty="0"/>
              <a:t>HTML Semantic Elements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HTML List Views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FCBF067-E9A3-472B-A1D9-F9D3A31F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1126"/>
            <a:ext cx="3048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9500-AB3C-44C2-8046-18A04C1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095DAB-9611-4D1F-91BC-279FCD6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5C9AB7-3631-4CB4-8840-B3EE6C1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8A935D-4B29-444C-AEF6-218E1FC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84380-EE98-466B-987A-5F2AF408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96" y="2328110"/>
            <a:ext cx="84296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9500-AB3C-44C2-8046-18A04C15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980662"/>
          </a:xfrm>
        </p:spPr>
        <p:txBody>
          <a:bodyPr/>
          <a:lstStyle/>
          <a:p>
            <a:r>
              <a:rPr lang="en-US" dirty="0"/>
              <a:t>HTML Responsive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095DAB-9611-4D1F-91BC-279FCD6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5C9AB7-3631-4CB4-8840-B3EE6C1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8A935D-4B29-444C-AEF6-218E1FC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A9425-0F89-409A-A1CA-569CB90D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8" y="2121804"/>
            <a:ext cx="7423931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25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9500-AB3C-44C2-8046-18A04C1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Semantic Elements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095DAB-9611-4D1F-91BC-279FCD6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5C9AB7-3631-4CB4-8840-B3EE6C1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8A935D-4B29-444C-AEF6-218E1FC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ML Semantic Elements with Examples">
            <a:extLst>
              <a:ext uri="{FF2B5EF4-FFF2-40B4-BE49-F238E27FC236}">
                <a16:creationId xmlns:a16="http://schemas.microsoft.com/office/drawing/2014/main" id="{45A31832-8123-404C-A567-2A95F43E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776205"/>
            <a:ext cx="75628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04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HTML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13B542-F2C8-4DDB-8199-7150628CC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24045"/>
              </p:ext>
            </p:extLst>
          </p:nvPr>
        </p:nvGraphicFramePr>
        <p:xfrm>
          <a:off x="838200" y="2178050"/>
          <a:ext cx="10515600" cy="26733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08308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5567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094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2540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8504782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1584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26455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704028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564177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84036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HTML List 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4ACBC1-6874-49EE-934A-9EF78A9F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56" y="2279798"/>
            <a:ext cx="2876550" cy="2638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D7698-9C9A-495D-9226-E59AF4D3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2290349"/>
            <a:ext cx="3409950" cy="22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 Reddy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{CD817FF5-2D05-45D9-9195-6C302522C1C5}tf00537603_win32</Template>
  <TotalTime>1406</TotalTime>
  <Words>109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Sabon Next LT</vt:lpstr>
      <vt:lpstr>Wingdings</vt:lpstr>
      <vt:lpstr>LuminousVTI</vt:lpstr>
      <vt:lpstr>HTML Layout Elements</vt:lpstr>
      <vt:lpstr>Agenda</vt:lpstr>
      <vt:lpstr>HTML Layout</vt:lpstr>
      <vt:lpstr>HTML Responsive</vt:lpstr>
      <vt:lpstr>HTML Semantic Elements</vt:lpstr>
      <vt:lpstr>HTML Table</vt:lpstr>
      <vt:lpstr>HTML List 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Layout Elements</dc:title>
  <dc:creator>Kotha, Sreekanth</dc:creator>
  <cp:lastModifiedBy>Kotha, Sreekanth</cp:lastModifiedBy>
  <cp:revision>4</cp:revision>
  <dcterms:created xsi:type="dcterms:W3CDTF">2022-07-17T19:17:46Z</dcterms:created>
  <dcterms:modified xsi:type="dcterms:W3CDTF">2022-07-18T18:44:22Z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