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75B97-1156-495C-8F54-6EAEBB442BBD}" v="3846" dt="2023-03-13T14:44:39.648"/>
    <p1510:client id="{4237C565-3312-4B94-BCBC-58546B2BC011}" v="16" dt="2023-03-13T04:41:22.591"/>
    <p1510:client id="{A9114F7A-0528-44F1-890C-63BE001B211F}" v="763" dt="2023-03-13T06:35:32.228"/>
    <p1510:client id="{B91C8FDC-BA3C-4794-AA6D-534FABEDB5D8}" v="302" dt="2023-03-13T05:22:44.665"/>
    <p1510:client id="{CA5FEF7B-5CEF-4324-A7DD-53F144054414}" v="11" dt="2023-03-13T06:36:47.099"/>
    <p1510:client id="{EB871B1C-B5E2-42F6-A4E1-7DC4E5A6CF53}" v="30" dt="2023-03-13T04:34:21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237C565-3312-4B94-BCBC-58546B2BC011}"/>
    <pc:docChg chg="addSld">
      <pc:chgData name="" userId="" providerId="" clId="Web-{4237C565-3312-4B94-BCBC-58546B2BC011}" dt="2023-03-13T04:40:58.888" v="0"/>
      <pc:docMkLst>
        <pc:docMk/>
      </pc:docMkLst>
      <pc:sldChg chg="new">
        <pc:chgData name="" userId="" providerId="" clId="Web-{4237C565-3312-4B94-BCBC-58546B2BC011}" dt="2023-03-13T04:40:58.888" v="0"/>
        <pc:sldMkLst>
          <pc:docMk/>
          <pc:sldMk cId="3727690105" sldId="257"/>
        </pc:sldMkLst>
      </pc:sldChg>
    </pc:docChg>
  </pc:docChgLst>
  <pc:docChgLst>
    <pc:chgData name="Kunal Kothavade" userId="91aaf175883141cf" providerId="Windows Live" clId="Web-{EB871B1C-B5E2-42F6-A4E1-7DC4E5A6CF53}"/>
    <pc:docChg chg="modSld addMainMaster delMainMaster">
      <pc:chgData name="Kunal Kothavade" userId="91aaf175883141cf" providerId="Windows Live" clId="Web-{EB871B1C-B5E2-42F6-A4E1-7DC4E5A6CF53}" dt="2023-03-13T04:34:21.140" v="24"/>
      <pc:docMkLst>
        <pc:docMk/>
      </pc:docMkLst>
      <pc:sldChg chg="addSp delSp modSp mod setBg modClrScheme addAnim delAnim chgLayout">
        <pc:chgData name="Kunal Kothavade" userId="91aaf175883141cf" providerId="Windows Live" clId="Web-{EB871B1C-B5E2-42F6-A4E1-7DC4E5A6CF53}" dt="2023-03-13T04:34:21.140" v="24"/>
        <pc:sldMkLst>
          <pc:docMk/>
          <pc:sldMk cId="109857222" sldId="256"/>
        </pc:sldMkLst>
        <pc:spChg chg="mod">
          <ac:chgData name="Kunal Kothavade" userId="91aaf175883141cf" providerId="Windows Live" clId="Web-{EB871B1C-B5E2-42F6-A4E1-7DC4E5A6CF53}" dt="2023-03-13T04:34:12.343" v="23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unal Kothavade" userId="91aaf175883141cf" providerId="Windows Live" clId="Web-{EB871B1C-B5E2-42F6-A4E1-7DC4E5A6CF53}" dt="2023-03-13T04:34:21.140" v="2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unal Kothavade" userId="91aaf175883141cf" providerId="Windows Live" clId="Web-{EB871B1C-B5E2-42F6-A4E1-7DC4E5A6CF53}" dt="2023-03-13T04:34:12.280" v="22"/>
          <ac:spMkLst>
            <pc:docMk/>
            <pc:sldMk cId="109857222" sldId="256"/>
            <ac:spMk id="8" creationId="{19F9BF86-FE94-4517-B97D-026C7515E589}"/>
          </ac:spMkLst>
        </pc:spChg>
        <pc:spChg chg="add">
          <ac:chgData name="Kunal Kothavade" userId="91aaf175883141cf" providerId="Windows Live" clId="Web-{EB871B1C-B5E2-42F6-A4E1-7DC4E5A6CF53}" dt="2023-03-13T04:34:12.343" v="23"/>
          <ac:spMkLst>
            <pc:docMk/>
            <pc:sldMk cId="109857222" sldId="256"/>
            <ac:spMk id="15" creationId="{2D924463-4DB7-437D-85B1-7EE5042DE522}"/>
          </ac:spMkLst>
        </pc:spChg>
        <pc:spChg chg="add">
          <ac:chgData name="Kunal Kothavade" userId="91aaf175883141cf" providerId="Windows Live" clId="Web-{EB871B1C-B5E2-42F6-A4E1-7DC4E5A6CF53}" dt="2023-03-13T04:34:12.343" v="23"/>
          <ac:spMkLst>
            <pc:docMk/>
            <pc:sldMk cId="109857222" sldId="256"/>
            <ac:spMk id="16" creationId="{C8884498-8C0E-4CE3-A52C-4D46CFCBD241}"/>
          </ac:spMkLst>
        </pc:spChg>
        <pc:grpChg chg="add">
          <ac:chgData name="Kunal Kothavade" userId="91aaf175883141cf" providerId="Windows Live" clId="Web-{EB871B1C-B5E2-42F6-A4E1-7DC4E5A6CF53}" dt="2023-03-13T04:34:12.343" v="23"/>
          <ac:grpSpMkLst>
            <pc:docMk/>
            <pc:sldMk cId="109857222" sldId="256"/>
            <ac:grpSpMk id="12" creationId="{13CD130A-643A-4D11-9D36-1A18E7473DF4}"/>
          </ac:grpSpMkLst>
        </pc:grpChg>
        <pc:cxnChg chg="add del">
          <ac:chgData name="Kunal Kothavade" userId="91aaf175883141cf" providerId="Windows Live" clId="Web-{EB871B1C-B5E2-42F6-A4E1-7DC4E5A6CF53}" dt="2023-03-13T04:34:12.280" v="22"/>
          <ac:cxnSpMkLst>
            <pc:docMk/>
            <pc:sldMk cId="109857222" sldId="256"/>
            <ac:cxnSpMk id="10" creationId="{E029EB34-F8B3-4B6A-AD68-BF354FBA6F87}"/>
          </ac:cxnSpMkLst>
        </pc:cxnChg>
      </pc:sldChg>
      <pc:sldMasterChg chg="add del addSldLayout delSldLayout">
        <pc:chgData name="Kunal Kothavade" userId="91aaf175883141cf" providerId="Windows Live" clId="Web-{EB871B1C-B5E2-42F6-A4E1-7DC4E5A6CF53}" dt="2023-03-13T04:34:12.343" v="23"/>
        <pc:sldMasterMkLst>
          <pc:docMk/>
          <pc:sldMasterMk cId="2460954070" sldId="2147483660"/>
        </pc:sldMasterMkLst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unal Kothavade" userId="91aaf175883141cf" providerId="Windows Live" clId="Web-{EB871B1C-B5E2-42F6-A4E1-7DC4E5A6CF53}" dt="2023-03-13T04:34:12.343" v="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unal Kothavade" userId="91aaf175883141cf" providerId="Windows Live" clId="Web-{EB871B1C-B5E2-42F6-A4E1-7DC4E5A6CF53}" dt="2023-03-13T04:34:12.280" v="22"/>
        <pc:sldMasterMkLst>
          <pc:docMk/>
          <pc:sldMasterMk cId="333988345" sldId="2147483685"/>
        </pc:sldMasterMkLst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1976198374" sldId="2147483674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4259245482" sldId="2147483675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3655852115" sldId="2147483676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3743561403" sldId="2147483677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3665015381" sldId="2147483678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3501840548" sldId="2147483679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990111645" sldId="2147483680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4265947069" sldId="2147483681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3889805301" sldId="2147483682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826286097" sldId="2147483683"/>
          </pc:sldLayoutMkLst>
        </pc:sldLayoutChg>
        <pc:sldLayoutChg chg="add del">
          <pc:chgData name="Kunal Kothavade" userId="91aaf175883141cf" providerId="Windows Live" clId="Web-{EB871B1C-B5E2-42F6-A4E1-7DC4E5A6CF53}" dt="2023-03-13T04:34:12.280" v="22"/>
          <pc:sldLayoutMkLst>
            <pc:docMk/>
            <pc:sldMasterMk cId="333988345" sldId="2147483685"/>
            <pc:sldLayoutMk cId="3800474814" sldId="2147483684"/>
          </pc:sldLayoutMkLst>
        </pc:sldLayoutChg>
      </pc:sldMasterChg>
      <pc:sldMasterChg chg="add addSldLayout">
        <pc:chgData name="Kunal Kothavade" userId="91aaf175883141cf" providerId="Windows Live" clId="Web-{EB871B1C-B5E2-42F6-A4E1-7DC4E5A6CF53}" dt="2023-03-13T04:34:12.343" v="23"/>
        <pc:sldMasterMkLst>
          <pc:docMk/>
          <pc:sldMasterMk cId="2464267499" sldId="2147483763"/>
        </pc:sldMasterMkLst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155353285" sldId="2147483752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3997761466" sldId="2147483753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2591660358" sldId="2147483754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767787501" sldId="2147483755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2296493214" sldId="2147483756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1910508116" sldId="2147483757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3630682070" sldId="2147483758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2667202715" sldId="2147483759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1043705826" sldId="2147483760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251525213" sldId="2147483761"/>
          </pc:sldLayoutMkLst>
        </pc:sldLayoutChg>
        <pc:sldLayoutChg chg="add">
          <pc:chgData name="Kunal Kothavade" userId="91aaf175883141cf" providerId="Windows Live" clId="Web-{EB871B1C-B5E2-42F6-A4E1-7DC4E5A6CF53}" dt="2023-03-13T04:34:12.343" v="23"/>
          <pc:sldLayoutMkLst>
            <pc:docMk/>
            <pc:sldMasterMk cId="2464267499" sldId="2147483763"/>
            <pc:sldLayoutMk cId="520853054" sldId="2147483762"/>
          </pc:sldLayoutMkLst>
        </pc:sldLayoutChg>
      </pc:sldMasterChg>
    </pc:docChg>
  </pc:docChgLst>
  <pc:docChgLst>
    <pc:chgData name="Kunal Kothavade" userId="91aaf175883141cf" providerId="Windows Live" clId="Web-{4237C565-3312-4B94-BCBC-58546B2BC011}"/>
    <pc:docChg chg="modSld">
      <pc:chgData name="Kunal Kothavade" userId="91aaf175883141cf" providerId="Windows Live" clId="Web-{4237C565-3312-4B94-BCBC-58546B2BC011}" dt="2023-03-13T04:41:22.591" v="13" actId="14100"/>
      <pc:docMkLst>
        <pc:docMk/>
      </pc:docMkLst>
      <pc:sldChg chg="modSp">
        <pc:chgData name="Kunal Kothavade" userId="91aaf175883141cf" providerId="Windows Live" clId="Web-{4237C565-3312-4B94-BCBC-58546B2BC011}" dt="2023-03-13T04:41:22.591" v="13" actId="14100"/>
        <pc:sldMkLst>
          <pc:docMk/>
          <pc:sldMk cId="3727690105" sldId="257"/>
        </pc:sldMkLst>
        <pc:spChg chg="mod">
          <ac:chgData name="Kunal Kothavade" userId="91aaf175883141cf" providerId="Windows Live" clId="Web-{4237C565-3312-4B94-BCBC-58546B2BC011}" dt="2023-03-13T04:41:19.326" v="12" actId="14100"/>
          <ac:spMkLst>
            <pc:docMk/>
            <pc:sldMk cId="3727690105" sldId="257"/>
            <ac:spMk id="2" creationId="{3B34DD68-DFF6-9F78-CB0F-6D9209F54A1F}"/>
          </ac:spMkLst>
        </pc:spChg>
        <pc:spChg chg="mod">
          <ac:chgData name="Kunal Kothavade" userId="91aaf175883141cf" providerId="Windows Live" clId="Web-{4237C565-3312-4B94-BCBC-58546B2BC011}" dt="2023-03-13T04:41:22.591" v="13" actId="14100"/>
          <ac:spMkLst>
            <pc:docMk/>
            <pc:sldMk cId="3727690105" sldId="257"/>
            <ac:spMk id="3" creationId="{4EE25893-C7F9-82E5-EF92-7C9C2B7E4153}"/>
          </ac:spMkLst>
        </pc:spChg>
      </pc:sldChg>
    </pc:docChg>
  </pc:docChgLst>
  <pc:docChgLst>
    <pc:chgData clId="Web-{EB871B1C-B5E2-42F6-A4E1-7DC4E5A6CF53}"/>
    <pc:docChg chg="modSld">
      <pc:chgData name="" userId="" providerId="" clId="Web-{EB871B1C-B5E2-42F6-A4E1-7DC4E5A6CF53}" dt="2023-03-13T04:33:04.122" v="8" actId="20577"/>
      <pc:docMkLst>
        <pc:docMk/>
      </pc:docMkLst>
      <pc:sldChg chg="modSp">
        <pc:chgData name="" userId="" providerId="" clId="Web-{EB871B1C-B5E2-42F6-A4E1-7DC4E5A6CF53}" dt="2023-03-13T04:33:04.122" v="8" actId="20577"/>
        <pc:sldMkLst>
          <pc:docMk/>
          <pc:sldMk cId="109857222" sldId="256"/>
        </pc:sldMkLst>
        <pc:spChg chg="mod">
          <ac:chgData name="" userId="" providerId="" clId="Web-{EB871B1C-B5E2-42F6-A4E1-7DC4E5A6CF53}" dt="2023-03-13T04:33:04.122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Kunal Kothavade" userId="91aaf175883141cf" providerId="Windows Live" clId="Web-{A9114F7A-0528-44F1-890C-63BE001B211F}"/>
    <pc:docChg chg="addSld delSld modSld">
      <pc:chgData name="Kunal Kothavade" userId="91aaf175883141cf" providerId="Windows Live" clId="Web-{A9114F7A-0528-44F1-890C-63BE001B211F}" dt="2023-03-13T06:35:32.228" v="508" actId="1076"/>
      <pc:docMkLst>
        <pc:docMk/>
      </pc:docMkLst>
      <pc:sldChg chg="addSp delSp modSp">
        <pc:chgData name="Kunal Kothavade" userId="91aaf175883141cf" providerId="Windows Live" clId="Web-{A9114F7A-0528-44F1-890C-63BE001B211F}" dt="2023-03-13T06:35:32.228" v="508" actId="1076"/>
        <pc:sldMkLst>
          <pc:docMk/>
          <pc:sldMk cId="3727690105" sldId="257"/>
        </pc:sldMkLst>
        <pc:spChg chg="mod">
          <ac:chgData name="Kunal Kothavade" userId="91aaf175883141cf" providerId="Windows Live" clId="Web-{A9114F7A-0528-44F1-890C-63BE001B211F}" dt="2023-03-13T05:58:34.292" v="252"/>
          <ac:spMkLst>
            <pc:docMk/>
            <pc:sldMk cId="3727690105" sldId="257"/>
            <ac:spMk id="5" creationId="{32C6B990-6C57-6CF4-55A2-561DCF80D205}"/>
          </ac:spMkLst>
        </pc:spChg>
        <pc:spChg chg="mod">
          <ac:chgData name="Kunal Kothavade" userId="91aaf175883141cf" providerId="Windows Live" clId="Web-{A9114F7A-0528-44F1-890C-63BE001B211F}" dt="2023-03-13T05:58:34.292" v="251"/>
          <ac:spMkLst>
            <pc:docMk/>
            <pc:sldMk cId="3727690105" sldId="257"/>
            <ac:spMk id="6" creationId="{EAB0D44B-B095-8FF6-0454-51861B07B81F}"/>
          </ac:spMkLst>
        </pc:spChg>
        <pc:spChg chg="mod">
          <ac:chgData name="Kunal Kothavade" userId="91aaf175883141cf" providerId="Windows Live" clId="Web-{A9114F7A-0528-44F1-890C-63BE001B211F}" dt="2023-03-13T06:01:20.157" v="264" actId="1076"/>
          <ac:spMkLst>
            <pc:docMk/>
            <pc:sldMk cId="3727690105" sldId="257"/>
            <ac:spMk id="7" creationId="{C8E1C77C-CBDD-7984-E461-3EE6B7E661FA}"/>
          </ac:spMkLst>
        </pc:spChg>
        <pc:spChg chg="add mod">
          <ac:chgData name="Kunal Kothavade" userId="91aaf175883141cf" providerId="Windows Live" clId="Web-{A9114F7A-0528-44F1-890C-63BE001B211F}" dt="2023-03-13T05:37:08.842" v="98" actId="20577"/>
          <ac:spMkLst>
            <pc:docMk/>
            <pc:sldMk cId="3727690105" sldId="257"/>
            <ac:spMk id="8" creationId="{91F5F88C-13DB-135A-3C4B-8B56B6CB3438}"/>
          </ac:spMkLst>
        </pc:spChg>
        <pc:spChg chg="add mod">
          <ac:chgData name="Kunal Kothavade" userId="91aaf175883141cf" providerId="Windows Live" clId="Web-{A9114F7A-0528-44F1-890C-63BE001B211F}" dt="2023-03-13T06:15:11.795" v="307" actId="20577"/>
          <ac:spMkLst>
            <pc:docMk/>
            <pc:sldMk cId="3727690105" sldId="257"/>
            <ac:spMk id="9" creationId="{C7FE73F4-B714-5B0F-1742-A12DC8082397}"/>
          </ac:spMkLst>
        </pc:spChg>
        <pc:spChg chg="del">
          <ac:chgData name="Kunal Kothavade" userId="91aaf175883141cf" providerId="Windows Live" clId="Web-{A9114F7A-0528-44F1-890C-63BE001B211F}" dt="2023-03-13T05:56:49.492" v="222"/>
          <ac:spMkLst>
            <pc:docMk/>
            <pc:sldMk cId="3727690105" sldId="257"/>
            <ac:spMk id="12" creationId="{EEC00A39-9EB3-BE72-2D26-2A90413FC85C}"/>
          </ac:spMkLst>
        </pc:spChg>
        <pc:spChg chg="mod">
          <ac:chgData name="Kunal Kothavade" userId="91aaf175883141cf" providerId="Windows Live" clId="Web-{A9114F7A-0528-44F1-890C-63BE001B211F}" dt="2023-03-13T06:26:32.537" v="440" actId="20577"/>
          <ac:spMkLst>
            <pc:docMk/>
            <pc:sldMk cId="3727690105" sldId="257"/>
            <ac:spMk id="13" creationId="{7412715D-724E-90B0-74AF-574071E20A15}"/>
          </ac:spMkLst>
        </pc:spChg>
        <pc:spChg chg="mod">
          <ac:chgData name="Kunal Kothavade" userId="91aaf175883141cf" providerId="Windows Live" clId="Web-{A9114F7A-0528-44F1-890C-63BE001B211F}" dt="2023-03-13T05:59:02.637" v="255"/>
          <ac:spMkLst>
            <pc:docMk/>
            <pc:sldMk cId="3727690105" sldId="257"/>
            <ac:spMk id="14" creationId="{9C1ADDCE-50C6-5A1A-80BC-40BBCEB02BCC}"/>
          </ac:spMkLst>
        </pc:spChg>
        <pc:spChg chg="add mod">
          <ac:chgData name="Kunal Kothavade" userId="91aaf175883141cf" providerId="Windows Live" clId="Web-{A9114F7A-0528-44F1-890C-63BE001B211F}" dt="2023-03-13T06:20:17.696" v="390" actId="1076"/>
          <ac:spMkLst>
            <pc:docMk/>
            <pc:sldMk cId="3727690105" sldId="257"/>
            <ac:spMk id="16" creationId="{8004192A-A111-8399-C709-1333B589A719}"/>
          </ac:spMkLst>
        </pc:spChg>
        <pc:spChg chg="add mod">
          <ac:chgData name="Kunal Kothavade" userId="91aaf175883141cf" providerId="Windows Live" clId="Web-{A9114F7A-0528-44F1-890C-63BE001B211F}" dt="2023-03-13T06:20:17.696" v="391" actId="1076"/>
          <ac:spMkLst>
            <pc:docMk/>
            <pc:sldMk cId="3727690105" sldId="257"/>
            <ac:spMk id="20" creationId="{191B4A3A-65E0-0BEC-DFB8-035F0EE1ECD7}"/>
          </ac:spMkLst>
        </pc:spChg>
        <pc:spChg chg="add mod">
          <ac:chgData name="Kunal Kothavade" userId="91aaf175883141cf" providerId="Windows Live" clId="Web-{A9114F7A-0528-44F1-890C-63BE001B211F}" dt="2023-03-13T06:31:44.939" v="491" actId="14100"/>
          <ac:spMkLst>
            <pc:docMk/>
            <pc:sldMk cId="3727690105" sldId="257"/>
            <ac:spMk id="23" creationId="{4D9D4E39-A30D-E89C-B45A-EF66F5226891}"/>
          </ac:spMkLst>
        </pc:spChg>
        <pc:spChg chg="add del">
          <ac:chgData name="Kunal Kothavade" userId="91aaf175883141cf" providerId="Windows Live" clId="Web-{A9114F7A-0528-44F1-890C-63BE001B211F}" dt="2023-03-13T06:21:27.777" v="409"/>
          <ac:spMkLst>
            <pc:docMk/>
            <pc:sldMk cId="3727690105" sldId="257"/>
            <ac:spMk id="24" creationId="{87736DBB-682B-45B6-6133-E5F37ED9296A}"/>
          </ac:spMkLst>
        </pc:spChg>
        <pc:spChg chg="add mod">
          <ac:chgData name="Kunal Kothavade" userId="91aaf175883141cf" providerId="Windows Live" clId="Web-{A9114F7A-0528-44F1-890C-63BE001B211F}" dt="2023-03-13T06:31:48.876" v="492" actId="14100"/>
          <ac:spMkLst>
            <pc:docMk/>
            <pc:sldMk cId="3727690105" sldId="257"/>
            <ac:spMk id="25" creationId="{D0999BA0-A743-9C01-8296-31D8BF812FFF}"/>
          </ac:spMkLst>
        </pc:spChg>
        <pc:spChg chg="add mod">
          <ac:chgData name="Kunal Kothavade" userId="91aaf175883141cf" providerId="Windows Live" clId="Web-{A9114F7A-0528-44F1-890C-63BE001B211F}" dt="2023-03-13T06:32:19.299" v="495" actId="1076"/>
          <ac:spMkLst>
            <pc:docMk/>
            <pc:sldMk cId="3727690105" sldId="257"/>
            <ac:spMk id="26" creationId="{28919A7D-4B0D-A743-1AE9-788B8FA68C9F}"/>
          </ac:spMkLst>
        </pc:spChg>
        <pc:spChg chg="add mod">
          <ac:chgData name="Kunal Kothavade" userId="91aaf175883141cf" providerId="Windows Live" clId="Web-{A9114F7A-0528-44F1-890C-63BE001B211F}" dt="2023-03-13T06:26:35.475" v="442"/>
          <ac:spMkLst>
            <pc:docMk/>
            <pc:sldMk cId="3727690105" sldId="257"/>
            <ac:spMk id="28" creationId="{C643078D-E43C-9BFA-9A32-97879A1FE24A}"/>
          </ac:spMkLst>
        </pc:spChg>
        <pc:spChg chg="add mod">
          <ac:chgData name="Kunal Kothavade" userId="91aaf175883141cf" providerId="Windows Live" clId="Web-{A9114F7A-0528-44F1-890C-63BE001B211F}" dt="2023-03-13T06:32:24.518" v="496" actId="1076"/>
          <ac:spMkLst>
            <pc:docMk/>
            <pc:sldMk cId="3727690105" sldId="257"/>
            <ac:spMk id="29" creationId="{6BB44E34-F05A-A7D0-E516-6FD18ACCF83B}"/>
          </ac:spMkLst>
        </pc:spChg>
        <pc:spChg chg="add mod">
          <ac:chgData name="Kunal Kothavade" userId="91aaf175883141cf" providerId="Windows Live" clId="Web-{A9114F7A-0528-44F1-890C-63BE001B211F}" dt="2023-03-13T06:31:09.984" v="489" actId="1076"/>
          <ac:spMkLst>
            <pc:docMk/>
            <pc:sldMk cId="3727690105" sldId="257"/>
            <ac:spMk id="33" creationId="{5C407369-7361-CA6C-1DB9-FEA399AB9DDE}"/>
          </ac:spMkLst>
        </pc:spChg>
        <pc:spChg chg="add mod">
          <ac:chgData name="Kunal Kothavade" userId="91aaf175883141cf" providerId="Windows Live" clId="Web-{A9114F7A-0528-44F1-890C-63BE001B211F}" dt="2023-03-13T06:32:19.283" v="494" actId="1076"/>
          <ac:spMkLst>
            <pc:docMk/>
            <pc:sldMk cId="3727690105" sldId="257"/>
            <ac:spMk id="34" creationId="{EA4F05CD-26D0-3CEE-7D23-D607898F810F}"/>
          </ac:spMkLst>
        </pc:spChg>
        <pc:spChg chg="add mod">
          <ac:chgData name="Kunal Kothavade" userId="91aaf175883141cf" providerId="Windows Live" clId="Web-{A9114F7A-0528-44F1-890C-63BE001B211F}" dt="2023-03-13T06:35:32.228" v="508" actId="1076"/>
          <ac:spMkLst>
            <pc:docMk/>
            <pc:sldMk cId="3727690105" sldId="257"/>
            <ac:spMk id="38" creationId="{4D5361F4-20C5-2FC7-D409-2DD560B6911B}"/>
          </ac:spMkLst>
        </pc:spChg>
        <pc:grpChg chg="mod">
          <ac:chgData name="Kunal Kothavade" userId="91aaf175883141cf" providerId="Windows Live" clId="Web-{A9114F7A-0528-44F1-890C-63BE001B211F}" dt="2023-03-13T06:23:00.577" v="422" actId="1076"/>
          <ac:grpSpMkLst>
            <pc:docMk/>
            <pc:sldMk cId="3727690105" sldId="257"/>
            <ac:grpSpMk id="11" creationId="{41547B89-B51F-2A18-72F7-05AC3C1E4195}"/>
          </ac:grpSpMkLst>
        </pc:grpChg>
        <pc:grpChg chg="mod">
          <ac:chgData name="Kunal Kothavade" userId="91aaf175883141cf" providerId="Windows Live" clId="Web-{A9114F7A-0528-44F1-890C-63BE001B211F}" dt="2023-03-13T06:27:56.165" v="460" actId="14100"/>
          <ac:grpSpMkLst>
            <pc:docMk/>
            <pc:sldMk cId="3727690105" sldId="257"/>
            <ac:grpSpMk id="15" creationId="{6FF2D483-0E2F-1CA0-18B9-24A0C8A0EBB9}"/>
          </ac:grpSpMkLst>
        </pc:grpChg>
        <pc:grpChg chg="add mod">
          <ac:chgData name="Kunal Kothavade" userId="91aaf175883141cf" providerId="Windows Live" clId="Web-{A9114F7A-0528-44F1-890C-63BE001B211F}" dt="2023-03-13T06:14:03.886" v="300" actId="1076"/>
          <ac:grpSpMkLst>
            <pc:docMk/>
            <pc:sldMk cId="3727690105" sldId="257"/>
            <ac:grpSpMk id="18" creationId="{FF6F1E0B-1129-6C45-4CB4-A17DD60E2F21}"/>
          </ac:grpSpMkLst>
        </pc:grpChg>
        <pc:grpChg chg="add mod">
          <ac:chgData name="Kunal Kothavade" userId="91aaf175883141cf" providerId="Windows Live" clId="Web-{A9114F7A-0528-44F1-890C-63BE001B211F}" dt="2023-03-13T06:22:19.122" v="421" actId="14100"/>
          <ac:grpSpMkLst>
            <pc:docMk/>
            <pc:sldMk cId="3727690105" sldId="257"/>
            <ac:grpSpMk id="27" creationId="{500BE23D-A0A9-6636-E0AB-A02B26E7EA9A}"/>
          </ac:grpSpMkLst>
        </pc:grpChg>
        <pc:grpChg chg="add mod">
          <ac:chgData name="Kunal Kothavade" userId="91aaf175883141cf" providerId="Windows Live" clId="Web-{A9114F7A-0528-44F1-890C-63BE001B211F}" dt="2023-03-13T06:33:13.660" v="503" actId="1076"/>
          <ac:grpSpMkLst>
            <pc:docMk/>
            <pc:sldMk cId="3727690105" sldId="257"/>
            <ac:grpSpMk id="35" creationId="{1341FE67-0EAC-9D9C-E773-DA26BF7E55D6}"/>
          </ac:grpSpMkLst>
        </pc:grpChg>
        <pc:grpChg chg="add mod">
          <ac:chgData name="Kunal Kothavade" userId="91aaf175883141cf" providerId="Windows Live" clId="Web-{A9114F7A-0528-44F1-890C-63BE001B211F}" dt="2023-03-13T06:33:13.629" v="501" actId="1076"/>
          <ac:grpSpMkLst>
            <pc:docMk/>
            <pc:sldMk cId="3727690105" sldId="257"/>
            <ac:grpSpMk id="36" creationId="{54A8773C-80F4-8784-66F0-8BB9296CC8A4}"/>
          </ac:grpSpMkLst>
        </pc:grpChg>
        <pc:grpChg chg="add mod">
          <ac:chgData name="Kunal Kothavade" userId="91aaf175883141cf" providerId="Windows Live" clId="Web-{A9114F7A-0528-44F1-890C-63BE001B211F}" dt="2023-03-13T06:33:13.645" v="502" actId="1076"/>
          <ac:grpSpMkLst>
            <pc:docMk/>
            <pc:sldMk cId="3727690105" sldId="257"/>
            <ac:grpSpMk id="37" creationId="{CC64709E-405F-6EE6-3931-71A75C33BE1F}"/>
          </ac:grpSpMkLst>
        </pc:grpChg>
        <pc:graphicFrameChg chg="add del mod">
          <ac:chgData name="Kunal Kothavade" userId="91aaf175883141cf" providerId="Windows Live" clId="Web-{A9114F7A-0528-44F1-890C-63BE001B211F}" dt="2023-03-13T05:54:41.315" v="179"/>
          <ac:graphicFrameMkLst>
            <pc:docMk/>
            <pc:sldMk cId="3727690105" sldId="257"/>
            <ac:graphicFrameMk id="22" creationId="{BE2B0B91-FD01-62C6-C696-4AAF9AA7331C}"/>
          </ac:graphicFrameMkLst>
        </pc:graphicFrameChg>
        <pc:picChg chg="add mod">
          <ac:chgData name="Kunal Kothavade" userId="91aaf175883141cf" providerId="Windows Live" clId="Web-{A9114F7A-0528-44F1-890C-63BE001B211F}" dt="2023-03-13T05:42:29.384" v="138"/>
          <ac:picMkLst>
            <pc:docMk/>
            <pc:sldMk cId="3727690105" sldId="257"/>
            <ac:picMk id="3" creationId="{65CB539E-60E1-C992-7EDF-7D67EAFAD266}"/>
          </ac:picMkLst>
        </pc:picChg>
        <pc:picChg chg="add mod">
          <ac:chgData name="Kunal Kothavade" userId="91aaf175883141cf" providerId="Windows Live" clId="Web-{A9114F7A-0528-44F1-890C-63BE001B211F}" dt="2023-03-13T06:20:17.681" v="389" actId="1076"/>
          <ac:picMkLst>
            <pc:docMk/>
            <pc:sldMk cId="3727690105" sldId="257"/>
            <ac:picMk id="10" creationId="{5419F9B7-81D1-7DA1-4A1B-90581D86173F}"/>
          </ac:picMkLst>
        </pc:picChg>
        <pc:picChg chg="del">
          <ac:chgData name="Kunal Kothavade" userId="91aaf175883141cf" providerId="Windows Live" clId="Web-{A9114F7A-0528-44F1-890C-63BE001B211F}" dt="2023-03-13T05:23:25.533" v="0"/>
          <ac:picMkLst>
            <pc:docMk/>
            <pc:sldMk cId="3727690105" sldId="257"/>
            <ac:picMk id="17" creationId="{7F50A843-E771-0050-D83B-6D2743B1185A}"/>
          </ac:picMkLst>
        </pc:picChg>
        <pc:cxnChg chg="add">
          <ac:chgData name="Kunal Kothavade" userId="91aaf175883141cf" providerId="Windows Live" clId="Web-{A9114F7A-0528-44F1-890C-63BE001B211F}" dt="2023-03-13T06:27:41.571" v="457"/>
          <ac:cxnSpMkLst>
            <pc:docMk/>
            <pc:sldMk cId="3727690105" sldId="257"/>
            <ac:cxnSpMk id="30" creationId="{0479D80E-8DB6-9B30-D79E-C25ED0D57D7F}"/>
          </ac:cxnSpMkLst>
        </pc:cxnChg>
        <pc:cxnChg chg="add">
          <ac:chgData name="Kunal Kothavade" userId="91aaf175883141cf" providerId="Windows Live" clId="Web-{A9114F7A-0528-44F1-890C-63BE001B211F}" dt="2023-03-13T06:27:48.540" v="458"/>
          <ac:cxnSpMkLst>
            <pc:docMk/>
            <pc:sldMk cId="3727690105" sldId="257"/>
            <ac:cxnSpMk id="31" creationId="{F8847F69-46DF-09B6-7A3D-B6A11D6014DC}"/>
          </ac:cxnSpMkLst>
        </pc:cxnChg>
        <pc:cxnChg chg="add">
          <ac:chgData name="Kunal Kothavade" userId="91aaf175883141cf" providerId="Windows Live" clId="Web-{A9114F7A-0528-44F1-890C-63BE001B211F}" dt="2023-03-13T06:28:07.259" v="461"/>
          <ac:cxnSpMkLst>
            <pc:docMk/>
            <pc:sldMk cId="3727690105" sldId="257"/>
            <ac:cxnSpMk id="32" creationId="{494E7002-8D4E-BA15-288C-A0259FF8D608}"/>
          </ac:cxnSpMkLst>
        </pc:cxnChg>
      </pc:sldChg>
      <pc:sldChg chg="modSp">
        <pc:chgData name="Kunal Kothavade" userId="91aaf175883141cf" providerId="Windows Live" clId="Web-{A9114F7A-0528-44F1-890C-63BE001B211F}" dt="2023-03-13T05:42:16.368" v="137"/>
        <pc:sldMkLst>
          <pc:docMk/>
          <pc:sldMk cId="2737253714" sldId="258"/>
        </pc:sldMkLst>
        <pc:spChg chg="mod">
          <ac:chgData name="Kunal Kothavade" userId="91aaf175883141cf" providerId="Windows Live" clId="Web-{A9114F7A-0528-44F1-890C-63BE001B211F}" dt="2023-03-13T05:42:16.368" v="137"/>
          <ac:spMkLst>
            <pc:docMk/>
            <pc:sldMk cId="2737253714" sldId="258"/>
            <ac:spMk id="3" creationId="{F075BA41-587C-21F5-B396-85FC7416EE2D}"/>
          </ac:spMkLst>
        </pc:spChg>
        <pc:spChg chg="mod">
          <ac:chgData name="Kunal Kothavade" userId="91aaf175883141cf" providerId="Windows Live" clId="Web-{A9114F7A-0528-44F1-890C-63BE001B211F}" dt="2023-03-13T05:42:08.165" v="136"/>
          <ac:spMkLst>
            <pc:docMk/>
            <pc:sldMk cId="2737253714" sldId="258"/>
            <ac:spMk id="10" creationId="{267DEFED-CC04-B01C-3876-B5F097EB7E93}"/>
          </ac:spMkLst>
        </pc:spChg>
      </pc:sldChg>
      <pc:sldChg chg="addSp delSp modSp add replId">
        <pc:chgData name="Kunal Kothavade" userId="91aaf175883141cf" providerId="Windows Live" clId="Web-{A9114F7A-0528-44F1-890C-63BE001B211F}" dt="2023-03-13T06:17:45.800" v="361" actId="20577"/>
        <pc:sldMkLst>
          <pc:docMk/>
          <pc:sldMk cId="760570081" sldId="259"/>
        </pc:sldMkLst>
        <pc:spChg chg="del">
          <ac:chgData name="Kunal Kothavade" userId="91aaf175883141cf" providerId="Windows Live" clId="Web-{A9114F7A-0528-44F1-890C-63BE001B211F}" dt="2023-03-13T06:04:47.883" v="271"/>
          <ac:spMkLst>
            <pc:docMk/>
            <pc:sldMk cId="760570081" sldId="259"/>
            <ac:spMk id="16" creationId="{8004192A-A111-8399-C709-1333B589A719}"/>
          </ac:spMkLst>
        </pc:spChg>
        <pc:spChg chg="add mod">
          <ac:chgData name="Kunal Kothavade" userId="91aaf175883141cf" providerId="Windows Live" clId="Web-{A9114F7A-0528-44F1-890C-63BE001B211F}" dt="2023-03-13T06:08:55.392" v="291" actId="20577"/>
          <ac:spMkLst>
            <pc:docMk/>
            <pc:sldMk cId="760570081" sldId="259"/>
            <ac:spMk id="19" creationId="{0DB91FFE-210E-9375-8148-0820F590C2B1}"/>
          </ac:spMkLst>
        </pc:spChg>
        <pc:spChg chg="del">
          <ac:chgData name="Kunal Kothavade" userId="91aaf175883141cf" providerId="Windows Live" clId="Web-{A9114F7A-0528-44F1-890C-63BE001B211F}" dt="2023-03-13T06:04:43.789" v="266"/>
          <ac:spMkLst>
            <pc:docMk/>
            <pc:sldMk cId="760570081" sldId="259"/>
            <ac:spMk id="20" creationId="{191B4A3A-65E0-0BEC-DFB8-035F0EE1ECD7}"/>
          </ac:spMkLst>
        </pc:spChg>
        <pc:spChg chg="add mod">
          <ac:chgData name="Kunal Kothavade" userId="91aaf175883141cf" providerId="Windows Live" clId="Web-{A9114F7A-0528-44F1-890C-63BE001B211F}" dt="2023-03-13T06:17:45.800" v="361" actId="20577"/>
          <ac:spMkLst>
            <pc:docMk/>
            <pc:sldMk cId="760570081" sldId="259"/>
            <ac:spMk id="22" creationId="{534A94DE-04C0-A156-9059-4DE4837040E1}"/>
          </ac:spMkLst>
        </pc:spChg>
        <pc:grpChg chg="del">
          <ac:chgData name="Kunal Kothavade" userId="91aaf175883141cf" providerId="Windows Live" clId="Web-{A9114F7A-0528-44F1-890C-63BE001B211F}" dt="2023-03-13T06:04:43.789" v="270"/>
          <ac:grpSpMkLst>
            <pc:docMk/>
            <pc:sldMk cId="760570081" sldId="259"/>
            <ac:grpSpMk id="11" creationId="{41547B89-B51F-2A18-72F7-05AC3C1E4195}"/>
          </ac:grpSpMkLst>
        </pc:grpChg>
        <pc:grpChg chg="del">
          <ac:chgData name="Kunal Kothavade" userId="91aaf175883141cf" providerId="Windows Live" clId="Web-{A9114F7A-0528-44F1-890C-63BE001B211F}" dt="2023-03-13T06:04:43.789" v="269"/>
          <ac:grpSpMkLst>
            <pc:docMk/>
            <pc:sldMk cId="760570081" sldId="259"/>
            <ac:grpSpMk id="15" creationId="{6FF2D483-0E2F-1CA0-18B9-24A0C8A0EBB9}"/>
          </ac:grpSpMkLst>
        </pc:grpChg>
        <pc:grpChg chg="del">
          <ac:chgData name="Kunal Kothavade" userId="91aaf175883141cf" providerId="Windows Live" clId="Web-{A9114F7A-0528-44F1-890C-63BE001B211F}" dt="2023-03-13T06:04:43.789" v="268"/>
          <ac:grpSpMkLst>
            <pc:docMk/>
            <pc:sldMk cId="760570081" sldId="259"/>
            <ac:grpSpMk id="18" creationId="{FF6F1E0B-1129-6C45-4CB4-A17DD60E2F21}"/>
          </ac:grpSpMkLst>
        </pc:grpChg>
        <pc:picChg chg="del">
          <ac:chgData name="Kunal Kothavade" userId="91aaf175883141cf" providerId="Windows Live" clId="Web-{A9114F7A-0528-44F1-890C-63BE001B211F}" dt="2023-03-13T06:04:43.789" v="267"/>
          <ac:picMkLst>
            <pc:docMk/>
            <pc:sldMk cId="760570081" sldId="259"/>
            <ac:picMk id="10" creationId="{5419F9B7-81D1-7DA1-4A1B-90581D86173F}"/>
          </ac:picMkLst>
        </pc:picChg>
        <pc:picChg chg="add mod">
          <ac:chgData name="Kunal Kothavade" userId="91aaf175883141cf" providerId="Windows Live" clId="Web-{A9114F7A-0528-44F1-890C-63BE001B211F}" dt="2023-03-13T06:07:37.170" v="280" actId="1076"/>
          <ac:picMkLst>
            <pc:docMk/>
            <pc:sldMk cId="760570081" sldId="259"/>
            <ac:picMk id="12" creationId="{97CA9032-985D-A4BB-8813-04F7476D150C}"/>
          </ac:picMkLst>
        </pc:picChg>
      </pc:sldChg>
      <pc:sldChg chg="add del replId">
        <pc:chgData name="Kunal Kothavade" userId="91aaf175883141cf" providerId="Windows Live" clId="Web-{A9114F7A-0528-44F1-890C-63BE001B211F}" dt="2023-03-13T06:08:29.891" v="284"/>
        <pc:sldMkLst>
          <pc:docMk/>
          <pc:sldMk cId="2336108802" sldId="260"/>
        </pc:sldMkLst>
      </pc:sldChg>
      <pc:sldChg chg="add del replId">
        <pc:chgData name="Kunal Kothavade" userId="91aaf175883141cf" providerId="Windows Live" clId="Web-{A9114F7A-0528-44F1-890C-63BE001B211F}" dt="2023-03-13T06:08:14.937" v="282"/>
        <pc:sldMkLst>
          <pc:docMk/>
          <pc:sldMk cId="4074656267" sldId="260"/>
        </pc:sldMkLst>
      </pc:sldChg>
    </pc:docChg>
  </pc:docChgLst>
  <pc:docChgLst>
    <pc:chgData name="Kunal Kothavade" userId="91aaf175883141cf" providerId="Windows Live" clId="Web-{34775B97-1156-495C-8F54-6EAEBB442BBD}"/>
    <pc:docChg chg="addSld delSld modSld">
      <pc:chgData name="Kunal Kothavade" userId="91aaf175883141cf" providerId="Windows Live" clId="Web-{34775B97-1156-495C-8F54-6EAEBB442BBD}" dt="2023-03-13T14:43:33.865" v="2347" actId="20577"/>
      <pc:docMkLst>
        <pc:docMk/>
      </pc:docMkLst>
      <pc:sldChg chg="addSp delSp modSp">
        <pc:chgData name="Kunal Kothavade" userId="91aaf175883141cf" providerId="Windows Live" clId="Web-{34775B97-1156-495C-8F54-6EAEBB442BBD}" dt="2023-03-13T13:12:45.675" v="1121" actId="1076"/>
        <pc:sldMkLst>
          <pc:docMk/>
          <pc:sldMk cId="3727690105" sldId="257"/>
        </pc:sldMkLst>
        <pc:spChg chg="topLvl">
          <ac:chgData name="Kunal Kothavade" userId="91aaf175883141cf" providerId="Windows Live" clId="Web-{34775B97-1156-495C-8F54-6EAEBB442BBD}" dt="2023-03-13T06:37:18.146" v="0"/>
          <ac:spMkLst>
            <pc:docMk/>
            <pc:sldMk cId="3727690105" sldId="257"/>
            <ac:spMk id="5" creationId="{32C6B990-6C57-6CF4-55A2-561DCF80D205}"/>
          </ac:spMkLst>
        </pc:spChg>
        <pc:spChg chg="mod topLvl">
          <ac:chgData name="Kunal Kothavade" userId="91aaf175883141cf" providerId="Windows Live" clId="Web-{34775B97-1156-495C-8F54-6EAEBB442BBD}" dt="2023-03-13T06:44:22.773" v="48" actId="1076"/>
          <ac:spMkLst>
            <pc:docMk/>
            <pc:sldMk cId="3727690105" sldId="257"/>
            <ac:spMk id="6" creationId="{EAB0D44B-B095-8FF6-0454-51861B07B81F}"/>
          </ac:spMkLst>
        </pc:spChg>
        <pc:spChg chg="mod topLvl">
          <ac:chgData name="Kunal Kothavade" userId="91aaf175883141cf" providerId="Windows Live" clId="Web-{34775B97-1156-495C-8F54-6EAEBB442BBD}" dt="2023-03-13T06:43:36.474" v="42" actId="20577"/>
          <ac:spMkLst>
            <pc:docMk/>
            <pc:sldMk cId="3727690105" sldId="257"/>
            <ac:spMk id="7" creationId="{C8E1C77C-CBDD-7984-E461-3EE6B7E661FA}"/>
          </ac:spMkLst>
        </pc:spChg>
        <pc:spChg chg="add mod">
          <ac:chgData name="Kunal Kothavade" userId="91aaf175883141cf" providerId="Windows Live" clId="Web-{34775B97-1156-495C-8F54-6EAEBB442BBD}" dt="2023-03-13T06:37:39.881" v="2"/>
          <ac:spMkLst>
            <pc:docMk/>
            <pc:sldMk cId="3727690105" sldId="257"/>
            <ac:spMk id="12" creationId="{8CFDC7DA-C05A-0FCC-3589-B88CA2F2BAE7}"/>
          </ac:spMkLst>
        </pc:spChg>
        <pc:spChg chg="mod">
          <ac:chgData name="Kunal Kothavade" userId="91aaf175883141cf" providerId="Windows Live" clId="Web-{34775B97-1156-495C-8F54-6EAEBB442BBD}" dt="2023-03-13T06:43:51.990" v="44" actId="1076"/>
          <ac:spMkLst>
            <pc:docMk/>
            <pc:sldMk cId="3727690105" sldId="257"/>
            <ac:spMk id="13" creationId="{7412715D-724E-90B0-74AF-574071E20A15}"/>
          </ac:spMkLst>
        </pc:spChg>
        <pc:spChg chg="mod">
          <ac:chgData name="Kunal Kothavade" userId="91aaf175883141cf" providerId="Windows Live" clId="Web-{34775B97-1156-495C-8F54-6EAEBB442BBD}" dt="2023-03-13T06:43:41.287" v="43" actId="20577"/>
          <ac:spMkLst>
            <pc:docMk/>
            <pc:sldMk cId="3727690105" sldId="257"/>
            <ac:spMk id="14" creationId="{9C1ADDCE-50C6-5A1A-80BC-40BBCEB02BCC}"/>
          </ac:spMkLst>
        </pc:spChg>
        <pc:spChg chg="mod">
          <ac:chgData name="Kunal Kothavade" userId="91aaf175883141cf" providerId="Windows Live" clId="Web-{34775B97-1156-495C-8F54-6EAEBB442BBD}" dt="2023-03-13T07:01:32.830" v="132" actId="20577"/>
          <ac:spMkLst>
            <pc:docMk/>
            <pc:sldMk cId="3727690105" sldId="257"/>
            <ac:spMk id="16" creationId="{8004192A-A111-8399-C709-1333B589A719}"/>
          </ac:spMkLst>
        </pc:spChg>
        <pc:spChg chg="add mod">
          <ac:chgData name="Kunal Kothavade" userId="91aaf175883141cf" providerId="Windows Live" clId="Web-{34775B97-1156-495C-8F54-6EAEBB442BBD}" dt="2023-03-13T06:38:37.462" v="6"/>
          <ac:spMkLst>
            <pc:docMk/>
            <pc:sldMk cId="3727690105" sldId="257"/>
            <ac:spMk id="17" creationId="{A55DC564-5E1F-0816-3E8F-39432A4F3AE9}"/>
          </ac:spMkLst>
        </pc:spChg>
        <pc:spChg chg="add mod">
          <ac:chgData name="Kunal Kothavade" userId="91aaf175883141cf" providerId="Windows Live" clId="Web-{34775B97-1156-495C-8F54-6EAEBB442BBD}" dt="2023-03-13T06:41:13.609" v="23"/>
          <ac:spMkLst>
            <pc:docMk/>
            <pc:sldMk cId="3727690105" sldId="257"/>
            <ac:spMk id="21" creationId="{FB504C0C-103F-D339-3F7F-8B7357535EC7}"/>
          </ac:spMkLst>
        </pc:spChg>
        <pc:spChg chg="mod">
          <ac:chgData name="Kunal Kothavade" userId="91aaf175883141cf" providerId="Windows Live" clId="Web-{34775B97-1156-495C-8F54-6EAEBB442BBD}" dt="2023-03-13T13:12:45.675" v="1121" actId="1076"/>
          <ac:spMkLst>
            <pc:docMk/>
            <pc:sldMk cId="3727690105" sldId="257"/>
            <ac:spMk id="23" creationId="{4D9D4E39-A30D-E89C-B45A-EF66F5226891}"/>
          </ac:spMkLst>
        </pc:spChg>
        <pc:spChg chg="del">
          <ac:chgData name="Kunal Kothavade" userId="91aaf175883141cf" providerId="Windows Live" clId="Web-{34775B97-1156-495C-8F54-6EAEBB442BBD}" dt="2023-03-13T06:42:18.127" v="36"/>
          <ac:spMkLst>
            <pc:docMk/>
            <pc:sldMk cId="3727690105" sldId="257"/>
            <ac:spMk id="28" creationId="{C643078D-E43C-9BFA-9A32-97879A1FE24A}"/>
          </ac:spMkLst>
        </pc:spChg>
        <pc:spChg chg="mod">
          <ac:chgData name="Kunal Kothavade" userId="91aaf175883141cf" providerId="Windows Live" clId="Web-{34775B97-1156-495C-8F54-6EAEBB442BBD}" dt="2023-03-13T06:46:05.183" v="53" actId="20577"/>
          <ac:spMkLst>
            <pc:docMk/>
            <pc:sldMk cId="3727690105" sldId="257"/>
            <ac:spMk id="29" creationId="{6BB44E34-F05A-A7D0-E516-6FD18ACCF83B}"/>
          </ac:spMkLst>
        </pc:spChg>
        <pc:spChg chg="mod">
          <ac:chgData name="Kunal Kothavade" userId="91aaf175883141cf" providerId="Windows Live" clId="Web-{34775B97-1156-495C-8F54-6EAEBB442BBD}" dt="2023-03-13T06:46:09.058" v="55" actId="20577"/>
          <ac:spMkLst>
            <pc:docMk/>
            <pc:sldMk cId="3727690105" sldId="257"/>
            <ac:spMk id="33" creationId="{5C407369-7361-CA6C-1DB9-FEA399AB9DDE}"/>
          </ac:spMkLst>
        </pc:spChg>
        <pc:grpChg chg="del">
          <ac:chgData name="Kunal Kothavade" userId="91aaf175883141cf" providerId="Windows Live" clId="Web-{34775B97-1156-495C-8F54-6EAEBB442BBD}" dt="2023-03-13T06:37:18.146" v="0"/>
          <ac:grpSpMkLst>
            <pc:docMk/>
            <pc:sldMk cId="3727690105" sldId="257"/>
            <ac:grpSpMk id="11" creationId="{41547B89-B51F-2A18-72F7-05AC3C1E4195}"/>
          </ac:grpSpMkLst>
        </pc:grpChg>
        <pc:grpChg chg="add mod">
          <ac:chgData name="Kunal Kothavade" userId="91aaf175883141cf" providerId="Windows Live" clId="Web-{34775B97-1156-495C-8F54-6EAEBB442BBD}" dt="2023-03-13T06:41:40.860" v="26" actId="1076"/>
          <ac:grpSpMkLst>
            <pc:docMk/>
            <pc:sldMk cId="3727690105" sldId="257"/>
            <ac:grpSpMk id="15" creationId="{65AF3CB0-26EE-6385-7413-434F52B077C2}"/>
          </ac:grpSpMkLst>
        </pc:grpChg>
        <pc:grpChg chg="add mod">
          <ac:chgData name="Kunal Kothavade" userId="91aaf175883141cf" providerId="Windows Live" clId="Web-{34775B97-1156-495C-8F54-6EAEBB442BBD}" dt="2023-03-13T06:43:55.740" v="45" actId="1076"/>
          <ac:grpSpMkLst>
            <pc:docMk/>
            <pc:sldMk cId="3727690105" sldId="257"/>
            <ac:grpSpMk id="19" creationId="{A692983A-F6A7-12EE-ED9B-5F5F1EBA7C05}"/>
          </ac:grpSpMkLst>
        </pc:grpChg>
        <pc:grpChg chg="mod">
          <ac:chgData name="Kunal Kothavade" userId="91aaf175883141cf" providerId="Windows Live" clId="Web-{34775B97-1156-495C-8F54-6EAEBB442BBD}" dt="2023-03-13T06:40:21.388" v="19" actId="14100"/>
          <ac:grpSpMkLst>
            <pc:docMk/>
            <pc:sldMk cId="3727690105" sldId="257"/>
            <ac:grpSpMk id="35" creationId="{1341FE67-0EAC-9D9C-E773-DA26BF7E55D6}"/>
          </ac:grpSpMkLst>
        </pc:grpChg>
        <pc:grpChg chg="mod">
          <ac:chgData name="Kunal Kothavade" userId="91aaf175883141cf" providerId="Windows Live" clId="Web-{34775B97-1156-495C-8F54-6EAEBB442BBD}" dt="2023-03-13T06:40:37.232" v="21" actId="1076"/>
          <ac:grpSpMkLst>
            <pc:docMk/>
            <pc:sldMk cId="3727690105" sldId="257"/>
            <ac:grpSpMk id="37" creationId="{CC64709E-405F-6EE6-3931-71A75C33BE1F}"/>
          </ac:grpSpMkLst>
        </pc:grpChg>
        <pc:cxnChg chg="add del">
          <ac:chgData name="Kunal Kothavade" userId="91aaf175883141cf" providerId="Windows Live" clId="Web-{34775B97-1156-495C-8F54-6EAEBB442BBD}" dt="2023-03-13T06:41:55.532" v="30"/>
          <ac:cxnSpMkLst>
            <pc:docMk/>
            <pc:sldMk cId="3727690105" sldId="257"/>
            <ac:cxnSpMk id="22" creationId="{0448E930-5131-3001-F7C6-3445CD660B3E}"/>
          </ac:cxnSpMkLst>
        </pc:cxnChg>
        <pc:cxnChg chg="add del">
          <ac:chgData name="Kunal Kothavade" userId="91aaf175883141cf" providerId="Windows Live" clId="Web-{34775B97-1156-495C-8F54-6EAEBB442BBD}" dt="2023-03-13T06:41:53.907" v="29"/>
          <ac:cxnSpMkLst>
            <pc:docMk/>
            <pc:sldMk cId="3727690105" sldId="257"/>
            <ac:cxnSpMk id="24" creationId="{EA874615-3F3E-29E6-C23E-05FFD27B4B0A}"/>
          </ac:cxnSpMkLst>
        </pc:cxnChg>
        <pc:cxnChg chg="del">
          <ac:chgData name="Kunal Kothavade" userId="91aaf175883141cf" providerId="Windows Live" clId="Web-{34775B97-1156-495C-8F54-6EAEBB442BBD}" dt="2023-03-13T06:42:00.814" v="33"/>
          <ac:cxnSpMkLst>
            <pc:docMk/>
            <pc:sldMk cId="3727690105" sldId="257"/>
            <ac:cxnSpMk id="30" creationId="{0479D80E-8DB6-9B30-D79E-C25ED0D57D7F}"/>
          </ac:cxnSpMkLst>
        </pc:cxnChg>
        <pc:cxnChg chg="del">
          <ac:chgData name="Kunal Kothavade" userId="91aaf175883141cf" providerId="Windows Live" clId="Web-{34775B97-1156-495C-8F54-6EAEBB442BBD}" dt="2023-03-13T06:41:59.720" v="32"/>
          <ac:cxnSpMkLst>
            <pc:docMk/>
            <pc:sldMk cId="3727690105" sldId="257"/>
            <ac:cxnSpMk id="31" creationId="{F8847F69-46DF-09B6-7A3D-B6A11D6014DC}"/>
          </ac:cxnSpMkLst>
        </pc:cxnChg>
        <pc:cxnChg chg="del">
          <ac:chgData name="Kunal Kothavade" userId="91aaf175883141cf" providerId="Windows Live" clId="Web-{34775B97-1156-495C-8F54-6EAEBB442BBD}" dt="2023-03-13T06:41:56.751" v="31"/>
          <ac:cxnSpMkLst>
            <pc:docMk/>
            <pc:sldMk cId="3727690105" sldId="257"/>
            <ac:cxnSpMk id="32" creationId="{494E7002-8D4E-BA15-288C-A0259FF8D608}"/>
          </ac:cxnSpMkLst>
        </pc:cxnChg>
        <pc:cxnChg chg="add mod">
          <ac:chgData name="Kunal Kothavade" userId="91aaf175883141cf" providerId="Windows Live" clId="Web-{34775B97-1156-495C-8F54-6EAEBB442BBD}" dt="2023-03-13T06:44:57.321" v="52" actId="14100"/>
          <ac:cxnSpMkLst>
            <pc:docMk/>
            <pc:sldMk cId="3727690105" sldId="257"/>
            <ac:cxnSpMk id="38" creationId="{7D7A15C4-D6D7-238C-D32A-E8EEFF308535}"/>
          </ac:cxnSpMkLst>
        </pc:cxnChg>
      </pc:sldChg>
      <pc:sldChg chg="modSp">
        <pc:chgData name="Kunal Kothavade" userId="91aaf175883141cf" providerId="Windows Live" clId="Web-{34775B97-1156-495C-8F54-6EAEBB442BBD}" dt="2023-03-13T06:47:04.889" v="61" actId="20577"/>
        <pc:sldMkLst>
          <pc:docMk/>
          <pc:sldMk cId="2737253714" sldId="258"/>
        </pc:sldMkLst>
        <pc:spChg chg="mod">
          <ac:chgData name="Kunal Kothavade" userId="91aaf175883141cf" providerId="Windows Live" clId="Web-{34775B97-1156-495C-8F54-6EAEBB442BBD}" dt="2023-03-13T06:47:04.889" v="61" actId="20577"/>
          <ac:spMkLst>
            <pc:docMk/>
            <pc:sldMk cId="2737253714" sldId="258"/>
            <ac:spMk id="3" creationId="{F075BA41-587C-21F5-B396-85FC7416EE2D}"/>
          </ac:spMkLst>
        </pc:spChg>
      </pc:sldChg>
      <pc:sldChg chg="addSp modSp">
        <pc:chgData name="Kunal Kothavade" userId="91aaf175883141cf" providerId="Windows Live" clId="Web-{34775B97-1156-495C-8F54-6EAEBB442BBD}" dt="2023-03-13T14:43:33.865" v="2347" actId="20577"/>
        <pc:sldMkLst>
          <pc:docMk/>
          <pc:sldMk cId="760570081" sldId="259"/>
        </pc:sldMkLst>
        <pc:spChg chg="add mod">
          <ac:chgData name="Kunal Kothavade" userId="91aaf175883141cf" providerId="Windows Live" clId="Web-{34775B97-1156-495C-8F54-6EAEBB442BBD}" dt="2023-03-13T14:43:33.865" v="2347" actId="20577"/>
          <ac:spMkLst>
            <pc:docMk/>
            <pc:sldMk cId="760570081" sldId="259"/>
            <ac:spMk id="5" creationId="{143AF246-BC13-0EBD-9D39-23B68057E8E2}"/>
          </ac:spMkLst>
        </pc:spChg>
        <pc:spChg chg="add mod">
          <ac:chgData name="Kunal Kothavade" userId="91aaf175883141cf" providerId="Windows Live" clId="Web-{34775B97-1156-495C-8F54-6EAEBB442BBD}" dt="2023-03-13T06:54:00.656" v="91" actId="20577"/>
          <ac:spMkLst>
            <pc:docMk/>
            <pc:sldMk cId="760570081" sldId="259"/>
            <ac:spMk id="6" creationId="{555B8FAC-1C08-0CDC-65AD-9D6A1BE65ABF}"/>
          </ac:spMkLst>
        </pc:spChg>
        <pc:spChg chg="mod">
          <ac:chgData name="Kunal Kothavade" userId="91aaf175883141cf" providerId="Windows Live" clId="Web-{34775B97-1156-495C-8F54-6EAEBB442BBD}" dt="2023-03-13T06:53:16.670" v="86" actId="14100"/>
          <ac:spMkLst>
            <pc:docMk/>
            <pc:sldMk cId="760570081" sldId="259"/>
            <ac:spMk id="19" creationId="{0DB91FFE-210E-9375-8148-0820F590C2B1}"/>
          </ac:spMkLst>
        </pc:spChg>
        <pc:spChg chg="mod">
          <ac:chgData name="Kunal Kothavade" userId="91aaf175883141cf" providerId="Windows Live" clId="Web-{34775B97-1156-495C-8F54-6EAEBB442BBD}" dt="2023-03-13T06:52:41.137" v="79" actId="14100"/>
          <ac:spMkLst>
            <pc:docMk/>
            <pc:sldMk cId="760570081" sldId="259"/>
            <ac:spMk id="22" creationId="{534A94DE-04C0-A156-9059-4DE4837040E1}"/>
          </ac:spMkLst>
        </pc:spChg>
        <pc:picChg chg="add mod">
          <ac:chgData name="Kunal Kothavade" userId="91aaf175883141cf" providerId="Windows Live" clId="Web-{34775B97-1156-495C-8F54-6EAEBB442BBD}" dt="2023-03-13T06:57:12.210" v="112" actId="14100"/>
          <ac:picMkLst>
            <pc:docMk/>
            <pc:sldMk cId="760570081" sldId="259"/>
            <ac:picMk id="3" creationId="{E1237A7B-238B-D1FA-2082-5041C2802887}"/>
          </ac:picMkLst>
        </pc:picChg>
        <pc:picChg chg="mod">
          <ac:chgData name="Kunal Kothavade" userId="91aaf175883141cf" providerId="Windows Live" clId="Web-{34775B97-1156-495C-8F54-6EAEBB442BBD}" dt="2023-03-13T06:48:38.486" v="71" actId="14100"/>
          <ac:picMkLst>
            <pc:docMk/>
            <pc:sldMk cId="760570081" sldId="259"/>
            <ac:picMk id="12" creationId="{97CA9032-985D-A4BB-8813-04F7476D150C}"/>
          </ac:picMkLst>
        </pc:picChg>
      </pc:sldChg>
      <pc:sldChg chg="addSp delSp modSp add replId">
        <pc:chgData name="Kunal Kothavade" userId="91aaf175883141cf" providerId="Windows Live" clId="Web-{34775B97-1156-495C-8F54-6EAEBB442BBD}" dt="2023-03-13T12:11:50.187" v="662" actId="1076"/>
        <pc:sldMkLst>
          <pc:docMk/>
          <pc:sldMk cId="2788653655" sldId="260"/>
        </pc:sldMkLst>
        <pc:spChg chg="del">
          <ac:chgData name="Kunal Kothavade" userId="91aaf175883141cf" providerId="Windows Live" clId="Web-{34775B97-1156-495C-8F54-6EAEBB442BBD}" dt="2023-03-13T07:21:04.753" v="135"/>
          <ac:spMkLst>
            <pc:docMk/>
            <pc:sldMk cId="2788653655" sldId="260"/>
            <ac:spMk id="5" creationId="{143AF246-BC13-0EBD-9D39-23B68057E8E2}"/>
          </ac:spMkLst>
        </pc:spChg>
        <pc:spChg chg="add mod">
          <ac:chgData name="Kunal Kothavade" userId="91aaf175883141cf" providerId="Windows Live" clId="Web-{34775B97-1156-495C-8F54-6EAEBB442BBD}" dt="2023-03-13T09:23:28.233" v="521" actId="20577"/>
          <ac:spMkLst>
            <pc:docMk/>
            <pc:sldMk cId="2788653655" sldId="260"/>
            <ac:spMk id="5" creationId="{17FE67F2-0829-4CB4-C221-392AEF579277}"/>
          </ac:spMkLst>
        </pc:spChg>
        <pc:spChg chg="del">
          <ac:chgData name="Kunal Kothavade" userId="91aaf175883141cf" providerId="Windows Live" clId="Web-{34775B97-1156-495C-8F54-6EAEBB442BBD}" dt="2023-03-13T07:21:04.753" v="134"/>
          <ac:spMkLst>
            <pc:docMk/>
            <pc:sldMk cId="2788653655" sldId="260"/>
            <ac:spMk id="6" creationId="{555B8FAC-1C08-0CDC-65AD-9D6A1BE65ABF}"/>
          </ac:spMkLst>
        </pc:spChg>
        <pc:spChg chg="add mod">
          <ac:chgData name="Kunal Kothavade" userId="91aaf175883141cf" providerId="Windows Live" clId="Web-{34775B97-1156-495C-8F54-6EAEBB442BBD}" dt="2023-03-13T12:11:50.187" v="662" actId="1076"/>
          <ac:spMkLst>
            <pc:docMk/>
            <pc:sldMk cId="2788653655" sldId="260"/>
            <ac:spMk id="9" creationId="{0A2F6502-21F0-DF94-3BE6-6066E34A9079}"/>
          </ac:spMkLst>
        </pc:spChg>
        <pc:spChg chg="del">
          <ac:chgData name="Kunal Kothavade" userId="91aaf175883141cf" providerId="Windows Live" clId="Web-{34775B97-1156-495C-8F54-6EAEBB442BBD}" dt="2023-03-13T07:21:04.753" v="138"/>
          <ac:spMkLst>
            <pc:docMk/>
            <pc:sldMk cId="2788653655" sldId="260"/>
            <ac:spMk id="19" creationId="{0DB91FFE-210E-9375-8148-0820F590C2B1}"/>
          </ac:spMkLst>
        </pc:spChg>
        <pc:spChg chg="del">
          <ac:chgData name="Kunal Kothavade" userId="91aaf175883141cf" providerId="Windows Live" clId="Web-{34775B97-1156-495C-8F54-6EAEBB442BBD}" dt="2023-03-13T07:21:04.753" v="137"/>
          <ac:spMkLst>
            <pc:docMk/>
            <pc:sldMk cId="2788653655" sldId="260"/>
            <ac:spMk id="22" creationId="{534A94DE-04C0-A156-9059-4DE4837040E1}"/>
          </ac:spMkLst>
        </pc:spChg>
        <pc:picChg chg="del">
          <ac:chgData name="Kunal Kothavade" userId="91aaf175883141cf" providerId="Windows Live" clId="Web-{34775B97-1156-495C-8F54-6EAEBB442BBD}" dt="2023-03-13T07:21:04.753" v="136"/>
          <ac:picMkLst>
            <pc:docMk/>
            <pc:sldMk cId="2788653655" sldId="260"/>
            <ac:picMk id="3" creationId="{E1237A7B-238B-D1FA-2082-5041C2802887}"/>
          </ac:picMkLst>
        </pc:picChg>
        <pc:picChg chg="add mod">
          <ac:chgData name="Kunal Kothavade" userId="91aaf175883141cf" providerId="Windows Live" clId="Web-{34775B97-1156-495C-8F54-6EAEBB442BBD}" dt="2023-03-13T09:22:45.512" v="499" actId="14100"/>
          <ac:picMkLst>
            <pc:docMk/>
            <pc:sldMk cId="2788653655" sldId="260"/>
            <ac:picMk id="7" creationId="{5128F133-FF81-7027-8A15-7CEE76C1AE08}"/>
          </ac:picMkLst>
        </pc:picChg>
        <pc:picChg chg="del">
          <ac:chgData name="Kunal Kothavade" userId="91aaf175883141cf" providerId="Windows Live" clId="Web-{34775B97-1156-495C-8F54-6EAEBB442BBD}" dt="2023-03-13T07:21:04.753" v="139"/>
          <ac:picMkLst>
            <pc:docMk/>
            <pc:sldMk cId="2788653655" sldId="260"/>
            <ac:picMk id="12" creationId="{97CA9032-985D-A4BB-8813-04F7476D150C}"/>
          </ac:picMkLst>
        </pc:picChg>
      </pc:sldChg>
      <pc:sldChg chg="addSp delSp modSp add replId">
        <pc:chgData name="Kunal Kothavade" userId="91aaf175883141cf" providerId="Windows Live" clId="Web-{34775B97-1156-495C-8F54-6EAEBB442BBD}" dt="2023-03-13T13:12:12.002" v="1119" actId="20577"/>
        <pc:sldMkLst>
          <pc:docMk/>
          <pc:sldMk cId="3623595125" sldId="261"/>
        </pc:sldMkLst>
        <pc:spChg chg="mod">
          <ac:chgData name="Kunal Kothavade" userId="91aaf175883141cf" providerId="Windows Live" clId="Web-{34775B97-1156-495C-8F54-6EAEBB442BBD}" dt="2023-03-13T12:14:30.569" v="669" actId="1076"/>
          <ac:spMkLst>
            <pc:docMk/>
            <pc:sldMk cId="3623595125" sldId="261"/>
            <ac:spMk id="5" creationId="{17FE67F2-0829-4CB4-C221-392AEF579277}"/>
          </ac:spMkLst>
        </pc:spChg>
        <pc:spChg chg="mod">
          <ac:chgData name="Kunal Kothavade" userId="91aaf175883141cf" providerId="Windows Live" clId="Web-{34775B97-1156-495C-8F54-6EAEBB442BBD}" dt="2023-03-13T13:12:12.002" v="1119" actId="20577"/>
          <ac:spMkLst>
            <pc:docMk/>
            <pc:sldMk cId="3623595125" sldId="261"/>
            <ac:spMk id="9" creationId="{0A2F6502-21F0-DF94-3BE6-6066E34A9079}"/>
          </ac:spMkLst>
        </pc:spChg>
        <pc:picChg chg="add mod">
          <ac:chgData name="Kunal Kothavade" userId="91aaf175883141cf" providerId="Windows Live" clId="Web-{34775B97-1156-495C-8F54-6EAEBB442BBD}" dt="2023-03-13T13:09:28.699" v="1044"/>
          <ac:picMkLst>
            <pc:docMk/>
            <pc:sldMk cId="3623595125" sldId="261"/>
            <ac:picMk id="3" creationId="{596E0CB8-70B4-A3BA-A072-12E50ECEF9F4}"/>
          </ac:picMkLst>
        </pc:picChg>
        <pc:picChg chg="del">
          <ac:chgData name="Kunal Kothavade" userId="91aaf175883141cf" providerId="Windows Live" clId="Web-{34775B97-1156-495C-8F54-6EAEBB442BBD}" dt="2023-03-13T12:13:36.879" v="664"/>
          <ac:picMkLst>
            <pc:docMk/>
            <pc:sldMk cId="3623595125" sldId="261"/>
            <ac:picMk id="7" creationId="{5128F133-FF81-7027-8A15-7CEE76C1AE08}"/>
          </ac:picMkLst>
        </pc:picChg>
      </pc:sldChg>
      <pc:sldChg chg="addSp delSp modSp add del replId">
        <pc:chgData name="Kunal Kothavade" userId="91aaf175883141cf" providerId="Windows Live" clId="Web-{34775B97-1156-495C-8F54-6EAEBB442BBD}" dt="2023-03-13T14:29:27.399" v="2082"/>
        <pc:sldMkLst>
          <pc:docMk/>
          <pc:sldMk cId="3701814062" sldId="262"/>
        </pc:sldMkLst>
        <pc:spChg chg="mod">
          <ac:chgData name="Kunal Kothavade" userId="91aaf175883141cf" providerId="Windows Live" clId="Web-{34775B97-1156-495C-8F54-6EAEBB442BBD}" dt="2023-03-13T13:32:21.691" v="1137" actId="20577"/>
          <ac:spMkLst>
            <pc:docMk/>
            <pc:sldMk cId="3701814062" sldId="262"/>
            <ac:spMk id="2" creationId="{3B34DD68-DFF6-9F78-CB0F-6D9209F54A1F}"/>
          </ac:spMkLst>
        </pc:spChg>
        <pc:spChg chg="del">
          <ac:chgData name="Kunal Kothavade" userId="91aaf175883141cf" providerId="Windows Live" clId="Web-{34775B97-1156-495C-8F54-6EAEBB442BBD}" dt="2023-03-13T13:31:46.830" v="1124"/>
          <ac:spMkLst>
            <pc:docMk/>
            <pc:sldMk cId="3701814062" sldId="262"/>
            <ac:spMk id="5" creationId="{17FE67F2-0829-4CB4-C221-392AEF579277}"/>
          </ac:spMkLst>
        </pc:spChg>
        <pc:spChg chg="add mod">
          <ac:chgData name="Kunal Kothavade" userId="91aaf175883141cf" providerId="Windows Live" clId="Web-{34775B97-1156-495C-8F54-6EAEBB442BBD}" dt="2023-03-13T14:13:14.038" v="1794" actId="1076"/>
          <ac:spMkLst>
            <pc:docMk/>
            <pc:sldMk cId="3701814062" sldId="262"/>
            <ac:spMk id="6" creationId="{CCE8C312-5C84-0797-926C-3778D5AE2DC9}"/>
          </ac:spMkLst>
        </pc:spChg>
        <pc:spChg chg="add del">
          <ac:chgData name="Kunal Kothavade" userId="91aaf175883141cf" providerId="Windows Live" clId="Web-{34775B97-1156-495C-8F54-6EAEBB442BBD}" dt="2023-03-13T13:37:27.545" v="1163"/>
          <ac:spMkLst>
            <pc:docMk/>
            <pc:sldMk cId="3701814062" sldId="262"/>
            <ac:spMk id="7" creationId="{D41C2BAF-BA59-1497-D715-525AB624983F}"/>
          </ac:spMkLst>
        </pc:spChg>
        <pc:spChg chg="add mod">
          <ac:chgData name="Kunal Kothavade" userId="91aaf175883141cf" providerId="Windows Live" clId="Web-{34775B97-1156-495C-8F54-6EAEBB442BBD}" dt="2023-03-13T14:13:17.445" v="1795" actId="1076"/>
          <ac:spMkLst>
            <pc:docMk/>
            <pc:sldMk cId="3701814062" sldId="262"/>
            <ac:spMk id="8" creationId="{0B391BF3-1D80-6412-5378-ED231F61A732}"/>
          </ac:spMkLst>
        </pc:spChg>
        <pc:spChg chg="del">
          <ac:chgData name="Kunal Kothavade" userId="91aaf175883141cf" providerId="Windows Live" clId="Web-{34775B97-1156-495C-8F54-6EAEBB442BBD}" dt="2023-03-13T13:31:46.830" v="1125"/>
          <ac:spMkLst>
            <pc:docMk/>
            <pc:sldMk cId="3701814062" sldId="262"/>
            <ac:spMk id="9" creationId="{0A2F6502-21F0-DF94-3BE6-6066E34A9079}"/>
          </ac:spMkLst>
        </pc:spChg>
        <pc:spChg chg="add mod">
          <ac:chgData name="Kunal Kothavade" userId="91aaf175883141cf" providerId="Windows Live" clId="Web-{34775B97-1156-495C-8F54-6EAEBB442BBD}" dt="2023-03-13T14:13:19.945" v="1796" actId="1076"/>
          <ac:spMkLst>
            <pc:docMk/>
            <pc:sldMk cId="3701814062" sldId="262"/>
            <ac:spMk id="10" creationId="{FE8CA263-8632-AFD7-6F99-A2D4199B872D}"/>
          </ac:spMkLst>
        </pc:spChg>
        <pc:spChg chg="add mod">
          <ac:chgData name="Kunal Kothavade" userId="91aaf175883141cf" providerId="Windows Live" clId="Web-{34775B97-1156-495C-8F54-6EAEBB442BBD}" dt="2023-03-13T14:13:25.632" v="1798" actId="14100"/>
          <ac:spMkLst>
            <pc:docMk/>
            <pc:sldMk cId="3701814062" sldId="262"/>
            <ac:spMk id="11" creationId="{426C41DC-3CEC-C97C-46BB-86696DC01C4C}"/>
          </ac:spMkLst>
        </pc:spChg>
        <pc:spChg chg="add mod">
          <ac:chgData name="Kunal Kothavade" userId="91aaf175883141cf" providerId="Windows Live" clId="Web-{34775B97-1156-495C-8F54-6EAEBB442BBD}" dt="2023-03-13T14:13:30.773" v="1799" actId="1076"/>
          <ac:spMkLst>
            <pc:docMk/>
            <pc:sldMk cId="3701814062" sldId="262"/>
            <ac:spMk id="12" creationId="{35C8D754-6A48-CB7B-7D18-C1B168CFAD2F}"/>
          </ac:spMkLst>
        </pc:spChg>
        <pc:spChg chg="add mod">
          <ac:chgData name="Kunal Kothavade" userId="91aaf175883141cf" providerId="Windows Live" clId="Web-{34775B97-1156-495C-8F54-6EAEBB442BBD}" dt="2023-03-13T14:14:53.338" v="1818" actId="14100"/>
          <ac:spMkLst>
            <pc:docMk/>
            <pc:sldMk cId="3701814062" sldId="262"/>
            <ac:spMk id="13" creationId="{DB2AFD07-FAB8-32D3-E6FC-EAD40630C357}"/>
          </ac:spMkLst>
        </pc:spChg>
        <pc:spChg chg="add del">
          <ac:chgData name="Kunal Kothavade" userId="91aaf175883141cf" providerId="Windows Live" clId="Web-{34775B97-1156-495C-8F54-6EAEBB442BBD}" dt="2023-03-13T13:52:32.747" v="1443"/>
          <ac:spMkLst>
            <pc:docMk/>
            <pc:sldMk cId="3701814062" sldId="262"/>
            <ac:spMk id="14" creationId="{78B0774F-1E58-68C3-6605-0A71350207EF}"/>
          </ac:spMkLst>
        </pc:spChg>
        <pc:spChg chg="add mod">
          <ac:chgData name="Kunal Kothavade" userId="91aaf175883141cf" providerId="Windows Live" clId="Web-{34775B97-1156-495C-8F54-6EAEBB442BBD}" dt="2023-03-13T14:14:59.745" v="1819" actId="1076"/>
          <ac:spMkLst>
            <pc:docMk/>
            <pc:sldMk cId="3701814062" sldId="262"/>
            <ac:spMk id="15" creationId="{64E25B35-49DA-C60E-7BCE-28F205C96E8A}"/>
          </ac:spMkLst>
        </pc:spChg>
        <pc:spChg chg="add mod">
          <ac:chgData name="Kunal Kothavade" userId="91aaf175883141cf" providerId="Windows Live" clId="Web-{34775B97-1156-495C-8F54-6EAEBB442BBD}" dt="2023-03-13T14:15:02.761" v="1820" actId="1076"/>
          <ac:spMkLst>
            <pc:docMk/>
            <pc:sldMk cId="3701814062" sldId="262"/>
            <ac:spMk id="16" creationId="{9009F5BA-39A7-458B-3824-F9E259539514}"/>
          </ac:spMkLst>
        </pc:spChg>
        <pc:spChg chg="add mod">
          <ac:chgData name="Kunal Kothavade" userId="91aaf175883141cf" providerId="Windows Live" clId="Web-{34775B97-1156-495C-8F54-6EAEBB442BBD}" dt="2023-03-13T14:14:11.603" v="1809" actId="1076"/>
          <ac:spMkLst>
            <pc:docMk/>
            <pc:sldMk cId="3701814062" sldId="262"/>
            <ac:spMk id="18" creationId="{DB83133D-7E93-B31E-9EB4-A1393F77EE44}"/>
          </ac:spMkLst>
        </pc:spChg>
        <pc:spChg chg="add mod">
          <ac:chgData name="Kunal Kothavade" userId="91aaf175883141cf" providerId="Windows Live" clId="Web-{34775B97-1156-495C-8F54-6EAEBB442BBD}" dt="2023-03-13T14:14:27.713" v="1814" actId="14100"/>
          <ac:spMkLst>
            <pc:docMk/>
            <pc:sldMk cId="3701814062" sldId="262"/>
            <ac:spMk id="20" creationId="{8E5DF3E7-3D07-67AB-D666-E165CF8B7107}"/>
          </ac:spMkLst>
        </pc:spChg>
        <pc:spChg chg="add mod">
          <ac:chgData name="Kunal Kothavade" userId="91aaf175883141cf" providerId="Windows Live" clId="Web-{34775B97-1156-495C-8F54-6EAEBB442BBD}" dt="2023-03-13T14:15:08.433" v="1821" actId="1076"/>
          <ac:spMkLst>
            <pc:docMk/>
            <pc:sldMk cId="3701814062" sldId="262"/>
            <ac:spMk id="22" creationId="{05B36941-42A7-2833-80CE-149BE9C354C2}"/>
          </ac:spMkLst>
        </pc:spChg>
        <pc:spChg chg="add mod">
          <ac:chgData name="Kunal Kothavade" userId="91aaf175883141cf" providerId="Windows Live" clId="Web-{34775B97-1156-495C-8F54-6EAEBB442BBD}" dt="2023-03-13T14:15:10.948" v="1822" actId="1076"/>
          <ac:spMkLst>
            <pc:docMk/>
            <pc:sldMk cId="3701814062" sldId="262"/>
            <ac:spMk id="24" creationId="{7568C31B-3A96-3F0C-1BB0-30445E262DAF}"/>
          </ac:spMkLst>
        </pc:spChg>
        <pc:picChg chg="del">
          <ac:chgData name="Kunal Kothavade" userId="91aaf175883141cf" providerId="Windows Live" clId="Web-{34775B97-1156-495C-8F54-6EAEBB442BBD}" dt="2023-03-13T13:31:46.830" v="1123"/>
          <ac:picMkLst>
            <pc:docMk/>
            <pc:sldMk cId="3701814062" sldId="262"/>
            <ac:picMk id="3" creationId="{596E0CB8-70B4-A3BA-A072-12E50ECEF9F4}"/>
          </ac:picMkLst>
        </pc:picChg>
      </pc:sldChg>
      <pc:sldChg chg="addSp modSp add del replId">
        <pc:chgData name="Kunal Kothavade" userId="91aaf175883141cf" providerId="Windows Live" clId="Web-{34775B97-1156-495C-8F54-6EAEBB442BBD}" dt="2023-03-13T14:29:30.508" v="2083"/>
        <pc:sldMkLst>
          <pc:docMk/>
          <pc:sldMk cId="3067729676" sldId="263"/>
        </pc:sldMkLst>
        <pc:spChg chg="add mod">
          <ac:chgData name="Kunal Kothavade" userId="91aaf175883141cf" providerId="Windows Live" clId="Web-{34775B97-1156-495C-8F54-6EAEBB442BBD}" dt="2023-03-13T14:11:21.269" v="1720" actId="20577"/>
          <ac:spMkLst>
            <pc:docMk/>
            <pc:sldMk cId="3067729676" sldId="263"/>
            <ac:spMk id="3" creationId="{B9776319-A0C7-B937-63F5-A370E3092415}"/>
          </ac:spMkLst>
        </pc:spChg>
        <pc:spChg chg="add mod">
          <ac:chgData name="Kunal Kothavade" userId="91aaf175883141cf" providerId="Windows Live" clId="Web-{34775B97-1156-495C-8F54-6EAEBB442BBD}" dt="2023-03-13T14:12:09.958" v="1763" actId="20577"/>
          <ac:spMkLst>
            <pc:docMk/>
            <pc:sldMk cId="3067729676" sldId="263"/>
            <ac:spMk id="5" creationId="{FD74F6C0-9886-6FB1-DBD5-24FDE7BEC854}"/>
          </ac:spMkLst>
        </pc:spChg>
        <pc:spChg chg="mod">
          <ac:chgData name="Kunal Kothavade" userId="91aaf175883141cf" providerId="Windows Live" clId="Web-{34775B97-1156-495C-8F54-6EAEBB442BBD}" dt="2023-03-13T14:11:04.659" v="1712" actId="1076"/>
          <ac:spMkLst>
            <pc:docMk/>
            <pc:sldMk cId="3067729676" sldId="263"/>
            <ac:spMk id="6" creationId="{CCE8C312-5C84-0797-926C-3778D5AE2DC9}"/>
          </ac:spMkLst>
        </pc:spChg>
        <pc:spChg chg="mod">
          <ac:chgData name="Kunal Kothavade" userId="91aaf175883141cf" providerId="Windows Live" clId="Web-{34775B97-1156-495C-8F54-6EAEBB442BBD}" dt="2023-03-13T14:10:58.127" v="1711" actId="14100"/>
          <ac:spMkLst>
            <pc:docMk/>
            <pc:sldMk cId="3067729676" sldId="263"/>
            <ac:spMk id="8" creationId="{0B391BF3-1D80-6412-5378-ED231F61A732}"/>
          </ac:spMkLst>
        </pc:spChg>
      </pc:sldChg>
      <pc:sldChg chg="addSp delSp modSp add replId">
        <pc:chgData name="Kunal Kothavade" userId="91aaf175883141cf" providerId="Windows Live" clId="Web-{34775B97-1156-495C-8F54-6EAEBB442BBD}" dt="2023-03-13T14:29:00.195" v="2081" actId="1076"/>
        <pc:sldMkLst>
          <pc:docMk/>
          <pc:sldMk cId="3197586279" sldId="264"/>
        </pc:sldMkLst>
        <pc:spChg chg="add mod">
          <ac:chgData name="Kunal Kothavade" userId="91aaf175883141cf" providerId="Windows Live" clId="Web-{34775B97-1156-495C-8F54-6EAEBB442BBD}" dt="2023-03-13T14:27:02.832" v="2053" actId="14100"/>
          <ac:spMkLst>
            <pc:docMk/>
            <pc:sldMk cId="3197586279" sldId="264"/>
            <ac:spMk id="3" creationId="{06579724-AC40-3B13-AFB4-44AD55E7563A}"/>
          </ac:spMkLst>
        </pc:spChg>
        <pc:spChg chg="add mod">
          <ac:chgData name="Kunal Kothavade" userId="91aaf175883141cf" providerId="Windows Live" clId="Web-{34775B97-1156-495C-8F54-6EAEBB442BBD}" dt="2023-03-13T14:19:58.364" v="1944" actId="1076"/>
          <ac:spMkLst>
            <pc:docMk/>
            <pc:sldMk cId="3197586279" sldId="264"/>
            <ac:spMk id="5" creationId="{8833C237-ECEF-980A-A595-2ACBAEFE381C}"/>
          </ac:spMkLst>
        </pc:spChg>
        <pc:spChg chg="del">
          <ac:chgData name="Kunal Kothavade" userId="91aaf175883141cf" providerId="Windows Live" clId="Web-{34775B97-1156-495C-8F54-6EAEBB442BBD}" dt="2023-03-13T14:15:48.262" v="1834"/>
          <ac:spMkLst>
            <pc:docMk/>
            <pc:sldMk cId="3197586279" sldId="264"/>
            <ac:spMk id="6" creationId="{CCE8C312-5C84-0797-926C-3778D5AE2DC9}"/>
          </ac:spMkLst>
        </pc:spChg>
        <pc:spChg chg="add mod">
          <ac:chgData name="Kunal Kothavade" userId="91aaf175883141cf" providerId="Windows Live" clId="Web-{34775B97-1156-495C-8F54-6EAEBB442BBD}" dt="2023-03-13T14:26:56.316" v="2052" actId="14100"/>
          <ac:spMkLst>
            <pc:docMk/>
            <pc:sldMk cId="3197586279" sldId="264"/>
            <ac:spMk id="7" creationId="{AFA6EE85-84EA-9D25-218C-8CA79FA2A96C}"/>
          </ac:spMkLst>
        </pc:spChg>
        <pc:spChg chg="del">
          <ac:chgData name="Kunal Kothavade" userId="91aaf175883141cf" providerId="Windows Live" clId="Web-{34775B97-1156-495C-8F54-6EAEBB442BBD}" dt="2023-03-13T14:15:48.262" v="1833"/>
          <ac:spMkLst>
            <pc:docMk/>
            <pc:sldMk cId="3197586279" sldId="264"/>
            <ac:spMk id="8" creationId="{0B391BF3-1D80-6412-5378-ED231F61A732}"/>
          </ac:spMkLst>
        </pc:spChg>
        <pc:spChg chg="add mod">
          <ac:chgData name="Kunal Kothavade" userId="91aaf175883141cf" providerId="Windows Live" clId="Web-{34775B97-1156-495C-8F54-6EAEBB442BBD}" dt="2023-03-13T14:22:42.057" v="1978" actId="1076"/>
          <ac:spMkLst>
            <pc:docMk/>
            <pc:sldMk cId="3197586279" sldId="264"/>
            <ac:spMk id="9" creationId="{0D3F90BD-FEEC-F70E-BFC7-226042B27CD4}"/>
          </ac:spMkLst>
        </pc:spChg>
        <pc:spChg chg="del">
          <ac:chgData name="Kunal Kothavade" userId="91aaf175883141cf" providerId="Windows Live" clId="Web-{34775B97-1156-495C-8F54-6EAEBB442BBD}" dt="2023-03-13T14:15:48.262" v="1832"/>
          <ac:spMkLst>
            <pc:docMk/>
            <pc:sldMk cId="3197586279" sldId="264"/>
            <ac:spMk id="10" creationId="{FE8CA263-8632-AFD7-6F99-A2D4199B872D}"/>
          </ac:spMkLst>
        </pc:spChg>
        <pc:spChg chg="del">
          <ac:chgData name="Kunal Kothavade" userId="91aaf175883141cf" providerId="Windows Live" clId="Web-{34775B97-1156-495C-8F54-6EAEBB442BBD}" dt="2023-03-13T14:15:48.262" v="1831"/>
          <ac:spMkLst>
            <pc:docMk/>
            <pc:sldMk cId="3197586279" sldId="264"/>
            <ac:spMk id="11" creationId="{426C41DC-3CEC-C97C-46BB-86696DC01C4C}"/>
          </ac:spMkLst>
        </pc:spChg>
        <pc:spChg chg="del">
          <ac:chgData name="Kunal Kothavade" userId="91aaf175883141cf" providerId="Windows Live" clId="Web-{34775B97-1156-495C-8F54-6EAEBB442BBD}" dt="2023-03-13T14:15:48.262" v="1830"/>
          <ac:spMkLst>
            <pc:docMk/>
            <pc:sldMk cId="3197586279" sldId="264"/>
            <ac:spMk id="12" creationId="{35C8D754-6A48-CB7B-7D18-C1B168CFAD2F}"/>
          </ac:spMkLst>
        </pc:spChg>
        <pc:spChg chg="del">
          <ac:chgData name="Kunal Kothavade" userId="91aaf175883141cf" providerId="Windows Live" clId="Web-{34775B97-1156-495C-8F54-6EAEBB442BBD}" dt="2023-03-13T14:15:48.262" v="1829"/>
          <ac:spMkLst>
            <pc:docMk/>
            <pc:sldMk cId="3197586279" sldId="264"/>
            <ac:spMk id="13" creationId="{DB2AFD07-FAB8-32D3-E6FC-EAD40630C357}"/>
          </ac:spMkLst>
        </pc:spChg>
        <pc:spChg chg="add mod">
          <ac:chgData name="Kunal Kothavade" userId="91aaf175883141cf" providerId="Windows Live" clId="Web-{34775B97-1156-495C-8F54-6EAEBB442BBD}" dt="2023-03-13T14:26:48.706" v="2051" actId="14100"/>
          <ac:spMkLst>
            <pc:docMk/>
            <pc:sldMk cId="3197586279" sldId="264"/>
            <ac:spMk id="14" creationId="{A4787C51-DA00-0F84-0EE4-150430CECCCE}"/>
          </ac:spMkLst>
        </pc:spChg>
        <pc:spChg chg="del">
          <ac:chgData name="Kunal Kothavade" userId="91aaf175883141cf" providerId="Windows Live" clId="Web-{34775B97-1156-495C-8F54-6EAEBB442BBD}" dt="2023-03-13T14:15:48.262" v="1828"/>
          <ac:spMkLst>
            <pc:docMk/>
            <pc:sldMk cId="3197586279" sldId="264"/>
            <ac:spMk id="15" creationId="{64E25B35-49DA-C60E-7BCE-28F205C96E8A}"/>
          </ac:spMkLst>
        </pc:spChg>
        <pc:spChg chg="del">
          <ac:chgData name="Kunal Kothavade" userId="91aaf175883141cf" providerId="Windows Live" clId="Web-{34775B97-1156-495C-8F54-6EAEBB442BBD}" dt="2023-03-13T14:15:51.356" v="1835"/>
          <ac:spMkLst>
            <pc:docMk/>
            <pc:sldMk cId="3197586279" sldId="264"/>
            <ac:spMk id="16" creationId="{9009F5BA-39A7-458B-3824-F9E259539514}"/>
          </ac:spMkLst>
        </pc:spChg>
        <pc:spChg chg="add mod">
          <ac:chgData name="Kunal Kothavade" userId="91aaf175883141cf" providerId="Windows Live" clId="Web-{34775B97-1156-495C-8F54-6EAEBB442BBD}" dt="2023-03-13T14:26:45.253" v="2050" actId="14100"/>
          <ac:spMkLst>
            <pc:docMk/>
            <pc:sldMk cId="3197586279" sldId="264"/>
            <ac:spMk id="17" creationId="{337D3140-A9C7-D97C-470B-E703EAA6B7E8}"/>
          </ac:spMkLst>
        </pc:spChg>
        <pc:spChg chg="del">
          <ac:chgData name="Kunal Kothavade" userId="91aaf175883141cf" providerId="Windows Live" clId="Web-{34775B97-1156-495C-8F54-6EAEBB442BBD}" dt="2023-03-13T14:15:48.262" v="1827"/>
          <ac:spMkLst>
            <pc:docMk/>
            <pc:sldMk cId="3197586279" sldId="264"/>
            <ac:spMk id="18" creationId="{DB83133D-7E93-B31E-9EB4-A1393F77EE44}"/>
          </ac:spMkLst>
        </pc:spChg>
        <pc:spChg chg="del">
          <ac:chgData name="Kunal Kothavade" userId="91aaf175883141cf" providerId="Windows Live" clId="Web-{34775B97-1156-495C-8F54-6EAEBB442BBD}" dt="2023-03-13T14:15:48.262" v="1826"/>
          <ac:spMkLst>
            <pc:docMk/>
            <pc:sldMk cId="3197586279" sldId="264"/>
            <ac:spMk id="20" creationId="{8E5DF3E7-3D07-67AB-D666-E165CF8B7107}"/>
          </ac:spMkLst>
        </pc:spChg>
        <pc:spChg chg="add mod">
          <ac:chgData name="Kunal Kothavade" userId="91aaf175883141cf" providerId="Windows Live" clId="Web-{34775B97-1156-495C-8F54-6EAEBB442BBD}" dt="2023-03-13T14:20:57.241" v="1958" actId="14100"/>
          <ac:spMkLst>
            <pc:docMk/>
            <pc:sldMk cId="3197586279" sldId="264"/>
            <ac:spMk id="21" creationId="{55B2940A-F0B4-9800-4571-422749F74B60}"/>
          </ac:spMkLst>
        </pc:spChg>
        <pc:spChg chg="del">
          <ac:chgData name="Kunal Kothavade" userId="91aaf175883141cf" providerId="Windows Live" clId="Web-{34775B97-1156-495C-8F54-6EAEBB442BBD}" dt="2023-03-13T14:15:48.262" v="1825"/>
          <ac:spMkLst>
            <pc:docMk/>
            <pc:sldMk cId="3197586279" sldId="264"/>
            <ac:spMk id="22" creationId="{05B36941-42A7-2833-80CE-149BE9C354C2}"/>
          </ac:spMkLst>
        </pc:spChg>
        <pc:spChg chg="del">
          <ac:chgData name="Kunal Kothavade" userId="91aaf175883141cf" providerId="Windows Live" clId="Web-{34775B97-1156-495C-8F54-6EAEBB442BBD}" dt="2023-03-13T14:15:48.262" v="1824"/>
          <ac:spMkLst>
            <pc:docMk/>
            <pc:sldMk cId="3197586279" sldId="264"/>
            <ac:spMk id="24" creationId="{7568C31B-3A96-3F0C-1BB0-30445E262DAF}"/>
          </ac:spMkLst>
        </pc:spChg>
        <pc:spChg chg="add mod">
          <ac:chgData name="Kunal Kothavade" userId="91aaf175883141cf" providerId="Windows Live" clId="Web-{34775B97-1156-495C-8F54-6EAEBB442BBD}" dt="2023-03-13T14:21:23.008" v="1963" actId="20577"/>
          <ac:spMkLst>
            <pc:docMk/>
            <pc:sldMk cId="3197586279" sldId="264"/>
            <ac:spMk id="25" creationId="{022A0EDC-D38F-DDD6-A323-A568CB586BE1}"/>
          </ac:spMkLst>
        </pc:spChg>
        <pc:spChg chg="add mod">
          <ac:chgData name="Kunal Kothavade" userId="91aaf175883141cf" providerId="Windows Live" clId="Web-{34775B97-1156-495C-8F54-6EAEBB442BBD}" dt="2023-03-13T14:22:56.011" v="1983" actId="14100"/>
          <ac:spMkLst>
            <pc:docMk/>
            <pc:sldMk cId="3197586279" sldId="264"/>
            <ac:spMk id="27" creationId="{64290A18-78BE-2C2E-C7A4-E5603102EE79}"/>
          </ac:spMkLst>
        </pc:spChg>
        <pc:spChg chg="add mod">
          <ac:chgData name="Kunal Kothavade" userId="91aaf175883141cf" providerId="Windows Live" clId="Web-{34775B97-1156-495C-8F54-6EAEBB442BBD}" dt="2023-03-13T14:24:38.124" v="2012" actId="14100"/>
          <ac:spMkLst>
            <pc:docMk/>
            <pc:sldMk cId="3197586279" sldId="264"/>
            <ac:spMk id="29" creationId="{3DEB97F5-ACC3-85CF-CFC3-C35F6ADA0BAF}"/>
          </ac:spMkLst>
        </pc:spChg>
        <pc:spChg chg="add mod">
          <ac:chgData name="Kunal Kothavade" userId="91aaf175883141cf" providerId="Windows Live" clId="Web-{34775B97-1156-495C-8F54-6EAEBB442BBD}" dt="2023-03-13T14:29:00.195" v="2081" actId="1076"/>
          <ac:spMkLst>
            <pc:docMk/>
            <pc:sldMk cId="3197586279" sldId="264"/>
            <ac:spMk id="31" creationId="{95FB85F9-81CC-A70A-F893-2D4D699F218B}"/>
          </ac:spMkLst>
        </pc:spChg>
        <pc:spChg chg="add mod">
          <ac:chgData name="Kunal Kothavade" userId="91aaf175883141cf" providerId="Windows Live" clId="Web-{34775B97-1156-495C-8F54-6EAEBB442BBD}" dt="2023-03-13T14:27:40.333" v="2074" actId="20577"/>
          <ac:spMkLst>
            <pc:docMk/>
            <pc:sldMk cId="3197586279" sldId="264"/>
            <ac:spMk id="32" creationId="{56A2BCB3-7E16-342D-9C0B-4F5737E0BF53}"/>
          </ac:spMkLst>
        </pc:spChg>
      </pc:sldChg>
      <pc:sldChg chg="add del replId">
        <pc:chgData name="Kunal Kothavade" userId="91aaf175883141cf" providerId="Windows Live" clId="Web-{34775B97-1156-495C-8F54-6EAEBB442BBD}" dt="2023-03-13T14:16:38.311" v="1840"/>
        <pc:sldMkLst>
          <pc:docMk/>
          <pc:sldMk cId="851622011" sldId="265"/>
        </pc:sldMkLst>
      </pc:sldChg>
      <pc:sldChg chg="add del replId">
        <pc:chgData name="Kunal Kothavade" userId="91aaf175883141cf" providerId="Windows Live" clId="Web-{34775B97-1156-495C-8F54-6EAEBB442BBD}" dt="2023-03-13T14:16:47.686" v="1842"/>
        <pc:sldMkLst>
          <pc:docMk/>
          <pc:sldMk cId="1305571642" sldId="265"/>
        </pc:sldMkLst>
      </pc:sldChg>
      <pc:sldChg chg="addSp delSp modSp add replId">
        <pc:chgData name="Kunal Kothavade" userId="91aaf175883141cf" providerId="Windows Live" clId="Web-{34775B97-1156-495C-8F54-6EAEBB442BBD}" dt="2023-03-13T14:40:49.531" v="2341" actId="20577"/>
        <pc:sldMkLst>
          <pc:docMk/>
          <pc:sldMk cId="2544196625" sldId="265"/>
        </pc:sldMkLst>
        <pc:spChg chg="mod">
          <ac:chgData name="Kunal Kothavade" userId="91aaf175883141cf" providerId="Windows Live" clId="Web-{34775B97-1156-495C-8F54-6EAEBB442BBD}" dt="2023-03-13T14:40:49.531" v="2341" actId="20577"/>
          <ac:spMkLst>
            <pc:docMk/>
            <pc:sldMk cId="2544196625" sldId="265"/>
            <ac:spMk id="2" creationId="{3B34DD68-DFF6-9F78-CB0F-6D9209F54A1F}"/>
          </ac:spMkLst>
        </pc:spChg>
        <pc:spChg chg="del">
          <ac:chgData name="Kunal Kothavade" userId="91aaf175883141cf" providerId="Windows Live" clId="Web-{34775B97-1156-495C-8F54-6EAEBB442BBD}" dt="2023-03-13T14:31:29.637" v="2103"/>
          <ac:spMkLst>
            <pc:docMk/>
            <pc:sldMk cId="2544196625" sldId="265"/>
            <ac:spMk id="3" creationId="{06579724-AC40-3B13-AFB4-44AD55E7563A}"/>
          </ac:spMkLst>
        </pc:spChg>
        <pc:spChg chg="del">
          <ac:chgData name="Kunal Kothavade" userId="91aaf175883141cf" providerId="Windows Live" clId="Web-{34775B97-1156-495C-8F54-6EAEBB442BBD}" dt="2023-03-13T14:31:29.637" v="2102"/>
          <ac:spMkLst>
            <pc:docMk/>
            <pc:sldMk cId="2544196625" sldId="265"/>
            <ac:spMk id="5" creationId="{8833C237-ECEF-980A-A595-2ACBAEFE381C}"/>
          </ac:spMkLst>
        </pc:spChg>
        <pc:spChg chg="del">
          <ac:chgData name="Kunal Kothavade" userId="91aaf175883141cf" providerId="Windows Live" clId="Web-{34775B97-1156-495C-8F54-6EAEBB442BBD}" dt="2023-03-13T14:31:29.637" v="2101"/>
          <ac:spMkLst>
            <pc:docMk/>
            <pc:sldMk cId="2544196625" sldId="265"/>
            <ac:spMk id="7" creationId="{AFA6EE85-84EA-9D25-218C-8CA79FA2A96C}"/>
          </ac:spMkLst>
        </pc:spChg>
        <pc:spChg chg="del">
          <ac:chgData name="Kunal Kothavade" userId="91aaf175883141cf" providerId="Windows Live" clId="Web-{34775B97-1156-495C-8F54-6EAEBB442BBD}" dt="2023-03-13T14:31:29.637" v="2100"/>
          <ac:spMkLst>
            <pc:docMk/>
            <pc:sldMk cId="2544196625" sldId="265"/>
            <ac:spMk id="9" creationId="{0D3F90BD-FEEC-F70E-BFC7-226042B27CD4}"/>
          </ac:spMkLst>
        </pc:spChg>
        <pc:spChg chg="del">
          <ac:chgData name="Kunal Kothavade" userId="91aaf175883141cf" providerId="Windows Live" clId="Web-{34775B97-1156-495C-8F54-6EAEBB442BBD}" dt="2023-03-13T14:31:29.637" v="2099"/>
          <ac:spMkLst>
            <pc:docMk/>
            <pc:sldMk cId="2544196625" sldId="265"/>
            <ac:spMk id="14" creationId="{A4787C51-DA00-0F84-0EE4-150430CECCCE}"/>
          </ac:spMkLst>
        </pc:spChg>
        <pc:spChg chg="del">
          <ac:chgData name="Kunal Kothavade" userId="91aaf175883141cf" providerId="Windows Live" clId="Web-{34775B97-1156-495C-8F54-6EAEBB442BBD}" dt="2023-03-13T14:31:29.637" v="2098"/>
          <ac:spMkLst>
            <pc:docMk/>
            <pc:sldMk cId="2544196625" sldId="265"/>
            <ac:spMk id="17" creationId="{337D3140-A9C7-D97C-470B-E703EAA6B7E8}"/>
          </ac:spMkLst>
        </pc:spChg>
        <pc:spChg chg="del">
          <ac:chgData name="Kunal Kothavade" userId="91aaf175883141cf" providerId="Windows Live" clId="Web-{34775B97-1156-495C-8F54-6EAEBB442BBD}" dt="2023-03-13T14:31:29.637" v="2097"/>
          <ac:spMkLst>
            <pc:docMk/>
            <pc:sldMk cId="2544196625" sldId="265"/>
            <ac:spMk id="21" creationId="{55B2940A-F0B4-9800-4571-422749F74B60}"/>
          </ac:spMkLst>
        </pc:spChg>
        <pc:spChg chg="del">
          <ac:chgData name="Kunal Kothavade" userId="91aaf175883141cf" providerId="Windows Live" clId="Web-{34775B97-1156-495C-8F54-6EAEBB442BBD}" dt="2023-03-13T14:31:29.637" v="2096"/>
          <ac:spMkLst>
            <pc:docMk/>
            <pc:sldMk cId="2544196625" sldId="265"/>
            <ac:spMk id="25" creationId="{022A0EDC-D38F-DDD6-A323-A568CB586BE1}"/>
          </ac:spMkLst>
        </pc:spChg>
        <pc:spChg chg="del">
          <ac:chgData name="Kunal Kothavade" userId="91aaf175883141cf" providerId="Windows Live" clId="Web-{34775B97-1156-495C-8F54-6EAEBB442BBD}" dt="2023-03-13T14:31:29.637" v="2095"/>
          <ac:spMkLst>
            <pc:docMk/>
            <pc:sldMk cId="2544196625" sldId="265"/>
            <ac:spMk id="27" creationId="{64290A18-78BE-2C2E-C7A4-E5603102EE79}"/>
          </ac:spMkLst>
        </pc:spChg>
        <pc:spChg chg="del">
          <ac:chgData name="Kunal Kothavade" userId="91aaf175883141cf" providerId="Windows Live" clId="Web-{34775B97-1156-495C-8F54-6EAEBB442BBD}" dt="2023-03-13T14:31:29.637" v="2094"/>
          <ac:spMkLst>
            <pc:docMk/>
            <pc:sldMk cId="2544196625" sldId="265"/>
            <ac:spMk id="29" creationId="{3DEB97F5-ACC3-85CF-CFC3-C35F6ADA0BAF}"/>
          </ac:spMkLst>
        </pc:spChg>
        <pc:spChg chg="del">
          <ac:chgData name="Kunal Kothavade" userId="91aaf175883141cf" providerId="Windows Live" clId="Web-{34775B97-1156-495C-8F54-6EAEBB442BBD}" dt="2023-03-13T14:31:29.637" v="2093"/>
          <ac:spMkLst>
            <pc:docMk/>
            <pc:sldMk cId="2544196625" sldId="265"/>
            <ac:spMk id="31" creationId="{95FB85F9-81CC-A70A-F893-2D4D699F218B}"/>
          </ac:spMkLst>
        </pc:spChg>
        <pc:spChg chg="del">
          <ac:chgData name="Kunal Kothavade" userId="91aaf175883141cf" providerId="Windows Live" clId="Web-{34775B97-1156-495C-8F54-6EAEBB442BBD}" dt="2023-03-13T14:31:29.637" v="2092"/>
          <ac:spMkLst>
            <pc:docMk/>
            <pc:sldMk cId="2544196625" sldId="265"/>
            <ac:spMk id="32" creationId="{56A2BCB3-7E16-342D-9C0B-4F5737E0BF53}"/>
          </ac:spMkLst>
        </pc:spChg>
        <pc:graphicFrameChg chg="add mod modGraphic">
          <ac:chgData name="Kunal Kothavade" userId="91aaf175883141cf" providerId="Windows Live" clId="Web-{34775B97-1156-495C-8F54-6EAEBB442BBD}" dt="2023-03-13T14:37:58.853" v="2339"/>
          <ac:graphicFrameMkLst>
            <pc:docMk/>
            <pc:sldMk cId="2544196625" sldId="265"/>
            <ac:graphicFrameMk id="6" creationId="{866A695B-438F-56EE-3CF6-AB89689F1F9F}"/>
          </ac:graphicFrameMkLst>
        </pc:graphicFrameChg>
      </pc:sldChg>
      <pc:sldChg chg="add del replId">
        <pc:chgData name="Kunal Kothavade" userId="91aaf175883141cf" providerId="Windows Live" clId="Web-{34775B97-1156-495C-8F54-6EAEBB442BBD}" dt="2023-03-13T14:16:29.279" v="1838"/>
        <pc:sldMkLst>
          <pc:docMk/>
          <pc:sldMk cId="3763792468" sldId="265"/>
        </pc:sldMkLst>
      </pc:sldChg>
    </pc:docChg>
  </pc:docChgLst>
  <pc:docChgLst>
    <pc:chgData name="Kunal Kothavade" userId="91aaf175883141cf" providerId="Windows Live" clId="Web-{B91C8FDC-BA3C-4794-AA6D-534FABEDB5D8}"/>
    <pc:docChg chg="addSld modSld sldOrd">
      <pc:chgData name="Kunal Kothavade" userId="91aaf175883141cf" providerId="Windows Live" clId="Web-{B91C8FDC-BA3C-4794-AA6D-534FABEDB5D8}" dt="2023-03-13T05:22:44.665" v="242" actId="14100"/>
      <pc:docMkLst>
        <pc:docMk/>
      </pc:docMkLst>
      <pc:sldChg chg="addSp delSp modSp">
        <pc:chgData name="Kunal Kothavade" userId="91aaf175883141cf" providerId="Windows Live" clId="Web-{B91C8FDC-BA3C-4794-AA6D-534FABEDB5D8}" dt="2023-03-13T05:22:44.665" v="242" actId="14100"/>
        <pc:sldMkLst>
          <pc:docMk/>
          <pc:sldMk cId="3727690105" sldId="257"/>
        </pc:sldMkLst>
        <pc:spChg chg="mod">
          <ac:chgData name="Kunal Kothavade" userId="91aaf175883141cf" providerId="Windows Live" clId="Web-{B91C8FDC-BA3C-4794-AA6D-534FABEDB5D8}" dt="2023-03-13T05:20:35.912" v="223" actId="20577"/>
          <ac:spMkLst>
            <pc:docMk/>
            <pc:sldMk cId="3727690105" sldId="257"/>
            <ac:spMk id="2" creationId="{3B34DD68-DFF6-9F78-CB0F-6D9209F54A1F}"/>
          </ac:spMkLst>
        </pc:spChg>
        <pc:spChg chg="del mod">
          <ac:chgData name="Kunal Kothavade" userId="91aaf175883141cf" providerId="Windows Live" clId="Web-{B91C8FDC-BA3C-4794-AA6D-534FABEDB5D8}" dt="2023-03-13T04:52:57.909" v="11"/>
          <ac:spMkLst>
            <pc:docMk/>
            <pc:sldMk cId="3727690105" sldId="257"/>
            <ac:spMk id="3" creationId="{4EE25893-C7F9-82E5-EF92-7C9C2B7E4153}"/>
          </ac:spMkLst>
        </pc:spChg>
        <pc:spChg chg="add mod">
          <ac:chgData name="Kunal Kothavade" userId="91aaf175883141cf" providerId="Windows Live" clId="Web-{B91C8FDC-BA3C-4794-AA6D-534FABEDB5D8}" dt="2023-03-13T04:46:36.448" v="4" actId="1076"/>
          <ac:spMkLst>
            <pc:docMk/>
            <pc:sldMk cId="3727690105" sldId="257"/>
            <ac:spMk id="4" creationId="{7F97CDDD-296B-9940-A277-AD22B650D21E}"/>
          </ac:spMkLst>
        </pc:spChg>
        <pc:spChg chg="add mod">
          <ac:chgData name="Kunal Kothavade" userId="91aaf175883141cf" providerId="Windows Live" clId="Web-{B91C8FDC-BA3C-4794-AA6D-534FABEDB5D8}" dt="2023-03-13T04:55:06.334" v="61" actId="1076"/>
          <ac:spMkLst>
            <pc:docMk/>
            <pc:sldMk cId="3727690105" sldId="257"/>
            <ac:spMk id="5" creationId="{32C6B990-6C57-6CF4-55A2-561DCF80D205}"/>
          </ac:spMkLst>
        </pc:spChg>
        <pc:spChg chg="add mod">
          <ac:chgData name="Kunal Kothavade" userId="91aaf175883141cf" providerId="Windows Live" clId="Web-{B91C8FDC-BA3C-4794-AA6D-534FABEDB5D8}" dt="2023-03-13T04:55:06.334" v="60" actId="1076"/>
          <ac:spMkLst>
            <pc:docMk/>
            <pc:sldMk cId="3727690105" sldId="257"/>
            <ac:spMk id="6" creationId="{EAB0D44B-B095-8FF6-0454-51861B07B81F}"/>
          </ac:spMkLst>
        </pc:spChg>
        <pc:spChg chg="add mod">
          <ac:chgData name="Kunal Kothavade" userId="91aaf175883141cf" providerId="Windows Live" clId="Web-{B91C8FDC-BA3C-4794-AA6D-534FABEDB5D8}" dt="2023-03-13T04:55:18.459" v="63" actId="1076"/>
          <ac:spMkLst>
            <pc:docMk/>
            <pc:sldMk cId="3727690105" sldId="257"/>
            <ac:spMk id="7" creationId="{C8E1C77C-CBDD-7984-E461-3EE6B7E661FA}"/>
          </ac:spMkLst>
        </pc:spChg>
        <pc:spChg chg="add del">
          <ac:chgData name="Kunal Kothavade" userId="91aaf175883141cf" providerId="Windows Live" clId="Web-{B91C8FDC-BA3C-4794-AA6D-534FABEDB5D8}" dt="2023-03-13T04:55:00.396" v="55"/>
          <ac:spMkLst>
            <pc:docMk/>
            <pc:sldMk cId="3727690105" sldId="257"/>
            <ac:spMk id="8" creationId="{04EEAEC4-BB9D-2D9C-5E56-2EEF61DF2DD1}"/>
          </ac:spMkLst>
        </pc:spChg>
        <pc:spChg chg="add del">
          <ac:chgData name="Kunal Kothavade" userId="91aaf175883141cf" providerId="Windows Live" clId="Web-{B91C8FDC-BA3C-4794-AA6D-534FABEDB5D8}" dt="2023-03-13T04:55:00.396" v="54"/>
          <ac:spMkLst>
            <pc:docMk/>
            <pc:sldMk cId="3727690105" sldId="257"/>
            <ac:spMk id="9" creationId="{416E5927-51B4-9ED6-5F1D-E519AD2492AA}"/>
          </ac:spMkLst>
        </pc:spChg>
        <pc:spChg chg="add del">
          <ac:chgData name="Kunal Kothavade" userId="91aaf175883141cf" providerId="Windows Live" clId="Web-{B91C8FDC-BA3C-4794-AA6D-534FABEDB5D8}" dt="2023-03-13T04:55:00.396" v="53"/>
          <ac:spMkLst>
            <pc:docMk/>
            <pc:sldMk cId="3727690105" sldId="257"/>
            <ac:spMk id="10" creationId="{128A72EB-19F2-BA0B-9845-A340D239B7FA}"/>
          </ac:spMkLst>
        </pc:spChg>
        <pc:spChg chg="add mod">
          <ac:chgData name="Kunal Kothavade" userId="91aaf175883141cf" providerId="Windows Live" clId="Web-{B91C8FDC-BA3C-4794-AA6D-534FABEDB5D8}" dt="2023-03-13T05:21:12.319" v="233" actId="1076"/>
          <ac:spMkLst>
            <pc:docMk/>
            <pc:sldMk cId="3727690105" sldId="257"/>
            <ac:spMk id="12" creationId="{EEC00A39-9EB3-BE72-2D26-2A90413FC85C}"/>
          </ac:spMkLst>
        </pc:spChg>
        <pc:spChg chg="add mod">
          <ac:chgData name="Kunal Kothavade" userId="91aaf175883141cf" providerId="Windows Live" clId="Web-{B91C8FDC-BA3C-4794-AA6D-534FABEDB5D8}" dt="2023-03-13T05:20:52.116" v="226" actId="1076"/>
          <ac:spMkLst>
            <pc:docMk/>
            <pc:sldMk cId="3727690105" sldId="257"/>
            <ac:spMk id="13" creationId="{7412715D-724E-90B0-74AF-574071E20A15}"/>
          </ac:spMkLst>
        </pc:spChg>
        <pc:spChg chg="add mod">
          <ac:chgData name="Kunal Kothavade" userId="91aaf175883141cf" providerId="Windows Live" clId="Web-{B91C8FDC-BA3C-4794-AA6D-534FABEDB5D8}" dt="2023-03-13T05:20:52.116" v="227" actId="1076"/>
          <ac:spMkLst>
            <pc:docMk/>
            <pc:sldMk cId="3727690105" sldId="257"/>
            <ac:spMk id="14" creationId="{9C1ADDCE-50C6-5A1A-80BC-40BBCEB02BCC}"/>
          </ac:spMkLst>
        </pc:spChg>
        <pc:spChg chg="add del mod">
          <ac:chgData name="Kunal Kothavade" userId="91aaf175883141cf" providerId="Windows Live" clId="Web-{B91C8FDC-BA3C-4794-AA6D-534FABEDB5D8}" dt="2023-03-13T05:22:23.024" v="238"/>
          <ac:spMkLst>
            <pc:docMk/>
            <pc:sldMk cId="3727690105" sldId="257"/>
            <ac:spMk id="16" creationId="{DB7AAB1B-20CC-BEBF-2B2A-FE3F02F1EFAF}"/>
          </ac:spMkLst>
        </pc:spChg>
        <pc:grpChg chg="add mod">
          <ac:chgData name="Kunal Kothavade" userId="91aaf175883141cf" providerId="Windows Live" clId="Web-{B91C8FDC-BA3C-4794-AA6D-534FABEDB5D8}" dt="2023-03-13T05:21:12.319" v="232" actId="1076"/>
          <ac:grpSpMkLst>
            <pc:docMk/>
            <pc:sldMk cId="3727690105" sldId="257"/>
            <ac:grpSpMk id="11" creationId="{41547B89-B51F-2A18-72F7-05AC3C1E4195}"/>
          </ac:grpSpMkLst>
        </pc:grpChg>
        <pc:grpChg chg="add mod">
          <ac:chgData name="Kunal Kothavade" userId="91aaf175883141cf" providerId="Windows Live" clId="Web-{B91C8FDC-BA3C-4794-AA6D-534FABEDB5D8}" dt="2023-03-13T05:21:12.335" v="234" actId="1076"/>
          <ac:grpSpMkLst>
            <pc:docMk/>
            <pc:sldMk cId="3727690105" sldId="257"/>
            <ac:grpSpMk id="15" creationId="{6FF2D483-0E2F-1CA0-18B9-24A0C8A0EBB9}"/>
          </ac:grpSpMkLst>
        </pc:grpChg>
        <pc:picChg chg="add mod">
          <ac:chgData name="Kunal Kothavade" userId="91aaf175883141cf" providerId="Windows Live" clId="Web-{B91C8FDC-BA3C-4794-AA6D-534FABEDB5D8}" dt="2023-03-13T05:22:44.665" v="242" actId="14100"/>
          <ac:picMkLst>
            <pc:docMk/>
            <pc:sldMk cId="3727690105" sldId="257"/>
            <ac:picMk id="17" creationId="{7F50A843-E771-0050-D83B-6D2743B1185A}"/>
          </ac:picMkLst>
        </pc:picChg>
      </pc:sldChg>
      <pc:sldChg chg="addSp delSp modSp add ord replId">
        <pc:chgData name="Kunal Kothavade" userId="91aaf175883141cf" providerId="Windows Live" clId="Web-{B91C8FDC-BA3C-4794-AA6D-534FABEDB5D8}" dt="2023-03-13T05:20:02.240" v="221" actId="20577"/>
        <pc:sldMkLst>
          <pc:docMk/>
          <pc:sldMk cId="2737253714" sldId="258"/>
        </pc:sldMkLst>
        <pc:spChg chg="del mod">
          <ac:chgData name="Kunal Kothavade" userId="91aaf175883141cf" providerId="Windows Live" clId="Web-{B91C8FDC-BA3C-4794-AA6D-534FABEDB5D8}" dt="2023-03-13T05:15:15.280" v="170"/>
          <ac:spMkLst>
            <pc:docMk/>
            <pc:sldMk cId="2737253714" sldId="258"/>
            <ac:spMk id="2" creationId="{3B34DD68-DFF6-9F78-CB0F-6D9209F54A1F}"/>
          </ac:spMkLst>
        </pc:spChg>
        <pc:spChg chg="add mod">
          <ac:chgData name="Kunal Kothavade" userId="91aaf175883141cf" providerId="Windows Live" clId="Web-{B91C8FDC-BA3C-4794-AA6D-534FABEDB5D8}" dt="2023-03-13T05:20:02.240" v="221" actId="20577"/>
          <ac:spMkLst>
            <pc:docMk/>
            <pc:sldMk cId="2737253714" sldId="258"/>
            <ac:spMk id="3" creationId="{F075BA41-587C-21F5-B396-85FC7416EE2D}"/>
          </ac:spMkLst>
        </pc:spChg>
        <pc:spChg chg="add del mod">
          <ac:chgData name="Kunal Kothavade" userId="91aaf175883141cf" providerId="Windows Live" clId="Web-{B91C8FDC-BA3C-4794-AA6D-534FABEDB5D8}" dt="2023-03-13T05:14:59.796" v="166"/>
          <ac:spMkLst>
            <pc:docMk/>
            <pc:sldMk cId="2737253714" sldId="258"/>
            <ac:spMk id="9" creationId="{FB2483E2-867A-B4A6-7408-8B3D4FE668B1}"/>
          </ac:spMkLst>
        </pc:spChg>
        <pc:spChg chg="add mod">
          <ac:chgData name="Kunal Kothavade" userId="91aaf175883141cf" providerId="Windows Live" clId="Web-{B91C8FDC-BA3C-4794-AA6D-534FABEDB5D8}" dt="2023-03-13T05:19:59.333" v="220" actId="20577"/>
          <ac:spMkLst>
            <pc:docMk/>
            <pc:sldMk cId="2737253714" sldId="258"/>
            <ac:spMk id="10" creationId="{267DEFED-CC04-B01C-3876-B5F097EB7E93}"/>
          </ac:spMkLst>
        </pc:spChg>
        <pc:spChg chg="del">
          <ac:chgData name="Kunal Kothavade" userId="91aaf175883141cf" providerId="Windows Live" clId="Web-{B91C8FDC-BA3C-4794-AA6D-534FABEDB5D8}" dt="2023-03-13T05:02:49.718" v="80"/>
          <ac:spMkLst>
            <pc:docMk/>
            <pc:sldMk cId="2737253714" sldId="258"/>
            <ac:spMk id="12" creationId="{EEC00A39-9EB3-BE72-2D26-2A90413FC85C}"/>
          </ac:spMkLst>
        </pc:spChg>
        <pc:spChg chg="del">
          <ac:chgData name="Kunal Kothavade" userId="91aaf175883141cf" providerId="Windows Live" clId="Web-{B91C8FDC-BA3C-4794-AA6D-534FABEDB5D8}" dt="2023-03-13T05:02:53.796" v="81"/>
          <ac:spMkLst>
            <pc:docMk/>
            <pc:sldMk cId="2737253714" sldId="258"/>
            <ac:spMk id="13" creationId="{7412715D-724E-90B0-74AF-574071E20A15}"/>
          </ac:spMkLst>
        </pc:spChg>
        <pc:spChg chg="del">
          <ac:chgData name="Kunal Kothavade" userId="91aaf175883141cf" providerId="Windows Live" clId="Web-{B91C8FDC-BA3C-4794-AA6D-534FABEDB5D8}" dt="2023-03-13T05:02:49.718" v="79"/>
          <ac:spMkLst>
            <pc:docMk/>
            <pc:sldMk cId="2737253714" sldId="258"/>
            <ac:spMk id="14" creationId="{9C1ADDCE-50C6-5A1A-80BC-40BBCEB02BCC}"/>
          </ac:spMkLst>
        </pc:spChg>
        <pc:spChg chg="add del">
          <ac:chgData name="Kunal Kothavade" userId="91aaf175883141cf" providerId="Windows Live" clId="Web-{B91C8FDC-BA3C-4794-AA6D-534FABEDB5D8}" dt="2023-03-13T05:13:40.779" v="151"/>
          <ac:spMkLst>
            <pc:docMk/>
            <pc:sldMk cId="2737253714" sldId="258"/>
            <ac:spMk id="15" creationId="{8DB4D0F6-FB79-D901-9566-2D530C010C43}"/>
          </ac:spMkLst>
        </pc:spChg>
        <pc:spChg chg="add mod">
          <ac:chgData name="Kunal Kothavade" userId="91aaf175883141cf" providerId="Windows Live" clId="Web-{B91C8FDC-BA3C-4794-AA6D-534FABEDB5D8}" dt="2023-03-13T05:19:08.770" v="217" actId="1076"/>
          <ac:spMkLst>
            <pc:docMk/>
            <pc:sldMk cId="2737253714" sldId="258"/>
            <ac:spMk id="16" creationId="{5800F7D0-B6BB-F5A0-7995-251DCA5FAAF6}"/>
          </ac:spMkLst>
        </pc:spChg>
        <pc:spChg chg="add mod">
          <ac:chgData name="Kunal Kothavade" userId="91aaf175883141cf" providerId="Windows Live" clId="Web-{B91C8FDC-BA3C-4794-AA6D-534FABEDB5D8}" dt="2023-03-13T05:19:06.504" v="216" actId="1076"/>
          <ac:spMkLst>
            <pc:docMk/>
            <pc:sldMk cId="2737253714" sldId="258"/>
            <ac:spMk id="17" creationId="{F1A4CC1F-C5EF-CED7-0F50-49FC242859CB}"/>
          </ac:spMkLst>
        </pc:spChg>
        <pc:spChg chg="add del mod">
          <ac:chgData name="Kunal Kothavade" userId="91aaf175883141cf" providerId="Windows Live" clId="Web-{B91C8FDC-BA3C-4794-AA6D-534FABEDB5D8}" dt="2023-03-13T05:15:20.124" v="171"/>
          <ac:spMkLst>
            <pc:docMk/>
            <pc:sldMk cId="2737253714" sldId="258"/>
            <ac:spMk id="19" creationId="{2372AD36-EA2A-73E5-5256-4B6379ECA1CE}"/>
          </ac:spMkLst>
        </pc:spChg>
        <pc:grpChg chg="del">
          <ac:chgData name="Kunal Kothavade" userId="91aaf175883141cf" providerId="Windows Live" clId="Web-{B91C8FDC-BA3C-4794-AA6D-534FABEDB5D8}" dt="2023-03-13T05:02:53.796" v="82"/>
          <ac:grpSpMkLst>
            <pc:docMk/>
            <pc:sldMk cId="2737253714" sldId="258"/>
            <ac:grpSpMk id="11" creationId="{41547B89-B51F-2A18-72F7-05AC3C1E4195}"/>
          </ac:grpSpMkLst>
        </pc:grpChg>
      </pc:sldChg>
    </pc:docChg>
  </pc:docChgLst>
  <pc:docChgLst>
    <pc:chgData name="Kunal Kothavade" userId="91aaf175883141cf" providerId="Windows Live" clId="Web-{CA5FEF7B-5CEF-4324-A7DD-53F144054414}"/>
    <pc:docChg chg="modSld">
      <pc:chgData name="Kunal Kothavade" userId="91aaf175883141cf" providerId="Windows Live" clId="Web-{CA5FEF7B-5CEF-4324-A7DD-53F144054414}" dt="2023-03-13T06:36:47.099" v="10"/>
      <pc:docMkLst>
        <pc:docMk/>
      </pc:docMkLst>
      <pc:sldChg chg="addSp delSp modSp">
        <pc:chgData name="Kunal Kothavade" userId="91aaf175883141cf" providerId="Windows Live" clId="Web-{CA5FEF7B-5CEF-4324-A7DD-53F144054414}" dt="2023-03-13T06:36:47.099" v="10"/>
        <pc:sldMkLst>
          <pc:docMk/>
          <pc:sldMk cId="3727690105" sldId="257"/>
        </pc:sldMkLst>
        <pc:spChg chg="mod topLvl">
          <ac:chgData name="Kunal Kothavade" userId="91aaf175883141cf" providerId="Windows Live" clId="Web-{CA5FEF7B-5CEF-4324-A7DD-53F144054414}" dt="2023-03-13T06:36:47.099" v="10"/>
          <ac:spMkLst>
            <pc:docMk/>
            <pc:sldMk cId="3727690105" sldId="257"/>
            <ac:spMk id="13" creationId="{7412715D-724E-90B0-74AF-574071E20A15}"/>
          </ac:spMkLst>
        </pc:spChg>
        <pc:spChg chg="mod topLvl">
          <ac:chgData name="Kunal Kothavade" userId="91aaf175883141cf" providerId="Windows Live" clId="Web-{CA5FEF7B-5CEF-4324-A7DD-53F144054414}" dt="2023-03-13T06:36:47.099" v="10"/>
          <ac:spMkLst>
            <pc:docMk/>
            <pc:sldMk cId="3727690105" sldId="257"/>
            <ac:spMk id="14" creationId="{9C1ADDCE-50C6-5A1A-80BC-40BBCEB02BCC}"/>
          </ac:spMkLst>
        </pc:spChg>
        <pc:spChg chg="del mod">
          <ac:chgData name="Kunal Kothavade" userId="91aaf175883141cf" providerId="Windows Live" clId="Web-{CA5FEF7B-5CEF-4324-A7DD-53F144054414}" dt="2023-03-13T06:36:38.661" v="9"/>
          <ac:spMkLst>
            <pc:docMk/>
            <pc:sldMk cId="3727690105" sldId="257"/>
            <ac:spMk id="38" creationId="{4D5361F4-20C5-2FC7-D409-2DD560B6911B}"/>
          </ac:spMkLst>
        </pc:spChg>
        <pc:grpChg chg="add del">
          <ac:chgData name="Kunal Kothavade" userId="91aaf175883141cf" providerId="Windows Live" clId="Web-{CA5FEF7B-5CEF-4324-A7DD-53F144054414}" dt="2023-03-13T06:36:47.099" v="10"/>
          <ac:grpSpMkLst>
            <pc:docMk/>
            <pc:sldMk cId="3727690105" sldId="257"/>
            <ac:grpSpMk id="15" creationId="{6FF2D483-0E2F-1CA0-18B9-24A0C8A0EBB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6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4524" y="744909"/>
            <a:ext cx="9906000" cy="3155419"/>
          </a:xfrm>
        </p:spPr>
        <p:txBody>
          <a:bodyPr anchor="b">
            <a:normAutofit/>
          </a:bodyPr>
          <a:lstStyle/>
          <a:p>
            <a:r>
              <a:rPr lang="en-US" sz="5200">
                <a:cs typeface="Calibri Light"/>
              </a:rPr>
              <a:t>Warehouse Stock Management</a:t>
            </a:r>
            <a:endParaRPr lang="en-US" sz="5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7CDDD-296B-9940-A277-AD22B650D21E}"/>
              </a:ext>
            </a:extLst>
          </p:cNvPr>
          <p:cNvSpPr/>
          <p:nvPr/>
        </p:nvSpPr>
        <p:spPr>
          <a:xfrm>
            <a:off x="153358" y="128498"/>
            <a:ext cx="11703169" cy="6527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5BA41-587C-21F5-B396-85FC7416EE2D}"/>
              </a:ext>
            </a:extLst>
          </p:cNvPr>
          <p:cNvSpPr txBox="1"/>
          <p:nvPr/>
        </p:nvSpPr>
        <p:spPr>
          <a:xfrm>
            <a:off x="5069457" y="4451230"/>
            <a:ext cx="6510067" cy="20313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Build a model, using historical data that will determine the optimum weight of the product to be shipped each time to the warehouse.​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Analyze the demand pattern in different pockets of the country so management can drive the advertisement campaign, particularly in those pockets.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DEFED-CC04-B01C-3876-B5F097EB7E93}"/>
              </a:ext>
            </a:extLst>
          </p:cNvPr>
          <p:cNvSpPr txBox="1"/>
          <p:nvPr/>
        </p:nvSpPr>
        <p:spPr>
          <a:xfrm>
            <a:off x="5069457" y="669984"/>
            <a:ext cx="6510067" cy="361740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An FMCG company entered into the instant noodles business two years back. </a:t>
            </a:r>
            <a:endParaRPr lang="en-IN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Their higher management has noticed that there is a miss match in the demand and supply. Where the demand is high, supply is pretty low and where the demand is low, supply is pretty high. </a:t>
            </a:r>
            <a:endParaRPr lang="en-IN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 both ways, it is an inventory cost loss to the company; hence, the higher management wants to optimize the supply quantity in every warehouse in the entire country.</a:t>
            </a:r>
            <a:endParaRPr lang="en-IN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800F7D0-B6BB-F5A0-7995-251DCA5FAAF6}"/>
              </a:ext>
            </a:extLst>
          </p:cNvPr>
          <p:cNvSpPr/>
          <p:nvPr/>
        </p:nvSpPr>
        <p:spPr>
          <a:xfrm>
            <a:off x="253402" y="423234"/>
            <a:ext cx="4528866" cy="8913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a typeface="+mn-lt"/>
                <a:cs typeface="+mn-lt"/>
              </a:rPr>
              <a:t>Problem Statement</a:t>
            </a:r>
            <a:endParaRPr lang="en-US" sz="320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1A4CC1F-C5EF-CED7-0F50-49FC242859CB}"/>
              </a:ext>
            </a:extLst>
          </p:cNvPr>
          <p:cNvSpPr/>
          <p:nvPr/>
        </p:nvSpPr>
        <p:spPr>
          <a:xfrm>
            <a:off x="253401" y="4146970"/>
            <a:ext cx="4528866" cy="8913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>
                <a:ea typeface="+mn-lt"/>
                <a:cs typeface="+mn-lt"/>
              </a:rPr>
              <a:t>Objective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725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DD68-DFF6-9F78-CB0F-6D9209F5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4" y="207609"/>
            <a:ext cx="11355181" cy="54918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About the Dataset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CDDD-296B-9940-A277-AD22B650D21E}"/>
              </a:ext>
            </a:extLst>
          </p:cNvPr>
          <p:cNvSpPr/>
          <p:nvPr/>
        </p:nvSpPr>
        <p:spPr>
          <a:xfrm>
            <a:off x="153358" y="128498"/>
            <a:ext cx="11703169" cy="6527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6B990-6C57-6CF4-55A2-561DCF80D205}"/>
              </a:ext>
            </a:extLst>
          </p:cNvPr>
          <p:cNvSpPr txBox="1"/>
          <p:nvPr/>
        </p:nvSpPr>
        <p:spPr>
          <a:xfrm>
            <a:off x="725756" y="963949"/>
            <a:ext cx="809625" cy="494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6F1E0B-1129-6C45-4CB4-A17DD60E2F21}"/>
              </a:ext>
            </a:extLst>
          </p:cNvPr>
          <p:cNvGrpSpPr/>
          <p:nvPr/>
        </p:nvGrpSpPr>
        <p:grpSpPr>
          <a:xfrm>
            <a:off x="371846" y="1947605"/>
            <a:ext cx="4735974" cy="4629502"/>
            <a:chOff x="301573" y="2206398"/>
            <a:chExt cx="4866937" cy="5081758"/>
          </a:xfrm>
        </p:grpSpPr>
        <p:pic>
          <p:nvPicPr>
            <p:cNvPr id="3" name="Picture 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65CB539E-60E1-C992-7EDF-7D67EAFAD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85644" y="2056790"/>
              <a:ext cx="3505200" cy="457034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F5F88C-13DB-135A-3C4B-8B56B6CB3438}"/>
                </a:ext>
              </a:extLst>
            </p:cNvPr>
            <p:cNvSpPr txBox="1"/>
            <p:nvPr/>
          </p:nvSpPr>
          <p:spPr>
            <a:xfrm>
              <a:off x="301573" y="2206398"/>
              <a:ext cx="4387548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Missing Values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FE73F4-B714-5B0F-1742-A12DC8082397}"/>
                </a:ext>
              </a:extLst>
            </p:cNvPr>
            <p:cNvSpPr txBox="1"/>
            <p:nvPr/>
          </p:nvSpPr>
          <p:spPr>
            <a:xfrm>
              <a:off x="359811" y="6240842"/>
              <a:ext cx="4808699" cy="104731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Ø"/>
              </a:pPr>
              <a:r>
                <a:rPr lang="en-US" sz="1400" i="1" dirty="0"/>
                <a:t>~47.5% values are missing in "</a:t>
              </a:r>
              <a:r>
                <a:rPr lang="en-US" sz="1400" i="1" dirty="0" err="1"/>
                <a:t>wh_est_year</a:t>
              </a:r>
              <a:r>
                <a:rPr lang="en-US" sz="1400" i="1" dirty="0"/>
                <a:t>"  column.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US" sz="1400" i="1" dirty="0"/>
                <a:t>~ 4% values are missing in '</a:t>
              </a:r>
              <a:r>
                <a:rPr lang="en-US" sz="1400" i="1" dirty="0" err="1"/>
                <a:t>workers_num</a:t>
              </a:r>
              <a:r>
                <a:rPr lang="en-US" sz="1400" i="1" dirty="0"/>
                <a:t>' &amp; '</a:t>
              </a:r>
              <a:r>
                <a:rPr lang="en-US" sz="1400" i="1" dirty="0" err="1"/>
                <a:t>approved_wh_govt_certificate</a:t>
              </a:r>
              <a:r>
                <a:rPr lang="en-US" sz="1400" i="1" dirty="0"/>
                <a:t>' columns.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0BE23D-A0A9-6636-E0AB-A02B26E7EA9A}"/>
              </a:ext>
            </a:extLst>
          </p:cNvPr>
          <p:cNvGrpSpPr/>
          <p:nvPr/>
        </p:nvGrpSpPr>
        <p:grpSpPr>
          <a:xfrm>
            <a:off x="5247384" y="1818208"/>
            <a:ext cx="6289007" cy="4754934"/>
            <a:chOff x="5247384" y="1530661"/>
            <a:chExt cx="6289007" cy="5056858"/>
          </a:xfrm>
        </p:grpSpPr>
        <p:pic>
          <p:nvPicPr>
            <p:cNvPr id="10" name="Picture 1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419F9B7-81D1-7DA1-4A1B-90581D861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6363" y="1904260"/>
              <a:ext cx="6280028" cy="404152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04192A-A111-8399-C709-1333B589A719}"/>
                </a:ext>
              </a:extLst>
            </p:cNvPr>
            <p:cNvSpPr txBox="1"/>
            <p:nvPr/>
          </p:nvSpPr>
          <p:spPr>
            <a:xfrm>
              <a:off x="5247384" y="1530661"/>
              <a:ext cx="6285358" cy="3927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Distribution of numerical features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1B4A3A-65E0-0BEC-DFB8-035F0EE1ECD7}"/>
                </a:ext>
              </a:extLst>
            </p:cNvPr>
            <p:cNvSpPr txBox="1"/>
            <p:nvPr/>
          </p:nvSpPr>
          <p:spPr>
            <a:xfrm>
              <a:off x="5253558" y="6064299"/>
              <a:ext cx="6275189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Ø"/>
              </a:pPr>
              <a:r>
                <a:rPr lang="en-US" sz="1400" i="1" dirty="0"/>
                <a:t>Features 'wh_est_year','</a:t>
              </a:r>
              <a:r>
                <a:rPr lang="en-US" sz="1400" i="1" dirty="0" err="1"/>
                <a:t>dist_from_hub</a:t>
              </a:r>
              <a:r>
                <a:rPr lang="en-US" sz="1400" i="1" dirty="0"/>
                <a:t>' are uniformly distributed.</a:t>
              </a:r>
              <a:endParaRPr lang="en-US" i="1" dirty="0"/>
            </a:p>
            <a:p>
              <a:pPr marL="285750" indent="-285750">
                <a:buFont typeface="Wingdings"/>
                <a:buChar char="Ø"/>
              </a:pPr>
              <a:r>
                <a:rPr lang="en-US" sz="1400" i="1" dirty="0"/>
                <a:t>Features 'retail_shop_num','</a:t>
              </a:r>
              <a:r>
                <a:rPr lang="en-US" sz="1400" i="1" dirty="0" err="1"/>
                <a:t>workers_num</a:t>
              </a:r>
              <a:r>
                <a:rPr lang="en-US" sz="1400" i="1" dirty="0"/>
                <a:t>' are fairly normally distributed.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41FE67-0EAC-9D9C-E773-DA26BF7E55D6}"/>
              </a:ext>
            </a:extLst>
          </p:cNvPr>
          <p:cNvGrpSpPr/>
          <p:nvPr/>
        </p:nvGrpSpPr>
        <p:grpSpPr>
          <a:xfrm>
            <a:off x="5329507" y="991138"/>
            <a:ext cx="1796272" cy="768918"/>
            <a:chOff x="4783167" y="832987"/>
            <a:chExt cx="1796272" cy="7555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D4E39-A30D-E89C-B45A-EF66F5226891}"/>
                </a:ext>
              </a:extLst>
            </p:cNvPr>
            <p:cNvSpPr txBox="1"/>
            <p:nvPr/>
          </p:nvSpPr>
          <p:spPr>
            <a:xfrm>
              <a:off x="4783167" y="1280734"/>
              <a:ext cx="179627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i="1" dirty="0"/>
                <a:t>Numerical features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B44E34-F05A-A7D0-E516-6FD18ACCF83B}"/>
                </a:ext>
              </a:extLst>
            </p:cNvPr>
            <p:cNvSpPr txBox="1"/>
            <p:nvPr/>
          </p:nvSpPr>
          <p:spPr>
            <a:xfrm>
              <a:off x="5279787" y="832987"/>
              <a:ext cx="58048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>
                  <a:ea typeface="+mn-lt"/>
                  <a:cs typeface="+mn-lt"/>
                </a:rPr>
                <a:t>07</a:t>
              </a:r>
              <a:endParaRPr lang="en-US" sz="2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A8773C-80F4-8784-66F0-8BB9296CC8A4}"/>
              </a:ext>
            </a:extLst>
          </p:cNvPr>
          <p:cNvGrpSpPr/>
          <p:nvPr/>
        </p:nvGrpSpPr>
        <p:grpSpPr>
          <a:xfrm>
            <a:off x="7126675" y="962382"/>
            <a:ext cx="1825027" cy="810985"/>
            <a:chOff x="7126675" y="832986"/>
            <a:chExt cx="1825027" cy="8109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999BA0-A743-9C01-8296-31D8BF812FFF}"/>
                </a:ext>
              </a:extLst>
            </p:cNvPr>
            <p:cNvSpPr txBox="1"/>
            <p:nvPr/>
          </p:nvSpPr>
          <p:spPr>
            <a:xfrm>
              <a:off x="7126675" y="1336194"/>
              <a:ext cx="182502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i="1" dirty="0"/>
                <a:t>Categorical features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407369-7361-CA6C-1DB9-FEA399AB9DDE}"/>
                </a:ext>
              </a:extLst>
            </p:cNvPr>
            <p:cNvSpPr txBox="1"/>
            <p:nvPr/>
          </p:nvSpPr>
          <p:spPr>
            <a:xfrm>
              <a:off x="7795824" y="832986"/>
              <a:ext cx="58048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>
                  <a:ea typeface="+mn-lt"/>
                  <a:cs typeface="+mn-lt"/>
                </a:rPr>
                <a:t>14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64709E-405F-6EE6-3931-71A75C33BE1F}"/>
              </a:ext>
            </a:extLst>
          </p:cNvPr>
          <p:cNvGrpSpPr/>
          <p:nvPr/>
        </p:nvGrpSpPr>
        <p:grpSpPr>
          <a:xfrm>
            <a:off x="9010109" y="1005515"/>
            <a:ext cx="1566234" cy="767851"/>
            <a:chOff x="9585203" y="861742"/>
            <a:chExt cx="1566234" cy="7678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919A7D-4B0D-A743-1AE9-788B8FA68C9F}"/>
                </a:ext>
              </a:extLst>
            </p:cNvPr>
            <p:cNvSpPr txBox="1"/>
            <p:nvPr/>
          </p:nvSpPr>
          <p:spPr>
            <a:xfrm>
              <a:off x="9585203" y="1321816"/>
              <a:ext cx="156623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i="1" dirty="0"/>
                <a:t>Cardinal features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4F05CD-26D0-3CEE-7D23-D607898F810F}"/>
                </a:ext>
              </a:extLst>
            </p:cNvPr>
            <p:cNvSpPr txBox="1"/>
            <p:nvPr/>
          </p:nvSpPr>
          <p:spPr>
            <a:xfrm>
              <a:off x="10096200" y="861742"/>
              <a:ext cx="58048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>
                  <a:ea typeface="+mn-lt"/>
                  <a:cs typeface="+mn-lt"/>
                </a:rPr>
                <a:t>02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AF3CB0-26EE-6385-7413-434F52B077C2}"/>
              </a:ext>
            </a:extLst>
          </p:cNvPr>
          <p:cNvGrpSpPr/>
          <p:nvPr/>
        </p:nvGrpSpPr>
        <p:grpSpPr>
          <a:xfrm>
            <a:off x="2685872" y="761701"/>
            <a:ext cx="1609961" cy="1125327"/>
            <a:chOff x="2067645" y="876719"/>
            <a:chExt cx="1523697" cy="1096573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7412715D-724E-90B0-74AF-574071E20A15}"/>
                </a:ext>
              </a:extLst>
            </p:cNvPr>
            <p:cNvSpPr txBox="1"/>
            <p:nvPr/>
          </p:nvSpPr>
          <p:spPr>
            <a:xfrm>
              <a:off x="2456161" y="876719"/>
              <a:ext cx="883861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000" dirty="0">
                  <a:ea typeface="+mn-lt"/>
                  <a:cs typeface="+mn-lt"/>
                </a:rPr>
                <a:t>23</a:t>
              </a:r>
              <a:endParaRPr lang="en-US" dirty="0"/>
            </a:p>
          </p:txBody>
        </p:sp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9C1ADDCE-50C6-5A1A-80BC-40BBCEB02BCC}"/>
                </a:ext>
              </a:extLst>
            </p:cNvPr>
            <p:cNvSpPr txBox="1"/>
            <p:nvPr/>
          </p:nvSpPr>
          <p:spPr>
            <a:xfrm>
              <a:off x="2067645" y="1402779"/>
              <a:ext cx="1523697" cy="56447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Number of features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FDC7DA-C05A-0FCC-3589-B88CA2F2BAE7}"/>
                </a:ext>
              </a:extLst>
            </p:cNvPr>
            <p:cNvSpPr/>
            <p:nvPr/>
          </p:nvSpPr>
          <p:spPr>
            <a:xfrm>
              <a:off x="2079624" y="952500"/>
              <a:ext cx="1437735" cy="1020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92983A-F6A7-12EE-ED9B-5F5F1EBA7C05}"/>
              </a:ext>
            </a:extLst>
          </p:cNvPr>
          <p:cNvGrpSpPr/>
          <p:nvPr/>
        </p:nvGrpSpPr>
        <p:grpSpPr>
          <a:xfrm>
            <a:off x="529266" y="761702"/>
            <a:ext cx="1696226" cy="1147694"/>
            <a:chOff x="241719" y="817757"/>
            <a:chExt cx="1681849" cy="1176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0D44B-B095-8FF6-0454-51861B07B81F}"/>
                </a:ext>
              </a:extLst>
            </p:cNvPr>
            <p:cNvSpPr txBox="1"/>
            <p:nvPr/>
          </p:nvSpPr>
          <p:spPr>
            <a:xfrm>
              <a:off x="527159" y="817757"/>
              <a:ext cx="1115743" cy="64828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dirty="0"/>
                <a:t>25K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E1C77C-CBDD-7984-E461-3EE6B7E661FA}"/>
                </a:ext>
              </a:extLst>
            </p:cNvPr>
            <p:cNvSpPr txBox="1"/>
            <p:nvPr/>
          </p:nvSpPr>
          <p:spPr>
            <a:xfrm>
              <a:off x="241719" y="1394903"/>
              <a:ext cx="1681849" cy="5995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/>
                <a:t>Number of observations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5DC564-5E1F-0816-3E8F-39432A4F3AE9}"/>
                </a:ext>
              </a:extLst>
            </p:cNvPr>
            <p:cNvSpPr/>
            <p:nvPr/>
          </p:nvSpPr>
          <p:spPr>
            <a:xfrm>
              <a:off x="349249" y="888999"/>
              <a:ext cx="1437735" cy="1092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B504C0C-103F-D339-3F7F-8B7357535EC7}"/>
              </a:ext>
            </a:extLst>
          </p:cNvPr>
          <p:cNvSpPr/>
          <p:nvPr/>
        </p:nvSpPr>
        <p:spPr>
          <a:xfrm>
            <a:off x="5254625" y="920750"/>
            <a:ext cx="5635924" cy="89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7A15C4-D6D7-238C-D32A-E8EEFF308535}"/>
              </a:ext>
            </a:extLst>
          </p:cNvPr>
          <p:cNvCxnSpPr/>
          <p:nvPr/>
        </p:nvCxnSpPr>
        <p:spPr>
          <a:xfrm flipV="1">
            <a:off x="4228022" y="1382742"/>
            <a:ext cx="1086927" cy="5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9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DD68-DFF6-9F78-CB0F-6D9209F5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4" y="207609"/>
            <a:ext cx="11355181" cy="54918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About the Dataset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CDDD-296B-9940-A277-AD22B650D21E}"/>
              </a:ext>
            </a:extLst>
          </p:cNvPr>
          <p:cNvSpPr/>
          <p:nvPr/>
        </p:nvSpPr>
        <p:spPr>
          <a:xfrm>
            <a:off x="153358" y="128498"/>
            <a:ext cx="11703169" cy="6527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6" descr="Shape, square&#10;&#10;Description automatically generated">
            <a:extLst>
              <a:ext uri="{FF2B5EF4-FFF2-40B4-BE49-F238E27FC236}">
                <a16:creationId xmlns:a16="http://schemas.microsoft.com/office/drawing/2014/main" id="{97CA9032-985D-A4BB-8813-04F7476D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0" y="1873955"/>
            <a:ext cx="5877465" cy="46916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B91FFE-210E-9375-8148-0820F590C2B1}"/>
              </a:ext>
            </a:extLst>
          </p:cNvPr>
          <p:cNvSpPr txBox="1"/>
          <p:nvPr/>
        </p:nvSpPr>
        <p:spPr>
          <a:xfrm>
            <a:off x="328713" y="854926"/>
            <a:ext cx="586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Outliers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4A94DE-04C0-A156-9059-4DE4837040E1}"/>
              </a:ext>
            </a:extLst>
          </p:cNvPr>
          <p:cNvSpPr txBox="1"/>
          <p:nvPr/>
        </p:nvSpPr>
        <p:spPr>
          <a:xfrm>
            <a:off x="322124" y="1291017"/>
            <a:ext cx="58582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400" i="1" dirty="0"/>
              <a:t>'</a:t>
            </a:r>
            <a:r>
              <a:rPr lang="en-US" sz="1400" i="1" dirty="0" err="1"/>
              <a:t>retail_shop_num</a:t>
            </a:r>
            <a:r>
              <a:rPr lang="en-US" sz="1400" i="1" dirty="0"/>
              <a:t>' column has ~ 4% outliers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'</a:t>
            </a:r>
            <a:r>
              <a:rPr lang="en-US" sz="1400" i="1" dirty="0" err="1"/>
              <a:t>workers_num</a:t>
            </a:r>
            <a:r>
              <a:rPr lang="en-US" sz="1400" i="1" dirty="0"/>
              <a:t>' column has ~ 2.5% outliers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1237A7B-238B-D1FA-2082-5041C2802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42" y="1296993"/>
            <a:ext cx="5388633" cy="383269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AF246-BC13-0EBD-9D39-23B68057E8E2}"/>
              </a:ext>
            </a:extLst>
          </p:cNvPr>
          <p:cNvSpPr txBox="1"/>
          <p:nvPr/>
        </p:nvSpPr>
        <p:spPr>
          <a:xfrm>
            <a:off x="6346236" y="5129771"/>
            <a:ext cx="544130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400" i="1" dirty="0"/>
              <a:t>Feature 'storage_issue_reported_l3m' has strong positive correlation with dependent feature '</a:t>
            </a:r>
            <a:r>
              <a:rPr lang="en-US" sz="1400" i="1" dirty="0" err="1"/>
              <a:t>product_wg_ton</a:t>
            </a:r>
            <a:r>
              <a:rPr lang="en-US" sz="1400" i="1" dirty="0"/>
              <a:t>'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Feature </a:t>
            </a:r>
            <a:r>
              <a:rPr lang="en-US" sz="1400" i="1" dirty="0" err="1"/>
              <a:t>wh_est_year</a:t>
            </a:r>
            <a:r>
              <a:rPr lang="en-US" sz="1400" i="1" dirty="0"/>
              <a:t>' has negative correlation with the dependent feature.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This indicates large volumes of product have been shipped to older warehouses in the last 3 months compared to newer ones.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B8FAC-1C08-0CDC-65AD-9D6A1BE65ABF}"/>
              </a:ext>
            </a:extLst>
          </p:cNvPr>
          <p:cNvSpPr txBox="1"/>
          <p:nvPr/>
        </p:nvSpPr>
        <p:spPr>
          <a:xfrm>
            <a:off x="6352825" y="854925"/>
            <a:ext cx="5247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7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DD68-DFF6-9F78-CB0F-6D9209F5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4" y="207609"/>
            <a:ext cx="11355181" cy="54918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About the Dataset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CDDD-296B-9940-A277-AD22B650D21E}"/>
              </a:ext>
            </a:extLst>
          </p:cNvPr>
          <p:cNvSpPr/>
          <p:nvPr/>
        </p:nvSpPr>
        <p:spPr>
          <a:xfrm>
            <a:off x="153358" y="128498"/>
            <a:ext cx="11703169" cy="6527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28F133-FF81-7027-8A15-7CEE76C1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1231583"/>
            <a:ext cx="7631502" cy="531498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2F6502-21F0-DF94-3BE6-6066E34A9079}"/>
              </a:ext>
            </a:extLst>
          </p:cNvPr>
          <p:cNvSpPr txBox="1"/>
          <p:nvPr/>
        </p:nvSpPr>
        <p:spPr>
          <a:xfrm>
            <a:off x="7913369" y="1233507"/>
            <a:ext cx="380228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400" i="1" dirty="0"/>
              <a:t>The median weight of product shipped to Urban warehouses is higher by 13.6 % compared to Rural warehouses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Median product weight shipped to Small/Mid/Large warehouses is nearly same.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This indicates </a:t>
            </a:r>
            <a:r>
              <a:rPr lang="en-US" sz="1400" b="1" i="1" dirty="0"/>
              <a:t>warehouse capacity size does not have any impact</a:t>
            </a:r>
            <a:r>
              <a:rPr lang="en-US" sz="1400" i="1" dirty="0"/>
              <a:t> on the weight of product shipped.</a:t>
            </a:r>
          </a:p>
          <a:p>
            <a:pPr marL="285750" indent="-285750">
              <a:buFont typeface="Wingdings"/>
              <a:buChar char="Ø"/>
            </a:pPr>
            <a:r>
              <a:rPr lang="en-US" sz="1400" b="1" i="1" dirty="0"/>
              <a:t>High amount of product  is shipped to Eastern zone</a:t>
            </a:r>
            <a:r>
              <a:rPr lang="en-US" sz="1400" i="1" dirty="0"/>
              <a:t> compared to other zones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Highest product weight is shipped in Zone 2 (23K tons ) followed by Zone 4,3,6,5 (~22K tons).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Least product is shipped to Zone 1 (~21K tons)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Equal amounts of product weight is shipped to both Rented &amp; Company Owned warehouses.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The amount of product weight shipped to a warehouse increases with a better government certification.</a:t>
            </a:r>
          </a:p>
          <a:p>
            <a:pPr marL="285750" indent="-285750">
              <a:buFont typeface="Wingdings"/>
              <a:buChar char="Ø"/>
            </a:pPr>
            <a:endParaRPr lang="en-US" sz="1400" i="1" dirty="0"/>
          </a:p>
          <a:p>
            <a:pPr marL="285750" indent="-285750">
              <a:buFont typeface="Wingdings"/>
              <a:buChar char="Ø"/>
            </a:pPr>
            <a:endParaRPr lang="en-US" sz="1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E67F2-0829-4CB4-C221-392AEF579277}"/>
              </a:ext>
            </a:extLst>
          </p:cNvPr>
          <p:cNvSpPr txBox="1"/>
          <p:nvPr/>
        </p:nvSpPr>
        <p:spPr>
          <a:xfrm>
            <a:off x="242448" y="854924"/>
            <a:ext cx="7619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Categorical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5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DD68-DFF6-9F78-CB0F-6D9209F5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4" y="207609"/>
            <a:ext cx="11355181" cy="54918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About the Dataset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CDDD-296B-9940-A277-AD22B650D21E}"/>
              </a:ext>
            </a:extLst>
          </p:cNvPr>
          <p:cNvSpPr/>
          <p:nvPr/>
        </p:nvSpPr>
        <p:spPr>
          <a:xfrm>
            <a:off x="153358" y="128498"/>
            <a:ext cx="11703169" cy="6527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6502-21F0-DF94-3BE6-6066E34A9079}"/>
              </a:ext>
            </a:extLst>
          </p:cNvPr>
          <p:cNvSpPr txBox="1"/>
          <p:nvPr/>
        </p:nvSpPr>
        <p:spPr>
          <a:xfrm>
            <a:off x="7913369" y="1233507"/>
            <a:ext cx="380228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400" i="1" dirty="0"/>
              <a:t>The product shipped to warehouse decreases as the number of transport issues rise.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More product is shipped to the warehouse if it has temperature indicator.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More product is shipped to the warehouse if it has faced breakdown in the last 3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The product shipped remains constant above 3 breakdowns.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Product weight shipped remains consistent even when warehouse is flood impacted/flood proof/has electric supply or not.</a:t>
            </a:r>
          </a:p>
          <a:p>
            <a:pPr marL="285750" indent="-285750">
              <a:buFont typeface="Wingdings"/>
              <a:buChar char="Ø"/>
            </a:pPr>
            <a:r>
              <a:rPr lang="en-US" sz="1400" i="1" dirty="0"/>
              <a:t>Product weight is generally seen to be consistent irrespective of number of competitors in the market, with some exceptions.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E67F2-0829-4CB4-C221-392AEF579277}"/>
              </a:ext>
            </a:extLst>
          </p:cNvPr>
          <p:cNvSpPr txBox="1"/>
          <p:nvPr/>
        </p:nvSpPr>
        <p:spPr>
          <a:xfrm>
            <a:off x="242448" y="768660"/>
            <a:ext cx="7619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Categorical features</a:t>
            </a:r>
            <a:endParaRPr lang="en-US" dirty="0"/>
          </a:p>
        </p:txBody>
      </p:sp>
      <p:pic>
        <p:nvPicPr>
          <p:cNvPr id="3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6E0CB8-70B4-A3BA-A072-12E50ECEF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1089880"/>
            <a:ext cx="7631501" cy="54977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59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DD68-DFF6-9F78-CB0F-6D9209F5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4" y="207609"/>
            <a:ext cx="11355181" cy="54918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Data Preprocessing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CDDD-296B-9940-A277-AD22B650D21E}"/>
              </a:ext>
            </a:extLst>
          </p:cNvPr>
          <p:cNvSpPr/>
          <p:nvPr/>
        </p:nvSpPr>
        <p:spPr>
          <a:xfrm>
            <a:off x="153358" y="128498"/>
            <a:ext cx="11703169" cy="6527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6579724-AC40-3B13-AFB4-44AD55E7563A}"/>
              </a:ext>
            </a:extLst>
          </p:cNvPr>
          <p:cNvSpPr/>
          <p:nvPr/>
        </p:nvSpPr>
        <p:spPr>
          <a:xfrm>
            <a:off x="197556" y="1227666"/>
            <a:ext cx="2582331" cy="7619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833C237-ECEF-980A-A595-2ACBAEFE381C}"/>
              </a:ext>
            </a:extLst>
          </p:cNvPr>
          <p:cNvSpPr/>
          <p:nvPr/>
        </p:nvSpPr>
        <p:spPr>
          <a:xfrm>
            <a:off x="2483554" y="1227667"/>
            <a:ext cx="1933221" cy="761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Train-Test split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FA6EE85-84EA-9D25-218C-8CA79FA2A96C}"/>
              </a:ext>
            </a:extLst>
          </p:cNvPr>
          <p:cNvSpPr/>
          <p:nvPr/>
        </p:nvSpPr>
        <p:spPr>
          <a:xfrm>
            <a:off x="4134553" y="1227667"/>
            <a:ext cx="2582332" cy="761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Missing values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D3F90BD-FEEC-F70E-BFC7-226042B27CD4}"/>
              </a:ext>
            </a:extLst>
          </p:cNvPr>
          <p:cNvSpPr/>
          <p:nvPr/>
        </p:nvSpPr>
        <p:spPr>
          <a:xfrm>
            <a:off x="6420554" y="1227667"/>
            <a:ext cx="1933221" cy="761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Outliers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A4787C51-DA00-0F84-0EE4-150430CECCCE}"/>
              </a:ext>
            </a:extLst>
          </p:cNvPr>
          <p:cNvSpPr/>
          <p:nvPr/>
        </p:nvSpPr>
        <p:spPr>
          <a:xfrm>
            <a:off x="8043332" y="1227667"/>
            <a:ext cx="2088443" cy="761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 Encoding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37D3140-A9C7-D97C-470B-E703EAA6B7E8}"/>
              </a:ext>
            </a:extLst>
          </p:cNvPr>
          <p:cNvSpPr/>
          <p:nvPr/>
        </p:nvSpPr>
        <p:spPr>
          <a:xfrm>
            <a:off x="9835443" y="1227667"/>
            <a:ext cx="1933221" cy="761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 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2940A-F0B4-9800-4571-422749F74B60}"/>
              </a:ext>
            </a:extLst>
          </p:cNvPr>
          <p:cNvSpPr txBox="1"/>
          <p:nvPr/>
        </p:nvSpPr>
        <p:spPr>
          <a:xfrm>
            <a:off x="239888" y="2215444"/>
            <a:ext cx="2243665" cy="30162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563" indent="-182563">
              <a:buFont typeface="Wingdings"/>
              <a:buChar char="Ø"/>
            </a:pPr>
            <a:r>
              <a:rPr lang="en-US" sz="1000" dirty="0"/>
              <a:t>Dropped features </a:t>
            </a:r>
            <a:r>
              <a:rPr lang="en-US" sz="1000" dirty="0">
                <a:ea typeface="+mn-lt"/>
                <a:cs typeface="+mn-lt"/>
              </a:rPr>
              <a:t>'</a:t>
            </a:r>
            <a:r>
              <a:rPr lang="en-US" sz="1000" i="1" dirty="0">
                <a:ea typeface="+mn-lt"/>
                <a:cs typeface="+mn-lt"/>
              </a:rPr>
              <a:t>WH_Manager_ID','</a:t>
            </a:r>
            <a:r>
              <a:rPr lang="en-US" sz="1000" i="1" dirty="0" err="1">
                <a:ea typeface="+mn-lt"/>
                <a:cs typeface="+mn-lt"/>
              </a:rPr>
              <a:t>Ware_house_ID</a:t>
            </a:r>
            <a:r>
              <a:rPr lang="en-US" sz="1000" dirty="0">
                <a:ea typeface="+mn-lt"/>
                <a:cs typeface="+mn-lt"/>
              </a:rPr>
              <a:t>' due to high cardinality</a:t>
            </a:r>
          </a:p>
          <a:p>
            <a:pPr marL="182563" indent="-182563">
              <a:buFont typeface="Wingdings"/>
              <a:buChar char="Ø"/>
            </a:pPr>
            <a:r>
              <a:rPr lang="en-US" sz="1000" dirty="0">
                <a:ea typeface="+mn-lt"/>
                <a:cs typeface="+mn-lt"/>
              </a:rPr>
              <a:t>New feature created '</a:t>
            </a:r>
            <a:r>
              <a:rPr lang="en-US" sz="1000" i="1" dirty="0" err="1">
                <a:ea typeface="+mn-lt"/>
                <a:cs typeface="+mn-lt"/>
              </a:rPr>
              <a:t>num_competitors</a:t>
            </a:r>
            <a:r>
              <a:rPr lang="en-US" sz="1000" dirty="0">
                <a:ea typeface="+mn-lt"/>
                <a:cs typeface="+mn-lt"/>
              </a:rPr>
              <a:t>' </a:t>
            </a:r>
          </a:p>
          <a:p>
            <a:pPr marL="534988" lvl="1" indent="-169863">
              <a:buFont typeface="Arial" panose="020B0604020202020204" pitchFamily="34" charset="0"/>
              <a:buChar char="•"/>
            </a:pPr>
            <a:r>
              <a:rPr lang="en-US" sz="1000" dirty="0"/>
              <a:t>0-2</a:t>
            </a:r>
          </a:p>
          <a:p>
            <a:pPr marL="534988" lvl="1" indent="-169863">
              <a:buFont typeface="Arial" panose="020B0604020202020204" pitchFamily="34" charset="0"/>
              <a:buChar char="•"/>
            </a:pPr>
            <a:r>
              <a:rPr lang="en-US" sz="1000" dirty="0"/>
              <a:t>3-5</a:t>
            </a:r>
          </a:p>
          <a:p>
            <a:pPr marL="534988" lvl="1" indent="-169863">
              <a:buFont typeface="Arial" panose="020B0604020202020204" pitchFamily="34" charset="0"/>
              <a:buChar char="•"/>
            </a:pPr>
            <a:r>
              <a:rPr lang="en-US" sz="1000" dirty="0"/>
              <a:t>More than 5</a:t>
            </a:r>
          </a:p>
          <a:p>
            <a:pPr marL="182563" indent="-182563">
              <a:buFont typeface="Wingdings"/>
              <a:buChar char="Ø"/>
            </a:pPr>
            <a:r>
              <a:rPr lang="en-US" sz="1000" dirty="0"/>
              <a:t>New feature created '</a:t>
            </a:r>
            <a:r>
              <a:rPr lang="en-US" sz="1000" i="1" dirty="0" err="1">
                <a:ea typeface="+mn-lt"/>
                <a:cs typeface="+mn-lt"/>
              </a:rPr>
              <a:t>wh_age</a:t>
            </a:r>
            <a:r>
              <a:rPr lang="en-US" sz="1000" dirty="0">
                <a:ea typeface="+mn-lt"/>
                <a:cs typeface="+mn-lt"/>
              </a:rPr>
              <a:t>'</a:t>
            </a:r>
          </a:p>
          <a:p>
            <a:pPr marL="534988" lvl="1" indent="-169863">
              <a:buFont typeface="Arial" panose="020B0604020202020204" pitchFamily="34" charset="0"/>
              <a:buChar char="•"/>
            </a:pPr>
            <a:r>
              <a:rPr lang="en-US" sz="1000" dirty="0"/>
              <a:t>Very Old - Established year 2000 &amp; below</a:t>
            </a:r>
          </a:p>
          <a:p>
            <a:pPr marL="534988" lvl="1" indent="-169863">
              <a:buFont typeface="Arial" panose="020B0604020202020204" pitchFamily="34" charset="0"/>
              <a:buChar char="•"/>
            </a:pPr>
            <a:r>
              <a:rPr lang="en-US" sz="1000" dirty="0"/>
              <a:t>Old - Established year between 2001 &amp; 2010 (both included)</a:t>
            </a:r>
          </a:p>
          <a:p>
            <a:pPr marL="534988" lvl="1" indent="-169863">
              <a:buFont typeface="Arial" panose="020B0604020202020204" pitchFamily="34" charset="0"/>
              <a:buChar char="•"/>
            </a:pPr>
            <a:r>
              <a:rPr lang="en-US" sz="1000" dirty="0"/>
              <a:t>New - Established year between 2011 &amp; 2020 (both included)</a:t>
            </a:r>
          </a:p>
          <a:p>
            <a:pPr marL="534988" lvl="1" indent="-169863">
              <a:buFont typeface="Arial" panose="020B0604020202020204" pitchFamily="34" charset="0"/>
              <a:buChar char="•"/>
            </a:pPr>
            <a:r>
              <a:rPr lang="en-US" sz="1000" dirty="0"/>
              <a:t>Recent - Established year 2021 and above.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2A0EDC-D38F-DDD6-A323-A568CB586BE1}"/>
              </a:ext>
            </a:extLst>
          </p:cNvPr>
          <p:cNvSpPr txBox="1"/>
          <p:nvPr/>
        </p:nvSpPr>
        <p:spPr>
          <a:xfrm>
            <a:off x="2525888" y="2215443"/>
            <a:ext cx="1552221" cy="132343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563" indent="-182563">
              <a:buFont typeface="Wingdings"/>
              <a:buChar char="Ø"/>
            </a:pPr>
            <a:r>
              <a:rPr lang="en-US" sz="1000" dirty="0"/>
              <a:t>Split the dataset into train-test set</a:t>
            </a:r>
          </a:p>
          <a:p>
            <a:pPr marL="182563" indent="-182563">
              <a:buFont typeface="Wingdings"/>
              <a:buChar char="Ø"/>
            </a:pPr>
            <a:r>
              <a:rPr lang="en-US" sz="1000" dirty="0"/>
              <a:t>Reserved 20% data for test set</a:t>
            </a:r>
          </a:p>
          <a:p>
            <a:pPr marL="182563" indent="-182563">
              <a:buFont typeface="Wingdings"/>
              <a:buChar char="Ø"/>
            </a:pPr>
            <a:r>
              <a:rPr lang="en-US" sz="1000" dirty="0"/>
              <a:t>Train size = 20K observations</a:t>
            </a:r>
          </a:p>
          <a:p>
            <a:pPr marL="182563" indent="-182563">
              <a:buFont typeface="Wingdings"/>
              <a:buChar char="Ø"/>
            </a:pPr>
            <a:r>
              <a:rPr lang="en-US" sz="1000" dirty="0"/>
              <a:t>Test size  = 5K observations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290A18-78BE-2C2E-C7A4-E5603102EE79}"/>
              </a:ext>
            </a:extLst>
          </p:cNvPr>
          <p:cNvSpPr txBox="1"/>
          <p:nvPr/>
        </p:nvSpPr>
        <p:spPr>
          <a:xfrm>
            <a:off x="4134555" y="2215444"/>
            <a:ext cx="2356554" cy="19389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563" indent="-182563">
              <a:buFont typeface="Wingdings"/>
              <a:buChar char="Ø"/>
            </a:pPr>
            <a:r>
              <a:rPr lang="en-US" sz="1000" i="1" dirty="0" err="1"/>
              <a:t>workers_num</a:t>
            </a:r>
            <a:r>
              <a:rPr lang="en-US" sz="1000" dirty="0"/>
              <a:t> - </a:t>
            </a:r>
          </a:p>
          <a:p>
            <a:pPr marL="266700" lvl="1" indent="98425">
              <a:buFont typeface="Arial" panose="020B0604020202020204" pitchFamily="34" charset="0"/>
              <a:buChar char="•"/>
            </a:pPr>
            <a:r>
              <a:rPr lang="en-US" sz="1000" dirty="0"/>
              <a:t>The distribution of '</a:t>
            </a:r>
            <a:r>
              <a:rPr lang="en-US" sz="1000" dirty="0" err="1"/>
              <a:t>workers_num</a:t>
            </a:r>
            <a:r>
              <a:rPr lang="en-US" sz="1000" dirty="0"/>
              <a:t>' column is fairly </a:t>
            </a:r>
            <a:r>
              <a:rPr lang="en-US" sz="1000" dirty="0" err="1"/>
              <a:t>normal,therefore</a:t>
            </a:r>
            <a:r>
              <a:rPr lang="en-US" sz="1000" dirty="0"/>
              <a:t> filling with mean values</a:t>
            </a:r>
          </a:p>
          <a:p>
            <a:pPr marL="182563" indent="-182563">
              <a:buFont typeface="Wingdings"/>
              <a:buChar char="Ø"/>
            </a:pPr>
            <a:r>
              <a:rPr lang="en-US" sz="1000" i="1" dirty="0" err="1"/>
              <a:t>approved_wh_govt_certificate</a:t>
            </a:r>
            <a:r>
              <a:rPr lang="en-US" sz="1000" dirty="0"/>
              <a:t> - </a:t>
            </a:r>
          </a:p>
          <a:p>
            <a:pPr marL="365125" lvl="1" indent="-98425">
              <a:buFont typeface="Arial" panose="020B0604020202020204" pitchFamily="34" charset="0"/>
              <a:buChar char="•"/>
            </a:pPr>
            <a:r>
              <a:rPr lang="en-US" sz="1000" dirty="0"/>
              <a:t>Imputing missing values with mode</a:t>
            </a:r>
          </a:p>
          <a:p>
            <a:pPr marL="182563" indent="-182563">
              <a:buFont typeface="Wingdings"/>
              <a:buChar char="Ø"/>
            </a:pPr>
            <a:r>
              <a:rPr lang="en-US" sz="1000" i="1" dirty="0" err="1"/>
              <a:t>wh_age</a:t>
            </a:r>
            <a:r>
              <a:rPr lang="en-US" sz="1000" dirty="0"/>
              <a:t> - </a:t>
            </a:r>
          </a:p>
          <a:p>
            <a:pPr marL="365125" lvl="1" indent="-98425">
              <a:buFont typeface="Arial" panose="020B0604020202020204" pitchFamily="34" charset="0"/>
              <a:buChar char="•"/>
            </a:pPr>
            <a:r>
              <a:rPr lang="en-US" sz="1000" dirty="0"/>
              <a:t>More than 45% values are missing, therefore creating an additional category - 'missing'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EB97F5-ACC3-85CF-CFC3-C35F6ADA0BAF}"/>
              </a:ext>
            </a:extLst>
          </p:cNvPr>
          <p:cNvSpPr txBox="1"/>
          <p:nvPr/>
        </p:nvSpPr>
        <p:spPr>
          <a:xfrm>
            <a:off x="6533443" y="2215444"/>
            <a:ext cx="1555479" cy="70788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563" indent="-182563">
              <a:buFont typeface="Wingdings"/>
              <a:buChar char="Ø"/>
            </a:pPr>
            <a:r>
              <a:rPr lang="en-US" sz="1000" dirty="0"/>
              <a:t>Applied log-transform</a:t>
            </a:r>
          </a:p>
          <a:p>
            <a:pPr marL="365125" lvl="1" indent="-98425">
              <a:buFont typeface="Arial" panose="020B0604020202020204" pitchFamily="34" charset="0"/>
              <a:buChar char="•"/>
            </a:pPr>
            <a:r>
              <a:rPr lang="en-US" sz="1000" i="1" dirty="0" err="1"/>
              <a:t>retail_shop_num</a:t>
            </a:r>
            <a:endParaRPr lang="en-US" sz="1000" i="1" dirty="0"/>
          </a:p>
          <a:p>
            <a:pPr marL="365125" lvl="1" indent="-98425">
              <a:buFont typeface="Arial" panose="020B0604020202020204" pitchFamily="34" charset="0"/>
              <a:buChar char="•"/>
            </a:pPr>
            <a:r>
              <a:rPr lang="en-US" sz="1000" i="1" dirty="0" err="1"/>
              <a:t>workers_num</a:t>
            </a:r>
            <a:endParaRPr lang="en-US" sz="10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FB85F9-81CC-A70A-F893-2D4D699F218B}"/>
              </a:ext>
            </a:extLst>
          </p:cNvPr>
          <p:cNvSpPr txBox="1"/>
          <p:nvPr/>
        </p:nvSpPr>
        <p:spPr>
          <a:xfrm>
            <a:off x="8127999" y="2215444"/>
            <a:ext cx="1749775" cy="240065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000" dirty="0"/>
              <a:t>Encoded ordinal features with “Ordinal Encoder”</a:t>
            </a:r>
          </a:p>
          <a:p>
            <a:pPr marL="365125" lvl="1" indent="-98425">
              <a:buFont typeface="Arial" panose="020B0604020202020204" pitchFamily="34" charset="0"/>
              <a:buChar char="•"/>
            </a:pPr>
            <a:r>
              <a:rPr lang="en-US" sz="1000" dirty="0" err="1"/>
              <a:t>WH_capacity_size</a:t>
            </a:r>
            <a:endParaRPr lang="en-US" sz="1000" dirty="0"/>
          </a:p>
          <a:p>
            <a:pPr marL="365125" lvl="1" indent="-98425">
              <a:buFont typeface="Arial" panose="020B0604020202020204" pitchFamily="34" charset="0"/>
              <a:buChar char="•"/>
            </a:pPr>
            <a:r>
              <a:rPr lang="en-US" sz="1000" dirty="0" err="1"/>
              <a:t>approved_wh_govt_certificate</a:t>
            </a:r>
            <a:endParaRPr lang="en-US" sz="1000" dirty="0"/>
          </a:p>
          <a:p>
            <a:pPr marL="365125" lvl="1" indent="-98425">
              <a:buFont typeface="Arial" panose="020B0604020202020204" pitchFamily="34" charset="0"/>
              <a:buChar char="•"/>
            </a:pPr>
            <a:r>
              <a:rPr lang="en-US" sz="1000" dirty="0" err="1"/>
              <a:t>wh_age</a:t>
            </a:r>
            <a:endParaRPr lang="en-US" sz="1000" dirty="0"/>
          </a:p>
          <a:p>
            <a:pPr marL="171450" indent="-171450">
              <a:spcBef>
                <a:spcPct val="0"/>
              </a:spcBef>
              <a:buFont typeface="Wingdings"/>
              <a:buChar char="Ø"/>
            </a:pPr>
            <a:r>
              <a:rPr lang="en-US" sz="1000" dirty="0"/>
              <a:t>Encoded nominal features using “Dummy encoder.”</a:t>
            </a:r>
          </a:p>
          <a:p>
            <a:pPr marL="365125" lvl="1" indent="-984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 err="1"/>
              <a:t>Location_type</a:t>
            </a:r>
            <a:endParaRPr lang="en-US" sz="1000" dirty="0"/>
          </a:p>
          <a:p>
            <a:pPr marL="365125" lvl="1" indent="-984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Zone</a:t>
            </a:r>
          </a:p>
          <a:p>
            <a:pPr marL="365125" lvl="1" indent="-984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 err="1"/>
              <a:t>WH_regional_zone</a:t>
            </a:r>
            <a:endParaRPr lang="en-US" sz="1000" dirty="0"/>
          </a:p>
          <a:p>
            <a:pPr marL="365125" lvl="1" indent="-984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 err="1"/>
              <a:t>wh_owner_type</a:t>
            </a:r>
            <a:endParaRPr lang="en-US" sz="1000" dirty="0"/>
          </a:p>
          <a:p>
            <a:pPr marL="365125" lvl="1" indent="-984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 err="1"/>
              <a:t>num_competitors</a:t>
            </a:r>
            <a:endParaRPr 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A2BCB3-7E16-342D-9C0B-4F5737E0BF53}"/>
              </a:ext>
            </a:extLst>
          </p:cNvPr>
          <p:cNvSpPr txBox="1"/>
          <p:nvPr/>
        </p:nvSpPr>
        <p:spPr>
          <a:xfrm>
            <a:off x="9920110" y="2215444"/>
            <a:ext cx="1749775" cy="4001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000" dirty="0"/>
              <a:t>Features scaled down </a:t>
            </a:r>
            <a:r>
              <a:rPr lang="en-US" sz="1000"/>
              <a:t>using “Standard Scaler”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8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DD68-DFF6-9F78-CB0F-6D9209F5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4" y="207609"/>
            <a:ext cx="11355181" cy="54918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Model results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CDDD-296B-9940-A277-AD22B650D21E}"/>
              </a:ext>
            </a:extLst>
          </p:cNvPr>
          <p:cNvSpPr/>
          <p:nvPr/>
        </p:nvSpPr>
        <p:spPr>
          <a:xfrm>
            <a:off x="153358" y="128498"/>
            <a:ext cx="11703169" cy="6527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66A695B-438F-56EE-3CF6-AB89689F1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90169"/>
              </p:ext>
            </p:extLst>
          </p:nvPr>
        </p:nvGraphicFramePr>
        <p:xfrm>
          <a:off x="1128888" y="1481666"/>
          <a:ext cx="8775424" cy="286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555">
                  <a:extLst>
                    <a:ext uri="{9D8B030D-6E8A-4147-A177-3AD203B41FA5}">
                      <a16:colId xmlns:a16="http://schemas.microsoft.com/office/drawing/2014/main" val="683494434"/>
                    </a:ext>
                  </a:extLst>
                </a:gridCol>
                <a:gridCol w="2731728">
                  <a:extLst>
                    <a:ext uri="{9D8B030D-6E8A-4147-A177-3AD203B41FA5}">
                      <a16:colId xmlns:a16="http://schemas.microsoft.com/office/drawing/2014/main" val="1328048632"/>
                    </a:ext>
                  </a:extLst>
                </a:gridCol>
                <a:gridCol w="2925141">
                  <a:extLst>
                    <a:ext uri="{9D8B030D-6E8A-4147-A177-3AD203B41FA5}">
                      <a16:colId xmlns:a16="http://schemas.microsoft.com/office/drawing/2014/main" val="2880173033"/>
                    </a:ext>
                  </a:extLst>
                </a:gridCol>
              </a:tblGrid>
              <a:tr h="555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398213"/>
                  </a:ext>
                </a:extLst>
              </a:tr>
              <a:tr h="555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0.9777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1281.111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021374"/>
                  </a:ext>
                </a:extLst>
              </a:tr>
              <a:tr h="5554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Stochastic Gradient Descent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0.9775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1297.884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334826"/>
                  </a:ext>
                </a:extLst>
              </a:tr>
              <a:tr h="555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0.9777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1280.227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516180"/>
                  </a:ext>
                </a:extLst>
              </a:tr>
              <a:tr h="5554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nsolas"/>
                        </a:rPr>
                        <a:t>0.9938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nsolas"/>
                        </a:rPr>
                        <a:t>670.126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04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1966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814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Consolas</vt:lpstr>
      <vt:lpstr>Sabon Next LT</vt:lpstr>
      <vt:lpstr>Wingdings</vt:lpstr>
      <vt:lpstr>DappledVTI</vt:lpstr>
      <vt:lpstr>Warehouse Stock Management</vt:lpstr>
      <vt:lpstr>PowerPoint Presentation</vt:lpstr>
      <vt:lpstr>About the Dataset</vt:lpstr>
      <vt:lpstr>About the Dataset</vt:lpstr>
      <vt:lpstr>About the Dataset</vt:lpstr>
      <vt:lpstr>About the Dataset</vt:lpstr>
      <vt:lpstr>Data Preprocessing</vt:lpstr>
      <vt:lpstr>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</dc:title>
  <dc:creator/>
  <cp:lastModifiedBy>Kunal Kothavade</cp:lastModifiedBy>
  <cp:revision>918</cp:revision>
  <dcterms:created xsi:type="dcterms:W3CDTF">2023-03-13T04:32:55Z</dcterms:created>
  <dcterms:modified xsi:type="dcterms:W3CDTF">2023-03-21T06:14:08Z</dcterms:modified>
</cp:coreProperties>
</file>