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8A54D-C7ED-42D9-9916-5E5574524777}" v="6" dt="2020-09-17T15:06:34.956"/>
    <p1510:client id="{32EBA121-D7D3-4E6D-988C-E112F9FB7B5A}" v="156" dt="2020-09-18T09:15:04.335"/>
    <p1510:client id="{629950F1-472E-4C80-8522-535C78D5688A}" v="212" dt="2020-09-17T09:29:43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i Konduru" userId="3b110be7cb1dee27" providerId="Windows Live" clId="Web-{32EBA121-D7D3-4E6D-988C-E112F9FB7B5A}"/>
    <pc:docChg chg="modSld">
      <pc:chgData name="Preethi Konduru" userId="3b110be7cb1dee27" providerId="Windows Live" clId="Web-{32EBA121-D7D3-4E6D-988C-E112F9FB7B5A}" dt="2020-09-18T09:15:04.335" v="151" actId="20577"/>
      <pc:docMkLst>
        <pc:docMk/>
      </pc:docMkLst>
      <pc:sldChg chg="addSp modSp">
        <pc:chgData name="Preethi Konduru" userId="3b110be7cb1dee27" providerId="Windows Live" clId="Web-{32EBA121-D7D3-4E6D-988C-E112F9FB7B5A}" dt="2020-09-18T09:15:04.335" v="150" actId="20577"/>
        <pc:sldMkLst>
          <pc:docMk/>
          <pc:sldMk cId="109857222" sldId="256"/>
        </pc:sldMkLst>
        <pc:spChg chg="mod">
          <ac:chgData name="Preethi Konduru" userId="3b110be7cb1dee27" providerId="Windows Live" clId="Web-{32EBA121-D7D3-4E6D-988C-E112F9FB7B5A}" dt="2020-09-18T08:59:28.418" v="13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reethi Konduru" userId="3b110be7cb1dee27" providerId="Windows Live" clId="Web-{32EBA121-D7D3-4E6D-988C-E112F9FB7B5A}" dt="2020-09-18T08:55:03.060" v="24" actId="20577"/>
          <ac:spMkLst>
            <pc:docMk/>
            <pc:sldMk cId="109857222" sldId="256"/>
            <ac:spMk id="5" creationId="{55917641-5117-4411-B731-7FFBB0B64CC1}"/>
          </ac:spMkLst>
        </pc:spChg>
        <pc:spChg chg="add mod">
          <ac:chgData name="Preethi Konduru" userId="3b110be7cb1dee27" providerId="Windows Live" clId="Web-{32EBA121-D7D3-4E6D-988C-E112F9FB7B5A}" dt="2020-09-18T09:15:04.335" v="150" actId="20577"/>
          <ac:spMkLst>
            <pc:docMk/>
            <pc:sldMk cId="109857222" sldId="256"/>
            <ac:spMk id="6" creationId="{DDE821A6-F836-46BB-BDD8-2928A5DFAD25}"/>
          </ac:spMkLst>
        </pc:spChg>
      </pc:sldChg>
    </pc:docChg>
  </pc:docChgLst>
  <pc:docChgLst>
    <pc:chgData name="Preethi Konduru" userId="3b110be7cb1dee27" providerId="Windows Live" clId="Web-{629950F1-472E-4C80-8522-535C78D5688A}"/>
    <pc:docChg chg="modSld addMainMaster delMainMaster">
      <pc:chgData name="Preethi Konduru" userId="3b110be7cb1dee27" providerId="Windows Live" clId="Web-{629950F1-472E-4C80-8522-535C78D5688A}" dt="2020-09-17T09:29:43.554" v="212" actId="20577"/>
      <pc:docMkLst>
        <pc:docMk/>
      </pc:docMkLst>
      <pc:sldChg chg="addSp modSp mod setBg modClrScheme setClrOvrMap chgLayout">
        <pc:chgData name="Preethi Konduru" userId="3b110be7cb1dee27" providerId="Windows Live" clId="Web-{629950F1-472E-4C80-8522-535C78D5688A}" dt="2020-09-17T09:29:43.554" v="211" actId="20577"/>
        <pc:sldMkLst>
          <pc:docMk/>
          <pc:sldMk cId="109857222" sldId="256"/>
        </pc:sldMkLst>
        <pc:spChg chg="mod">
          <ac:chgData name="Preethi Konduru" userId="3b110be7cb1dee27" providerId="Windows Live" clId="Web-{629950F1-472E-4C80-8522-535C78D5688A}" dt="2020-09-17T09:26:45.148" v="60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reethi Konduru" userId="3b110be7cb1dee27" providerId="Windows Live" clId="Web-{629950F1-472E-4C80-8522-535C78D5688A}" dt="2020-09-17T09:29:43.554" v="211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Preethi Konduru" userId="3b110be7cb1dee27" providerId="Windows Live" clId="Web-{629950F1-472E-4C80-8522-535C78D5688A}" dt="2020-09-17T09:28:51.054" v="188" actId="14100"/>
          <ac:spMkLst>
            <pc:docMk/>
            <pc:sldMk cId="109857222" sldId="256"/>
            <ac:spMk id="5" creationId="{55917641-5117-4411-B731-7FFBB0B64CC1}"/>
          </ac:spMkLst>
        </pc:spChg>
        <pc:spChg chg="add">
          <ac:chgData name="Preethi Konduru" userId="3b110be7cb1dee27" providerId="Windows Live" clId="Web-{629950F1-472E-4C80-8522-535C78D5688A}" dt="2020-09-17T09:25:08.867" v="39"/>
          <ac:spMkLst>
            <pc:docMk/>
            <pc:sldMk cId="109857222" sldId="256"/>
            <ac:spMk id="9" creationId="{657F69E0-C4B0-4BEC-A689-4F8D877F05D4}"/>
          </ac:spMkLst>
        </pc:spChg>
        <pc:spChg chg="add">
          <ac:chgData name="Preethi Konduru" userId="3b110be7cb1dee27" providerId="Windows Live" clId="Web-{629950F1-472E-4C80-8522-535C78D5688A}" dt="2020-09-17T09:25:08.867" v="39"/>
          <ac:spMkLst>
            <pc:docMk/>
            <pc:sldMk cId="109857222" sldId="256"/>
            <ac:spMk id="11" creationId="{9F6380B4-6A1C-481E-8408-B4E6C75B9B81}"/>
          </ac:spMkLst>
        </pc:spChg>
        <pc:picChg chg="add">
          <ac:chgData name="Preethi Konduru" userId="3b110be7cb1dee27" providerId="Windows Live" clId="Web-{629950F1-472E-4C80-8522-535C78D5688A}" dt="2020-09-17T09:25:08.867" v="39"/>
          <ac:picMkLst>
            <pc:docMk/>
            <pc:sldMk cId="109857222" sldId="256"/>
            <ac:picMk id="4" creationId="{A7FC1F93-91C8-4C96-B49F-595991938784}"/>
          </ac:picMkLst>
        </pc:picChg>
      </pc:sldChg>
      <pc:sldMasterChg chg="del delSldLayout">
        <pc:chgData name="Preethi Konduru" userId="3b110be7cb1dee27" providerId="Windows Live" clId="Web-{629950F1-472E-4C80-8522-535C78D5688A}" dt="2020-09-17T09:25:08.867" v="39"/>
        <pc:sldMasterMkLst>
          <pc:docMk/>
          <pc:sldMasterMk cId="2460954070" sldId="2147483660"/>
        </pc:sldMasterMkLst>
        <pc:sldLayoutChg chg="del">
          <pc:chgData name="Preethi Konduru" userId="3b110be7cb1dee27" providerId="Windows Live" clId="Web-{629950F1-472E-4C80-8522-535C78D5688A}" dt="2020-09-17T09:25:08.867" v="3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reethi Konduru" userId="3b110be7cb1dee27" providerId="Windows Live" clId="Web-{629950F1-472E-4C80-8522-535C78D5688A}" dt="2020-09-17T09:25:08.867" v="3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reethi Konduru" userId="3b110be7cb1dee27" providerId="Windows Live" clId="Web-{629950F1-472E-4C80-8522-535C78D5688A}" dt="2020-09-17T09:25:08.867" v="3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reethi Konduru" userId="3b110be7cb1dee27" providerId="Windows Live" clId="Web-{629950F1-472E-4C80-8522-535C78D5688A}" dt="2020-09-17T09:25:08.867" v="3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reethi Konduru" userId="3b110be7cb1dee27" providerId="Windows Live" clId="Web-{629950F1-472E-4C80-8522-535C78D5688A}" dt="2020-09-17T09:25:08.867" v="3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reethi Konduru" userId="3b110be7cb1dee27" providerId="Windows Live" clId="Web-{629950F1-472E-4C80-8522-535C78D5688A}" dt="2020-09-17T09:25:08.867" v="3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reethi Konduru" userId="3b110be7cb1dee27" providerId="Windows Live" clId="Web-{629950F1-472E-4C80-8522-535C78D5688A}" dt="2020-09-17T09:25:08.867" v="3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reethi Konduru" userId="3b110be7cb1dee27" providerId="Windows Live" clId="Web-{629950F1-472E-4C80-8522-535C78D5688A}" dt="2020-09-17T09:25:08.867" v="3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reethi Konduru" userId="3b110be7cb1dee27" providerId="Windows Live" clId="Web-{629950F1-472E-4C80-8522-535C78D5688A}" dt="2020-09-17T09:25:08.867" v="3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reethi Konduru" userId="3b110be7cb1dee27" providerId="Windows Live" clId="Web-{629950F1-472E-4C80-8522-535C78D5688A}" dt="2020-09-17T09:25:08.867" v="3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reethi Konduru" userId="3b110be7cb1dee27" providerId="Windows Live" clId="Web-{629950F1-472E-4C80-8522-535C78D5688A}" dt="2020-09-17T09:25:08.867" v="3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Preethi Konduru" userId="3b110be7cb1dee27" providerId="Windows Live" clId="Web-{629950F1-472E-4C80-8522-535C78D5688A}" dt="2020-09-17T09:25:08.867" v="39"/>
        <pc:sldMasterMkLst>
          <pc:docMk/>
          <pc:sldMasterMk cId="1362757681" sldId="2147483672"/>
        </pc:sldMasterMkLst>
        <pc:sldLayoutChg chg="add">
          <pc:chgData name="Preethi Konduru" userId="3b110be7cb1dee27" providerId="Windows Live" clId="Web-{629950F1-472E-4C80-8522-535C78D5688A}" dt="2020-09-17T09:25:08.867" v="39"/>
          <pc:sldLayoutMkLst>
            <pc:docMk/>
            <pc:sldMasterMk cId="1362757681" sldId="2147483672"/>
            <pc:sldLayoutMk cId="3345994117" sldId="2147483673"/>
          </pc:sldLayoutMkLst>
        </pc:sldLayoutChg>
        <pc:sldLayoutChg chg="add replId">
          <pc:chgData name="Preethi Konduru" userId="3b110be7cb1dee27" providerId="Windows Live" clId="Web-{629950F1-472E-4C80-8522-535C78D5688A}" dt="2020-09-17T09:25:08.867" v="39"/>
          <pc:sldLayoutMkLst>
            <pc:docMk/>
            <pc:sldMasterMk cId="1362757681" sldId="2147483672"/>
            <pc:sldLayoutMk cId="3148501074" sldId="2147483674"/>
          </pc:sldLayoutMkLst>
        </pc:sldLayoutChg>
        <pc:sldLayoutChg chg="add replId">
          <pc:chgData name="Preethi Konduru" userId="3b110be7cb1dee27" providerId="Windows Live" clId="Web-{629950F1-472E-4C80-8522-535C78D5688A}" dt="2020-09-17T09:25:08.867" v="39"/>
          <pc:sldLayoutMkLst>
            <pc:docMk/>
            <pc:sldMasterMk cId="1362757681" sldId="2147483672"/>
            <pc:sldLayoutMk cId="2881659868" sldId="2147483675"/>
          </pc:sldLayoutMkLst>
        </pc:sldLayoutChg>
        <pc:sldLayoutChg chg="add replId">
          <pc:chgData name="Preethi Konduru" userId="3b110be7cb1dee27" providerId="Windows Live" clId="Web-{629950F1-472E-4C80-8522-535C78D5688A}" dt="2020-09-17T09:25:08.867" v="39"/>
          <pc:sldLayoutMkLst>
            <pc:docMk/>
            <pc:sldMasterMk cId="1362757681" sldId="2147483672"/>
            <pc:sldLayoutMk cId="22648364" sldId="2147483676"/>
          </pc:sldLayoutMkLst>
        </pc:sldLayoutChg>
        <pc:sldLayoutChg chg="add replId">
          <pc:chgData name="Preethi Konduru" userId="3b110be7cb1dee27" providerId="Windows Live" clId="Web-{629950F1-472E-4C80-8522-535C78D5688A}" dt="2020-09-17T09:25:08.867" v="39"/>
          <pc:sldLayoutMkLst>
            <pc:docMk/>
            <pc:sldMasterMk cId="1362757681" sldId="2147483672"/>
            <pc:sldLayoutMk cId="659502040" sldId="2147483677"/>
          </pc:sldLayoutMkLst>
        </pc:sldLayoutChg>
        <pc:sldLayoutChg chg="add replId">
          <pc:chgData name="Preethi Konduru" userId="3b110be7cb1dee27" providerId="Windows Live" clId="Web-{629950F1-472E-4C80-8522-535C78D5688A}" dt="2020-09-17T09:25:08.867" v="39"/>
          <pc:sldLayoutMkLst>
            <pc:docMk/>
            <pc:sldMasterMk cId="1362757681" sldId="2147483672"/>
            <pc:sldLayoutMk cId="1925906230" sldId="2147483678"/>
          </pc:sldLayoutMkLst>
        </pc:sldLayoutChg>
        <pc:sldLayoutChg chg="add replId">
          <pc:chgData name="Preethi Konduru" userId="3b110be7cb1dee27" providerId="Windows Live" clId="Web-{629950F1-472E-4C80-8522-535C78D5688A}" dt="2020-09-17T09:25:08.867" v="39"/>
          <pc:sldLayoutMkLst>
            <pc:docMk/>
            <pc:sldMasterMk cId="1362757681" sldId="2147483672"/>
            <pc:sldLayoutMk cId="3290864044" sldId="2147483679"/>
          </pc:sldLayoutMkLst>
        </pc:sldLayoutChg>
        <pc:sldLayoutChg chg="add replId">
          <pc:chgData name="Preethi Konduru" userId="3b110be7cb1dee27" providerId="Windows Live" clId="Web-{629950F1-472E-4C80-8522-535C78D5688A}" dt="2020-09-17T09:25:08.867" v="39"/>
          <pc:sldLayoutMkLst>
            <pc:docMk/>
            <pc:sldMasterMk cId="1362757681" sldId="2147483672"/>
            <pc:sldLayoutMk cId="3937783112" sldId="2147483680"/>
          </pc:sldLayoutMkLst>
        </pc:sldLayoutChg>
        <pc:sldLayoutChg chg="add replId">
          <pc:chgData name="Preethi Konduru" userId="3b110be7cb1dee27" providerId="Windows Live" clId="Web-{629950F1-472E-4C80-8522-535C78D5688A}" dt="2020-09-17T09:25:08.867" v="39"/>
          <pc:sldLayoutMkLst>
            <pc:docMk/>
            <pc:sldMasterMk cId="1362757681" sldId="2147483672"/>
            <pc:sldLayoutMk cId="1809575570" sldId="2147483681"/>
          </pc:sldLayoutMkLst>
        </pc:sldLayoutChg>
        <pc:sldLayoutChg chg="add replId">
          <pc:chgData name="Preethi Konduru" userId="3b110be7cb1dee27" providerId="Windows Live" clId="Web-{629950F1-472E-4C80-8522-535C78D5688A}" dt="2020-09-17T09:25:08.867" v="39"/>
          <pc:sldLayoutMkLst>
            <pc:docMk/>
            <pc:sldMasterMk cId="1362757681" sldId="2147483672"/>
            <pc:sldLayoutMk cId="79278215" sldId="2147483682"/>
          </pc:sldLayoutMkLst>
        </pc:sldLayoutChg>
        <pc:sldLayoutChg chg="add replId">
          <pc:chgData name="Preethi Konduru" userId="3b110be7cb1dee27" providerId="Windows Live" clId="Web-{629950F1-472E-4C80-8522-535C78D5688A}" dt="2020-09-17T09:25:08.867" v="39"/>
          <pc:sldLayoutMkLst>
            <pc:docMk/>
            <pc:sldMasterMk cId="1362757681" sldId="2147483672"/>
            <pc:sldLayoutMk cId="1652721534" sldId="2147483683"/>
          </pc:sldLayoutMkLst>
        </pc:sldLayoutChg>
      </pc:sldMasterChg>
    </pc:docChg>
  </pc:docChgLst>
  <pc:docChgLst>
    <pc:chgData name="Preethi Konduru" userId="3b110be7cb1dee27" providerId="Windows Live" clId="Web-{2338A54D-C7ED-42D9-9916-5E5574524777}"/>
    <pc:docChg chg="modSld addMainMaster delMainMaster">
      <pc:chgData name="Preethi Konduru" userId="3b110be7cb1dee27" providerId="Windows Live" clId="Web-{2338A54D-C7ED-42D9-9916-5E5574524777}" dt="2020-09-17T15:06:34.956" v="5" actId="14100"/>
      <pc:docMkLst>
        <pc:docMk/>
      </pc:docMkLst>
      <pc:sldChg chg="addSp delSp modSp mod modClrScheme chgLayout">
        <pc:chgData name="Preethi Konduru" userId="3b110be7cb1dee27" providerId="Windows Live" clId="Web-{2338A54D-C7ED-42D9-9916-5E5574524777}" dt="2020-09-17T15:06:34.956" v="5" actId="14100"/>
        <pc:sldMkLst>
          <pc:docMk/>
          <pc:sldMk cId="109857222" sldId="256"/>
        </pc:sldMkLst>
        <pc:spChg chg="mod">
          <ac:chgData name="Preethi Konduru" userId="3b110be7cb1dee27" providerId="Windows Live" clId="Web-{2338A54D-C7ED-42D9-9916-5E5574524777}" dt="2020-09-17T14:47:05.496" v="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reethi Konduru" userId="3b110be7cb1dee27" providerId="Windows Live" clId="Web-{2338A54D-C7ED-42D9-9916-5E5574524777}" dt="2020-09-17T15:06:34.956" v="5" actId="14100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Preethi Konduru" userId="3b110be7cb1dee27" providerId="Windows Live" clId="Web-{2338A54D-C7ED-42D9-9916-5E5574524777}" dt="2020-09-17T14:47:05.496" v="1"/>
          <ac:spMkLst>
            <pc:docMk/>
            <pc:sldMk cId="109857222" sldId="256"/>
            <ac:spMk id="5" creationId="{55917641-5117-4411-B731-7FFBB0B64CC1}"/>
          </ac:spMkLst>
        </pc:spChg>
        <pc:spChg chg="add del">
          <ac:chgData name="Preethi Konduru" userId="3b110be7cb1dee27" providerId="Windows Live" clId="Web-{2338A54D-C7ED-42D9-9916-5E5574524777}" dt="2020-09-17T14:47:05.496" v="1"/>
          <ac:spMkLst>
            <pc:docMk/>
            <pc:sldMk cId="109857222" sldId="256"/>
            <ac:spMk id="9" creationId="{657F69E0-C4B0-4BEC-A689-4F8D877F05D4}"/>
          </ac:spMkLst>
        </pc:spChg>
        <pc:spChg chg="add del">
          <ac:chgData name="Preethi Konduru" userId="3b110be7cb1dee27" providerId="Windows Live" clId="Web-{2338A54D-C7ED-42D9-9916-5E5574524777}" dt="2020-09-17T14:47:05.496" v="1"/>
          <ac:spMkLst>
            <pc:docMk/>
            <pc:sldMk cId="109857222" sldId="256"/>
            <ac:spMk id="11" creationId="{9F6380B4-6A1C-481E-8408-B4E6C75B9B81}"/>
          </ac:spMkLst>
        </pc:spChg>
        <pc:spChg chg="add del">
          <ac:chgData name="Preethi Konduru" userId="3b110be7cb1dee27" providerId="Windows Live" clId="Web-{2338A54D-C7ED-42D9-9916-5E5574524777}" dt="2020-09-17T14:47:05.496" v="1"/>
          <ac:spMkLst>
            <pc:docMk/>
            <pc:sldMk cId="109857222" sldId="256"/>
            <ac:spMk id="16" creationId="{0671A8AE-40A1-4631-A6B8-581AFF065482}"/>
          </ac:spMkLst>
        </pc:spChg>
        <pc:spChg chg="add del">
          <ac:chgData name="Preethi Konduru" userId="3b110be7cb1dee27" providerId="Windows Live" clId="Web-{2338A54D-C7ED-42D9-9916-5E5574524777}" dt="2020-09-17T14:47:05.496" v="1"/>
          <ac:spMkLst>
            <pc:docMk/>
            <pc:sldMk cId="109857222" sldId="256"/>
            <ac:spMk id="18" creationId="{A44CD100-6267-4E62-AA64-2182A3A6A1C0}"/>
          </ac:spMkLst>
        </pc:spChg>
        <pc:picChg chg="mod">
          <ac:chgData name="Preethi Konduru" userId="3b110be7cb1dee27" providerId="Windows Live" clId="Web-{2338A54D-C7ED-42D9-9916-5E5574524777}" dt="2020-09-17T14:47:05.496" v="1"/>
          <ac:picMkLst>
            <pc:docMk/>
            <pc:sldMk cId="109857222" sldId="256"/>
            <ac:picMk id="4" creationId="{A7FC1F93-91C8-4C96-B49F-595991938784}"/>
          </ac:picMkLst>
        </pc:picChg>
      </pc:sldChg>
      <pc:sldMasterChg chg="add del addSldLayout delSldLayout">
        <pc:chgData name="Preethi Konduru" userId="3b110be7cb1dee27" providerId="Windows Live" clId="Web-{2338A54D-C7ED-42D9-9916-5E5574524777}" dt="2020-09-17T14:47:05.496" v="1"/>
        <pc:sldMasterMkLst>
          <pc:docMk/>
          <pc:sldMasterMk cId="1362757681" sldId="2147483672"/>
        </pc:sldMasterMkLst>
        <pc:sldLayoutChg chg="add del">
          <pc:chgData name="Preethi Konduru" userId="3b110be7cb1dee27" providerId="Windows Live" clId="Web-{2338A54D-C7ED-42D9-9916-5E5574524777}" dt="2020-09-17T14:47:05.496" v="1"/>
          <pc:sldLayoutMkLst>
            <pc:docMk/>
            <pc:sldMasterMk cId="1362757681" sldId="2147483672"/>
            <pc:sldLayoutMk cId="3345994117" sldId="2147483673"/>
          </pc:sldLayoutMkLst>
        </pc:sldLayoutChg>
        <pc:sldLayoutChg chg="add del">
          <pc:chgData name="Preethi Konduru" userId="3b110be7cb1dee27" providerId="Windows Live" clId="Web-{2338A54D-C7ED-42D9-9916-5E5574524777}" dt="2020-09-17T14:47:05.496" v="1"/>
          <pc:sldLayoutMkLst>
            <pc:docMk/>
            <pc:sldMasterMk cId="1362757681" sldId="2147483672"/>
            <pc:sldLayoutMk cId="3148501074" sldId="2147483674"/>
          </pc:sldLayoutMkLst>
        </pc:sldLayoutChg>
        <pc:sldLayoutChg chg="add del">
          <pc:chgData name="Preethi Konduru" userId="3b110be7cb1dee27" providerId="Windows Live" clId="Web-{2338A54D-C7ED-42D9-9916-5E5574524777}" dt="2020-09-17T14:47:05.496" v="1"/>
          <pc:sldLayoutMkLst>
            <pc:docMk/>
            <pc:sldMasterMk cId="1362757681" sldId="2147483672"/>
            <pc:sldLayoutMk cId="2881659868" sldId="2147483675"/>
          </pc:sldLayoutMkLst>
        </pc:sldLayoutChg>
        <pc:sldLayoutChg chg="add del">
          <pc:chgData name="Preethi Konduru" userId="3b110be7cb1dee27" providerId="Windows Live" clId="Web-{2338A54D-C7ED-42D9-9916-5E5574524777}" dt="2020-09-17T14:47:05.496" v="1"/>
          <pc:sldLayoutMkLst>
            <pc:docMk/>
            <pc:sldMasterMk cId="1362757681" sldId="2147483672"/>
            <pc:sldLayoutMk cId="22648364" sldId="2147483676"/>
          </pc:sldLayoutMkLst>
        </pc:sldLayoutChg>
        <pc:sldLayoutChg chg="add del">
          <pc:chgData name="Preethi Konduru" userId="3b110be7cb1dee27" providerId="Windows Live" clId="Web-{2338A54D-C7ED-42D9-9916-5E5574524777}" dt="2020-09-17T14:47:05.496" v="1"/>
          <pc:sldLayoutMkLst>
            <pc:docMk/>
            <pc:sldMasterMk cId="1362757681" sldId="2147483672"/>
            <pc:sldLayoutMk cId="659502040" sldId="2147483677"/>
          </pc:sldLayoutMkLst>
        </pc:sldLayoutChg>
        <pc:sldLayoutChg chg="add del">
          <pc:chgData name="Preethi Konduru" userId="3b110be7cb1dee27" providerId="Windows Live" clId="Web-{2338A54D-C7ED-42D9-9916-5E5574524777}" dt="2020-09-17T14:47:05.496" v="1"/>
          <pc:sldLayoutMkLst>
            <pc:docMk/>
            <pc:sldMasterMk cId="1362757681" sldId="2147483672"/>
            <pc:sldLayoutMk cId="1925906230" sldId="2147483678"/>
          </pc:sldLayoutMkLst>
        </pc:sldLayoutChg>
        <pc:sldLayoutChg chg="add del">
          <pc:chgData name="Preethi Konduru" userId="3b110be7cb1dee27" providerId="Windows Live" clId="Web-{2338A54D-C7ED-42D9-9916-5E5574524777}" dt="2020-09-17T14:47:05.496" v="1"/>
          <pc:sldLayoutMkLst>
            <pc:docMk/>
            <pc:sldMasterMk cId="1362757681" sldId="2147483672"/>
            <pc:sldLayoutMk cId="3290864044" sldId="2147483679"/>
          </pc:sldLayoutMkLst>
        </pc:sldLayoutChg>
        <pc:sldLayoutChg chg="add del">
          <pc:chgData name="Preethi Konduru" userId="3b110be7cb1dee27" providerId="Windows Live" clId="Web-{2338A54D-C7ED-42D9-9916-5E5574524777}" dt="2020-09-17T14:47:05.496" v="1"/>
          <pc:sldLayoutMkLst>
            <pc:docMk/>
            <pc:sldMasterMk cId="1362757681" sldId="2147483672"/>
            <pc:sldLayoutMk cId="3937783112" sldId="2147483680"/>
          </pc:sldLayoutMkLst>
        </pc:sldLayoutChg>
        <pc:sldLayoutChg chg="add del">
          <pc:chgData name="Preethi Konduru" userId="3b110be7cb1dee27" providerId="Windows Live" clId="Web-{2338A54D-C7ED-42D9-9916-5E5574524777}" dt="2020-09-17T14:47:05.496" v="1"/>
          <pc:sldLayoutMkLst>
            <pc:docMk/>
            <pc:sldMasterMk cId="1362757681" sldId="2147483672"/>
            <pc:sldLayoutMk cId="1809575570" sldId="2147483681"/>
          </pc:sldLayoutMkLst>
        </pc:sldLayoutChg>
        <pc:sldLayoutChg chg="add del">
          <pc:chgData name="Preethi Konduru" userId="3b110be7cb1dee27" providerId="Windows Live" clId="Web-{2338A54D-C7ED-42D9-9916-5E5574524777}" dt="2020-09-17T14:47:05.496" v="1"/>
          <pc:sldLayoutMkLst>
            <pc:docMk/>
            <pc:sldMasterMk cId="1362757681" sldId="2147483672"/>
            <pc:sldLayoutMk cId="79278215" sldId="2147483682"/>
          </pc:sldLayoutMkLst>
        </pc:sldLayoutChg>
        <pc:sldLayoutChg chg="add del">
          <pc:chgData name="Preethi Konduru" userId="3b110be7cb1dee27" providerId="Windows Live" clId="Web-{2338A54D-C7ED-42D9-9916-5E5574524777}" dt="2020-09-17T14:47:05.496" v="1"/>
          <pc:sldLayoutMkLst>
            <pc:docMk/>
            <pc:sldMasterMk cId="1362757681" sldId="2147483672"/>
            <pc:sldLayoutMk cId="1652721534" sldId="2147483683"/>
          </pc:sldLayoutMkLst>
        </pc:sldLayoutChg>
      </pc:sldMasterChg>
      <pc:sldMasterChg chg="add del addSldLayout delSldLayout">
        <pc:chgData name="Preethi Konduru" userId="3b110be7cb1dee27" providerId="Windows Live" clId="Web-{2338A54D-C7ED-42D9-9916-5E5574524777}" dt="2020-09-17T14:47:05.496" v="1"/>
        <pc:sldMasterMkLst>
          <pc:docMk/>
          <pc:sldMasterMk cId="1621575107" sldId="2147483785"/>
        </pc:sldMasterMkLst>
        <pc:sldLayoutChg chg="add del">
          <pc:chgData name="Preethi Konduru" userId="3b110be7cb1dee27" providerId="Windows Live" clId="Web-{2338A54D-C7ED-42D9-9916-5E5574524777}" dt="2020-09-17T14:47:05.496" v="1"/>
          <pc:sldLayoutMkLst>
            <pc:docMk/>
            <pc:sldMasterMk cId="1621575107" sldId="2147483785"/>
            <pc:sldLayoutMk cId="837747181" sldId="2147483774"/>
          </pc:sldLayoutMkLst>
        </pc:sldLayoutChg>
        <pc:sldLayoutChg chg="add del">
          <pc:chgData name="Preethi Konduru" userId="3b110be7cb1dee27" providerId="Windows Live" clId="Web-{2338A54D-C7ED-42D9-9916-5E5574524777}" dt="2020-09-17T14:47:05.496" v="1"/>
          <pc:sldLayoutMkLst>
            <pc:docMk/>
            <pc:sldMasterMk cId="1621575107" sldId="2147483785"/>
            <pc:sldLayoutMk cId="4000627527" sldId="2147483775"/>
          </pc:sldLayoutMkLst>
        </pc:sldLayoutChg>
        <pc:sldLayoutChg chg="add del">
          <pc:chgData name="Preethi Konduru" userId="3b110be7cb1dee27" providerId="Windows Live" clId="Web-{2338A54D-C7ED-42D9-9916-5E5574524777}" dt="2020-09-17T14:47:05.496" v="1"/>
          <pc:sldLayoutMkLst>
            <pc:docMk/>
            <pc:sldMasterMk cId="1621575107" sldId="2147483785"/>
            <pc:sldLayoutMk cId="2552604738" sldId="2147483776"/>
          </pc:sldLayoutMkLst>
        </pc:sldLayoutChg>
        <pc:sldLayoutChg chg="add del">
          <pc:chgData name="Preethi Konduru" userId="3b110be7cb1dee27" providerId="Windows Live" clId="Web-{2338A54D-C7ED-42D9-9916-5E5574524777}" dt="2020-09-17T14:47:05.496" v="1"/>
          <pc:sldLayoutMkLst>
            <pc:docMk/>
            <pc:sldMasterMk cId="1621575107" sldId="2147483785"/>
            <pc:sldLayoutMk cId="1039078317" sldId="2147483777"/>
          </pc:sldLayoutMkLst>
        </pc:sldLayoutChg>
        <pc:sldLayoutChg chg="add del">
          <pc:chgData name="Preethi Konduru" userId="3b110be7cb1dee27" providerId="Windows Live" clId="Web-{2338A54D-C7ED-42D9-9916-5E5574524777}" dt="2020-09-17T14:47:05.496" v="1"/>
          <pc:sldLayoutMkLst>
            <pc:docMk/>
            <pc:sldMasterMk cId="1621575107" sldId="2147483785"/>
            <pc:sldLayoutMk cId="1200938729" sldId="2147483778"/>
          </pc:sldLayoutMkLst>
        </pc:sldLayoutChg>
        <pc:sldLayoutChg chg="add del">
          <pc:chgData name="Preethi Konduru" userId="3b110be7cb1dee27" providerId="Windows Live" clId="Web-{2338A54D-C7ED-42D9-9916-5E5574524777}" dt="2020-09-17T14:47:05.496" v="1"/>
          <pc:sldLayoutMkLst>
            <pc:docMk/>
            <pc:sldMasterMk cId="1621575107" sldId="2147483785"/>
            <pc:sldLayoutMk cId="369325608" sldId="2147483779"/>
          </pc:sldLayoutMkLst>
        </pc:sldLayoutChg>
        <pc:sldLayoutChg chg="add del">
          <pc:chgData name="Preethi Konduru" userId="3b110be7cb1dee27" providerId="Windows Live" clId="Web-{2338A54D-C7ED-42D9-9916-5E5574524777}" dt="2020-09-17T14:47:05.496" v="1"/>
          <pc:sldLayoutMkLst>
            <pc:docMk/>
            <pc:sldMasterMk cId="1621575107" sldId="2147483785"/>
            <pc:sldLayoutMk cId="1508113334" sldId="2147483780"/>
          </pc:sldLayoutMkLst>
        </pc:sldLayoutChg>
        <pc:sldLayoutChg chg="add del">
          <pc:chgData name="Preethi Konduru" userId="3b110be7cb1dee27" providerId="Windows Live" clId="Web-{2338A54D-C7ED-42D9-9916-5E5574524777}" dt="2020-09-17T14:47:05.496" v="1"/>
          <pc:sldLayoutMkLst>
            <pc:docMk/>
            <pc:sldMasterMk cId="1621575107" sldId="2147483785"/>
            <pc:sldLayoutMk cId="3451081884" sldId="2147483781"/>
          </pc:sldLayoutMkLst>
        </pc:sldLayoutChg>
        <pc:sldLayoutChg chg="add del">
          <pc:chgData name="Preethi Konduru" userId="3b110be7cb1dee27" providerId="Windows Live" clId="Web-{2338A54D-C7ED-42D9-9916-5E5574524777}" dt="2020-09-17T14:47:05.496" v="1"/>
          <pc:sldLayoutMkLst>
            <pc:docMk/>
            <pc:sldMasterMk cId="1621575107" sldId="2147483785"/>
            <pc:sldLayoutMk cId="484066962" sldId="2147483782"/>
          </pc:sldLayoutMkLst>
        </pc:sldLayoutChg>
        <pc:sldLayoutChg chg="add del">
          <pc:chgData name="Preethi Konduru" userId="3b110be7cb1dee27" providerId="Windows Live" clId="Web-{2338A54D-C7ED-42D9-9916-5E5574524777}" dt="2020-09-17T14:47:05.496" v="1"/>
          <pc:sldLayoutMkLst>
            <pc:docMk/>
            <pc:sldMasterMk cId="1621575107" sldId="2147483785"/>
            <pc:sldLayoutMk cId="1831251383" sldId="2147483783"/>
          </pc:sldLayoutMkLst>
        </pc:sldLayoutChg>
        <pc:sldLayoutChg chg="add del">
          <pc:chgData name="Preethi Konduru" userId="3b110be7cb1dee27" providerId="Windows Live" clId="Web-{2338A54D-C7ED-42D9-9916-5E5574524777}" dt="2020-09-17T14:47:05.496" v="1"/>
          <pc:sldLayoutMkLst>
            <pc:docMk/>
            <pc:sldMasterMk cId="1621575107" sldId="2147483785"/>
            <pc:sldLayoutMk cId="1091757557" sldId="214748378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2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0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9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7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57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78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6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90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0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5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C1F93-91C8-4C96-B49F-5959919387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74" r="6" b="14314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3495"/>
            <a:ext cx="9144000" cy="166071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>
                <a:latin typeface="Verdana"/>
                <a:ea typeface="Verdana"/>
                <a:cs typeface="Calibri Light"/>
              </a:rPr>
              <a:t>MINI PROJECT</a:t>
            </a:r>
            <a:br>
              <a:rPr lang="en-US" sz="5400">
                <a:latin typeface="Verdana"/>
                <a:ea typeface="Verdana"/>
                <a:cs typeface="Calibri Light"/>
              </a:rPr>
            </a:br>
            <a:r>
              <a:rPr lang="en-US" sz="5400">
                <a:latin typeface="Verdana"/>
                <a:ea typeface="Verdana"/>
                <a:cs typeface="Calibri Light"/>
              </a:rPr>
              <a:t>Text Editor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4266" y="2401781"/>
            <a:ext cx="10259390" cy="19558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2200" b="1">
                <a:latin typeface="Arial Black"/>
                <a:cs typeface="Calibri"/>
              </a:rPr>
              <a:t>Our Vision</a:t>
            </a:r>
            <a:r>
              <a:rPr lang="en-US" sz="2200">
                <a:cs typeface="Calibri"/>
              </a:rPr>
              <a:t>::</a:t>
            </a:r>
            <a:r>
              <a:rPr lang="en-US" sz="2200">
                <a:latin typeface="Franklin Gothic Medium"/>
                <a:ea typeface="+mn-lt"/>
                <a:cs typeface="+mn-lt"/>
              </a:rPr>
              <a:t>When the  idea of making a  project pitches, the most important step would be writing a code. To write a code, the most important prerequisite would be a text editor with multiple features which makes life easy for the programmers. We have come up with an idea of developing a simple text editor using C programming language. We are also including some of the  features like highlighting color of the keywords, search feature and many more.</a:t>
            </a:r>
            <a:endParaRPr lang="en-US" sz="2200">
              <a:latin typeface="Franklin Gothic Medium"/>
              <a:cs typeface="Calibri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17641-5117-4411-B731-7FFBB0B64CC1}"/>
              </a:ext>
            </a:extLst>
          </p:cNvPr>
          <p:cNvSpPr txBox="1"/>
          <p:nvPr/>
        </p:nvSpPr>
        <p:spPr>
          <a:xfrm>
            <a:off x="8390981" y="5060644"/>
            <a:ext cx="326224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/>
              <a:ea typeface="Microsoft YaHei"/>
            </a:endParaRPr>
          </a:p>
          <a:p>
            <a:r>
              <a:rPr lang="en-US">
                <a:latin typeface="Comic Sans MS"/>
                <a:ea typeface="Microsoft YaHei"/>
              </a:rPr>
              <a:t>Batch no:B22</a:t>
            </a:r>
          </a:p>
          <a:p>
            <a:r>
              <a:rPr lang="en-US">
                <a:latin typeface="Comic Sans MS"/>
                <a:ea typeface="Microsoft YaHei"/>
              </a:rPr>
              <a:t>Kotha Vaishnavi(053) and Preethi Konduru(029)</a:t>
            </a:r>
          </a:p>
          <a:p>
            <a:r>
              <a:rPr lang="en-US">
                <a:latin typeface="Comic Sans MS"/>
                <a:ea typeface="Microsoft YaHei"/>
              </a:rPr>
              <a:t>Department Of 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E821A6-F836-46BB-BDD8-2928A5DFAD25}"/>
              </a:ext>
            </a:extLst>
          </p:cNvPr>
          <p:cNvSpPr txBox="1"/>
          <p:nvPr/>
        </p:nvSpPr>
        <p:spPr>
          <a:xfrm>
            <a:off x="1746584" y="4874795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Git hub link:</a:t>
            </a:r>
          </a:p>
          <a:p>
            <a:r>
              <a:rPr lang="en-US">
                <a:ea typeface="+mn-lt"/>
                <a:cs typeface="+mn-lt"/>
              </a:rPr>
              <a:t>https://github.com/Preethikonduru</a:t>
            </a:r>
            <a:endParaRPr lang="en-US"/>
          </a:p>
          <a:p>
            <a:r>
              <a:rPr lang="en-US">
                <a:ea typeface="+mn-lt"/>
                <a:cs typeface="+mn-lt"/>
              </a:rPr>
              <a:t>https://github.com/kothavaishnavi2002</a:t>
            </a:r>
            <a:endParaRPr lang="en-US"/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243A41"/>
      </a:dk2>
      <a:lt2>
        <a:srgbClr val="E2E6E8"/>
      </a:lt2>
      <a:accent1>
        <a:srgbClr val="C37B4D"/>
      </a:accent1>
      <a:accent2>
        <a:srgbClr val="B13B3E"/>
      </a:accent2>
      <a:accent3>
        <a:srgbClr val="C34D81"/>
      </a:accent3>
      <a:accent4>
        <a:srgbClr val="B13BA1"/>
      </a:accent4>
      <a:accent5>
        <a:srgbClr val="A24DC3"/>
      </a:accent5>
      <a:accent6>
        <a:srgbClr val="704FB9"/>
      </a:accent6>
      <a:hlink>
        <a:srgbClr val="3D89B9"/>
      </a:hlink>
      <a:folHlink>
        <a:srgbClr val="828282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SketchyVTI</vt:lpstr>
      <vt:lpstr>MINI PROJECT Text Editor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2020-09-17T09:18:44Z</dcterms:created>
  <dcterms:modified xsi:type="dcterms:W3CDTF">2020-09-18T09:15:47Z</dcterms:modified>
</cp:coreProperties>
</file>