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350" r:id="rId5"/>
    <p:sldId id="352" r:id="rId6"/>
    <p:sldId id="3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56D5E-463E-44ED-97AC-8F31E650E94C}" type="doc">
      <dgm:prSet loTypeId="urn:microsoft.com/office/officeart/2005/8/layout/arrow6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7519A3D0-EAA5-4723-BCDB-140BC21D9F5C}">
      <dgm:prSet phldrT="[Text]"/>
      <dgm:spPr/>
      <dgm:t>
        <a:bodyPr/>
        <a:lstStyle/>
        <a:p>
          <a:r>
            <a:rPr lang="en-US" dirty="0"/>
            <a:t>No Changes in Proposed Features</a:t>
          </a:r>
          <a:endParaRPr lang="en-IN" dirty="0"/>
        </a:p>
      </dgm:t>
    </dgm:pt>
    <dgm:pt modelId="{80B0213A-B432-41D4-8F6B-C2D91FB2506F}" type="parTrans" cxnId="{6AB0DA32-F4CF-482F-8F1C-6FAF1580606A}">
      <dgm:prSet/>
      <dgm:spPr/>
      <dgm:t>
        <a:bodyPr/>
        <a:lstStyle/>
        <a:p>
          <a:endParaRPr lang="en-IN"/>
        </a:p>
      </dgm:t>
    </dgm:pt>
    <dgm:pt modelId="{C02276CB-3D36-4CCF-957C-C1683CE769DB}" type="sibTrans" cxnId="{6AB0DA32-F4CF-482F-8F1C-6FAF1580606A}">
      <dgm:prSet/>
      <dgm:spPr/>
      <dgm:t>
        <a:bodyPr/>
        <a:lstStyle/>
        <a:p>
          <a:endParaRPr lang="en-IN"/>
        </a:p>
      </dgm:t>
    </dgm:pt>
    <dgm:pt modelId="{6921E19B-EF2E-4030-8965-4F9BFA0DF001}">
      <dgm:prSet phldrT="[Text]"/>
      <dgm:spPr/>
      <dgm:t>
        <a:bodyPr/>
        <a:lstStyle/>
        <a:p>
          <a:r>
            <a:rPr lang="en-US" dirty="0"/>
            <a:t>No addition of Extra features</a:t>
          </a:r>
          <a:endParaRPr lang="en-IN" dirty="0"/>
        </a:p>
      </dgm:t>
    </dgm:pt>
    <dgm:pt modelId="{0C8F6F4B-FCCA-41D0-8653-2A3210BCB010}" type="parTrans" cxnId="{DAB2EB50-7332-4918-8A4C-67CB3981D5BB}">
      <dgm:prSet/>
      <dgm:spPr/>
      <dgm:t>
        <a:bodyPr/>
        <a:lstStyle/>
        <a:p>
          <a:endParaRPr lang="en-IN"/>
        </a:p>
      </dgm:t>
    </dgm:pt>
    <dgm:pt modelId="{B361F0C7-D800-44CF-B90A-222F4148A1B1}" type="sibTrans" cxnId="{DAB2EB50-7332-4918-8A4C-67CB3981D5BB}">
      <dgm:prSet/>
      <dgm:spPr/>
      <dgm:t>
        <a:bodyPr/>
        <a:lstStyle/>
        <a:p>
          <a:endParaRPr lang="en-IN"/>
        </a:p>
      </dgm:t>
    </dgm:pt>
    <dgm:pt modelId="{DE04428A-28BD-4E78-B46A-80D1D82FDD45}" type="pres">
      <dgm:prSet presAssocID="{7EA56D5E-463E-44ED-97AC-8F31E650E94C}" presName="compositeShape" presStyleCnt="0">
        <dgm:presLayoutVars>
          <dgm:chMax val="2"/>
          <dgm:dir/>
          <dgm:resizeHandles val="exact"/>
        </dgm:presLayoutVars>
      </dgm:prSet>
      <dgm:spPr/>
    </dgm:pt>
    <dgm:pt modelId="{AED94008-52C1-4FF8-BD99-94365B0860C4}" type="pres">
      <dgm:prSet presAssocID="{7EA56D5E-463E-44ED-97AC-8F31E650E94C}" presName="ribbon" presStyleLbl="node1" presStyleIdx="0" presStyleCnt="1"/>
      <dgm:spPr/>
    </dgm:pt>
    <dgm:pt modelId="{E866B05A-138A-455A-92CA-6B8DB6F79D60}" type="pres">
      <dgm:prSet presAssocID="{7EA56D5E-463E-44ED-97AC-8F31E650E94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0C33F50-9EC6-455E-873F-A2F74764A714}" type="pres">
      <dgm:prSet presAssocID="{7EA56D5E-463E-44ED-97AC-8F31E650E94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A29A0B-F5C5-497A-8DAA-7D6D4D3BC1E1}" type="presOf" srcId="{7519A3D0-EAA5-4723-BCDB-140BC21D9F5C}" destId="{E866B05A-138A-455A-92CA-6B8DB6F79D60}" srcOrd="0" destOrd="0" presId="urn:microsoft.com/office/officeart/2005/8/layout/arrow6"/>
    <dgm:cxn modelId="{6AB0DA32-F4CF-482F-8F1C-6FAF1580606A}" srcId="{7EA56D5E-463E-44ED-97AC-8F31E650E94C}" destId="{7519A3D0-EAA5-4723-BCDB-140BC21D9F5C}" srcOrd="0" destOrd="0" parTransId="{80B0213A-B432-41D4-8F6B-C2D91FB2506F}" sibTransId="{C02276CB-3D36-4CCF-957C-C1683CE769DB}"/>
    <dgm:cxn modelId="{5837924C-A8FE-4F0C-A82C-0957024C9101}" type="presOf" srcId="{7EA56D5E-463E-44ED-97AC-8F31E650E94C}" destId="{DE04428A-28BD-4E78-B46A-80D1D82FDD45}" srcOrd="0" destOrd="0" presId="urn:microsoft.com/office/officeart/2005/8/layout/arrow6"/>
    <dgm:cxn modelId="{DAB2EB50-7332-4918-8A4C-67CB3981D5BB}" srcId="{7EA56D5E-463E-44ED-97AC-8F31E650E94C}" destId="{6921E19B-EF2E-4030-8965-4F9BFA0DF001}" srcOrd="1" destOrd="0" parTransId="{0C8F6F4B-FCCA-41D0-8653-2A3210BCB010}" sibTransId="{B361F0C7-D800-44CF-B90A-222F4148A1B1}"/>
    <dgm:cxn modelId="{A8550E83-D4C9-4FAB-85E9-F45226B362DC}" type="presOf" srcId="{6921E19B-EF2E-4030-8965-4F9BFA0DF001}" destId="{30C33F50-9EC6-455E-873F-A2F74764A714}" srcOrd="0" destOrd="0" presId="urn:microsoft.com/office/officeart/2005/8/layout/arrow6"/>
    <dgm:cxn modelId="{1412C596-8FAD-4A9A-BD23-3B1E0747CC3C}" type="presParOf" srcId="{DE04428A-28BD-4E78-B46A-80D1D82FDD45}" destId="{AED94008-52C1-4FF8-BD99-94365B0860C4}" srcOrd="0" destOrd="0" presId="urn:microsoft.com/office/officeart/2005/8/layout/arrow6"/>
    <dgm:cxn modelId="{BBF7E32F-1995-4BDF-9B04-980F1EDF2D7F}" type="presParOf" srcId="{DE04428A-28BD-4E78-B46A-80D1D82FDD45}" destId="{E866B05A-138A-455A-92CA-6B8DB6F79D60}" srcOrd="1" destOrd="0" presId="urn:microsoft.com/office/officeart/2005/8/layout/arrow6"/>
    <dgm:cxn modelId="{C08899A8-683B-48F5-8682-70F442EBE859}" type="presParOf" srcId="{DE04428A-28BD-4E78-B46A-80D1D82FDD45}" destId="{30C33F50-9EC6-455E-873F-A2F74764A71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94008-52C1-4FF8-BD99-94365B0860C4}">
      <dsp:nvSpPr>
        <dsp:cNvPr id="0" name=""/>
        <dsp:cNvSpPr/>
      </dsp:nvSpPr>
      <dsp:spPr>
        <a:xfrm>
          <a:off x="940599" y="0"/>
          <a:ext cx="4008057" cy="1603223"/>
        </a:xfrm>
        <a:prstGeom prst="leftRightRibb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6B05A-138A-455A-92CA-6B8DB6F79D60}">
      <dsp:nvSpPr>
        <dsp:cNvPr id="0" name=""/>
        <dsp:cNvSpPr/>
      </dsp:nvSpPr>
      <dsp:spPr>
        <a:xfrm>
          <a:off x="1421566" y="280564"/>
          <a:ext cx="1322658" cy="7855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Changes in Proposed Features</a:t>
          </a:r>
          <a:endParaRPr lang="en-IN" sz="1600" kern="1200" dirty="0"/>
        </a:p>
      </dsp:txBody>
      <dsp:txXfrm>
        <a:off x="1421566" y="280564"/>
        <a:ext cx="1322658" cy="785579"/>
      </dsp:txXfrm>
    </dsp:sp>
    <dsp:sp modelId="{30C33F50-9EC6-455E-873F-A2F74764A714}">
      <dsp:nvSpPr>
        <dsp:cNvPr id="0" name=""/>
        <dsp:cNvSpPr/>
      </dsp:nvSpPr>
      <dsp:spPr>
        <a:xfrm>
          <a:off x="2944628" y="537079"/>
          <a:ext cx="1563142" cy="7855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addition of Extra features</a:t>
          </a:r>
          <a:endParaRPr lang="en-IN" sz="1600" kern="1200" dirty="0"/>
        </a:p>
      </dsp:txBody>
      <dsp:txXfrm>
        <a:off x="2944628" y="537079"/>
        <a:ext cx="1563142" cy="785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26,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23784"/>
            <a:ext cx="5491571" cy="1514019"/>
          </a:xfrm>
        </p:spPr>
        <p:txBody>
          <a:bodyPr/>
          <a:lstStyle/>
          <a:p>
            <a:r>
              <a:rPr lang="en-US" dirty="0"/>
              <a:t>VacciFast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Team Debug Thugs</a:t>
            </a:r>
            <a:r>
              <a:rPr lang="en-US" dirty="0"/>
              <a:t> </a:t>
            </a:r>
          </a:p>
          <a:p>
            <a:r>
              <a:rPr lang="en-US" dirty="0"/>
              <a:t>Hackathon 2K21</a:t>
            </a:r>
          </a:p>
          <a:p>
            <a:r>
              <a:rPr lang="en-US" dirty="0"/>
              <a:t>Mid – Evaluation : ( 30 / 50 )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19320-3BD0-443A-B266-9431CB84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47" y="141004"/>
            <a:ext cx="4238625" cy="2343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030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User and Admin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610704"/>
          </a:xfrm>
        </p:spPr>
        <p:txBody>
          <a:bodyPr/>
          <a:lstStyle/>
          <a:p>
            <a:r>
              <a:rPr lang="en-US" dirty="0"/>
              <a:t>A user can register and further login into the website. Admin can also login.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User Profile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610704"/>
          </a:xfrm>
        </p:spPr>
        <p:txBody>
          <a:bodyPr/>
          <a:lstStyle/>
          <a:p>
            <a:r>
              <a:rPr lang="en-US" dirty="0"/>
              <a:t>Users are initially redirected to set up their profile which include basic details and area Pincode.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Creating Slots by Admin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595131"/>
          </a:xfrm>
        </p:spPr>
        <p:txBody>
          <a:bodyPr/>
          <a:lstStyle/>
          <a:p>
            <a:r>
              <a:rPr lang="en-US" dirty="0"/>
              <a:t>Based on the most registered Pincodes, admin can create slots for vaccination.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Viewing and Booking a Slot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595130"/>
          </a:xfrm>
        </p:spPr>
        <p:txBody>
          <a:bodyPr/>
          <a:lstStyle/>
          <a:p>
            <a:r>
              <a:rPr lang="en-US" dirty="0"/>
              <a:t>User would be able to view slots of  their registered Pincode only and after booking a maximum of 2, cannot further view slots.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00803" y="4522803"/>
            <a:ext cx="2423157" cy="472107"/>
          </a:xfrm>
        </p:spPr>
        <p:txBody>
          <a:bodyPr/>
          <a:lstStyle/>
          <a:p>
            <a:r>
              <a:rPr lang="en-US" dirty="0"/>
              <a:t>05. Basic Slot and Booking Management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595129"/>
          </a:xfrm>
        </p:spPr>
        <p:txBody>
          <a:bodyPr/>
          <a:lstStyle/>
          <a:p>
            <a:r>
              <a:rPr lang="en-US" dirty="0"/>
              <a:t>User can delete a booking, admin can delete a slot. Admin can decide number of bookings for a slot. Admin can view all booked slots and user can view their respective booked slot.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774190" cy="525780"/>
          </a:xfrm>
        </p:spPr>
        <p:txBody>
          <a:bodyPr/>
          <a:lstStyle/>
          <a:p>
            <a:r>
              <a:rPr lang="en-US" dirty="0"/>
              <a:t>VacciFast | Debug Thugs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14972" cy="610863"/>
          </a:xfrm>
        </p:spPr>
        <p:txBody>
          <a:bodyPr>
            <a:normAutofit/>
          </a:bodyPr>
          <a:lstStyle/>
          <a:p>
            <a:r>
              <a:rPr lang="en-US" dirty="0"/>
              <a:t>Features to be Added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of the project is to be improved.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Email Functionality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Confirmations and Updating the user with its booking via email.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Information Page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dedicated page for users to get all information regarding the mobile vaccination drive.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Advance Booking / Slot Management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Displaying admin only the booked slots instead of all bookings done.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Testing &amp; Deployment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Testing the corner cases and errors if any in each module.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682750" cy="247651"/>
          </a:xfrm>
        </p:spPr>
        <p:txBody>
          <a:bodyPr/>
          <a:lstStyle/>
          <a:p>
            <a:r>
              <a:rPr lang="en-US" dirty="0"/>
              <a:t>VacciFast | Debug Thugs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6DF1BA-47AD-4E19-986C-318B96A23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576316"/>
              </p:ext>
            </p:extLst>
          </p:nvPr>
        </p:nvGraphicFramePr>
        <p:xfrm>
          <a:off x="5625805" y="4533589"/>
          <a:ext cx="5889256" cy="160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84</TotalTime>
  <Words>253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</vt:lpstr>
      <vt:lpstr>Theme1</vt:lpstr>
      <vt:lpstr>VacciFast</vt:lpstr>
      <vt:lpstr>Features Implemented</vt:lpstr>
      <vt:lpstr>Features to be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VacciFast</dc:title>
  <dc:creator>PREM KOTHAWLE</dc:creator>
  <cp:lastModifiedBy>PREM KOTHAWLE</cp:lastModifiedBy>
  <cp:revision>8</cp:revision>
  <dcterms:created xsi:type="dcterms:W3CDTF">2021-06-26T05:34:37Z</dcterms:created>
  <dcterms:modified xsi:type="dcterms:W3CDTF">2021-06-26T10:09:50Z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