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Comic Sans MS" panose="030F0702030302020204" pitchFamily="66" charset="0"/>
      <p:regular r:id="rId22"/>
      <p:bold r:id="rId23"/>
      <p:italic r:id="rId24"/>
      <p:boldItalic r:id="rId25"/>
    </p:embeddedFont>
    <p:embeddedFont>
      <p:font typeface="Maven Pro" panose="020B0604020202020204" charset="0"/>
      <p:regular r:id="rId26"/>
      <p:bold r:id="rId27"/>
    </p:embeddedFont>
    <p:embeddedFont>
      <p:font typeface="Nunito"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4" d="100"/>
          <a:sy n="134" d="100"/>
        </p:scale>
        <p:origin x="348"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263def5a00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263def5a0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263def5a00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1263def5a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22732fb0ce_0_9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22732fb0ce_0_9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27bb2948a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27bb2948a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2c4d11a70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2c4d11a70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12c4d11a706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2c4d11a706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12c4d11a706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12c4d11a706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12c4d11a706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12c4d11a706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12c999b95d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12c999b95d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2c4d11a706_1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2c4d11a706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263def5a00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263def5a00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22732fb0ce_0_8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22732fb0ce_0_8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22732fb0ce_0_9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22732fb0ce_0_9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263def5a00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263def5a0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263def5a00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263def5a00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263def5a00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263def5a00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Ayant constaté que le sda était déjà totalement utilisé, nous avons partitionné le sdb qui avait encore de l’espace et monté automatiquement sur le point de montage que nous avons créé /data et le montage automatique s’est bien sûr fait dans le fichier </a:t>
            </a:r>
            <a:endParaRPr/>
          </a:p>
          <a:p>
            <a:pPr marL="0" lvl="0" indent="0" algn="l" rtl="0">
              <a:spcBef>
                <a:spcPts val="0"/>
              </a:spcBef>
              <a:spcAft>
                <a:spcPts val="0"/>
              </a:spcAft>
              <a:buNone/>
            </a:pPr>
            <a:r>
              <a:rPr lang="fr"/>
              <a:t>/etc/fstab</a:t>
            </a: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26b25b9abd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26b25b9abd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Ayant constaté que le sda était déjà totalement utilisé, nous avons partitionné le sdb qui avait encore de l’espace et monté automatiquement sur le point de montage que nous avons créé /data et le montage automatique s’est bien sûr fait dans le fichier </a:t>
            </a:r>
            <a:endParaRPr/>
          </a:p>
          <a:p>
            <a:pPr marL="0" lvl="0" indent="0" algn="l" rtl="0">
              <a:spcBef>
                <a:spcPts val="0"/>
              </a:spcBef>
              <a:spcAft>
                <a:spcPts val="0"/>
              </a:spcAft>
              <a:buNone/>
            </a:pPr>
            <a:r>
              <a:rPr lang="fr"/>
              <a:t>/etc/fstab</a:t>
            </a: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26b25b9abd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26b25b9ab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Ayant constaté que le sda était déjà totalement utilisé, nous avons partitionné le sdb qui avait encore de l’espace et monté automatiquement sur le point de montage que nous avons créé /data et le montage automatique s’est bien sûr fait dans le fichier </a:t>
            </a:r>
            <a:endParaRPr/>
          </a:p>
          <a:p>
            <a:pPr marL="0" lvl="0" indent="0" algn="l" rtl="0">
              <a:spcBef>
                <a:spcPts val="0"/>
              </a:spcBef>
              <a:spcAft>
                <a:spcPts val="0"/>
              </a:spcAft>
              <a:buNone/>
            </a:pPr>
            <a:r>
              <a:rPr lang="fr"/>
              <a:t>/etc/fstab</a:t>
            </a: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19.jp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21.jpg"/><Relationship Id="rId4" Type="http://schemas.openxmlformats.org/officeDocument/2006/relationships/hyperlink" Target="http://www.youtube.com/watch?v=v8gvJhRCCeY"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23.jpg"/><Relationship Id="rId4" Type="http://schemas.openxmlformats.org/officeDocument/2006/relationships/hyperlink" Target="http://www.youtube.com/watch?v=VYgC48EOD6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25.jpg"/><Relationship Id="rId4" Type="http://schemas.openxmlformats.org/officeDocument/2006/relationships/hyperlink" Target="http://www.youtube.com/watch?v=uxo8Odh8MWE"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27.jpg"/><Relationship Id="rId4" Type="http://schemas.openxmlformats.org/officeDocument/2006/relationships/hyperlink" Target="http://www.youtube.com/watch?v=b6BTRzI-cZ4"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29.jpg"/><Relationship Id="rId4" Type="http://schemas.openxmlformats.org/officeDocument/2006/relationships/hyperlink" Target="http://www.youtube.com/watch?v=aYe_MyJ-LIY"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7.jp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0.jp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3.jpg"/><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title"/>
          </p:nvPr>
        </p:nvSpPr>
        <p:spPr>
          <a:xfrm>
            <a:off x="1388550" y="504250"/>
            <a:ext cx="6366900" cy="186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fr" sz="5500"/>
              <a:t>RAPPORT D'ACTIVITÉS</a:t>
            </a:r>
            <a:endParaRPr sz="5500"/>
          </a:p>
        </p:txBody>
      </p:sp>
      <p:sp>
        <p:nvSpPr>
          <p:cNvPr id="278" name="Google Shape;278;p13"/>
          <p:cNvSpPr txBox="1">
            <a:spLocks noGrp="1"/>
          </p:cNvSpPr>
          <p:nvPr>
            <p:ph type="body" idx="1"/>
          </p:nvPr>
        </p:nvSpPr>
        <p:spPr>
          <a:xfrm>
            <a:off x="537750" y="3314275"/>
            <a:ext cx="8068500" cy="1263900"/>
          </a:xfrm>
          <a:prstGeom prst="rect">
            <a:avLst/>
          </a:prstGeom>
          <a:ln>
            <a:noFill/>
          </a:ln>
        </p:spPr>
        <p:txBody>
          <a:bodyPr spcFirstLastPara="1" wrap="square" lIns="91425" tIns="91425" rIns="91425" bIns="91425" anchor="t" anchorCtr="0">
            <a:noAutofit/>
          </a:bodyPr>
          <a:lstStyle/>
          <a:p>
            <a:pPr marL="0" lvl="0" indent="0" algn="ctr" rtl="0">
              <a:lnSpc>
                <a:spcPct val="105000"/>
              </a:lnSpc>
              <a:spcBef>
                <a:spcPts val="0"/>
              </a:spcBef>
              <a:spcAft>
                <a:spcPts val="1200"/>
              </a:spcAft>
              <a:buNone/>
            </a:pPr>
            <a:r>
              <a:rPr lang="fr" sz="2200" b="1">
                <a:solidFill>
                  <a:schemeClr val="dk2"/>
                </a:solidFill>
              </a:rPr>
              <a:t>Personnalisation des ressources  systèmes                                         &amp;                                                                                          Automatisation des tâches d'administration via Ansible </a:t>
            </a:r>
            <a:endParaRPr sz="2200" b="1">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22"/>
          <p:cNvSpPr txBox="1">
            <a:spLocks noGrp="1"/>
          </p:cNvSpPr>
          <p:nvPr>
            <p:ph type="title"/>
          </p:nvPr>
        </p:nvSpPr>
        <p:spPr>
          <a:xfrm>
            <a:off x="0" y="0"/>
            <a:ext cx="9144000" cy="353400"/>
          </a:xfrm>
          <a:prstGeom prst="rect">
            <a:avLst/>
          </a:prstGeom>
          <a:solidFill>
            <a:schemeClr val="lt1"/>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a:t>
            </a:r>
            <a:endParaRPr/>
          </a:p>
        </p:txBody>
      </p:sp>
      <p:sp>
        <p:nvSpPr>
          <p:cNvPr id="364" name="Google Shape;364;p22"/>
          <p:cNvSpPr txBox="1">
            <a:spLocks noGrp="1"/>
          </p:cNvSpPr>
          <p:nvPr>
            <p:ph type="body" idx="1"/>
          </p:nvPr>
        </p:nvSpPr>
        <p:spPr>
          <a:xfrm>
            <a:off x="0" y="573675"/>
            <a:ext cx="4140300" cy="456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ctr" rtl="0">
              <a:spcBef>
                <a:spcPts val="1200"/>
              </a:spcBef>
              <a:spcAft>
                <a:spcPts val="0"/>
              </a:spcAft>
              <a:buNone/>
            </a:pPr>
            <a:endParaRPr sz="2100">
              <a:latin typeface="Comic Sans MS"/>
              <a:ea typeface="Comic Sans MS"/>
              <a:cs typeface="Comic Sans MS"/>
              <a:sym typeface="Comic Sans MS"/>
            </a:endParaRPr>
          </a:p>
          <a:p>
            <a:pPr marL="0" lvl="0" indent="0" algn="ctr" rtl="0">
              <a:spcBef>
                <a:spcPts val="1200"/>
              </a:spcBef>
              <a:spcAft>
                <a:spcPts val="1200"/>
              </a:spcAft>
              <a:buNone/>
            </a:pPr>
            <a:endParaRPr sz="2100">
              <a:latin typeface="Comic Sans MS"/>
              <a:ea typeface="Comic Sans MS"/>
              <a:cs typeface="Comic Sans MS"/>
              <a:sym typeface="Comic Sans MS"/>
            </a:endParaRPr>
          </a:p>
        </p:txBody>
      </p:sp>
      <p:sp>
        <p:nvSpPr>
          <p:cNvPr id="365" name="Google Shape;365;p22"/>
          <p:cNvSpPr txBox="1">
            <a:spLocks noGrp="1"/>
          </p:cNvSpPr>
          <p:nvPr>
            <p:ph type="body" idx="2"/>
          </p:nvPr>
        </p:nvSpPr>
        <p:spPr>
          <a:xfrm>
            <a:off x="4140300" y="573700"/>
            <a:ext cx="5003700" cy="4569900"/>
          </a:xfrm>
          <a:prstGeom prst="rect">
            <a:avLst/>
          </a:prstGeom>
          <a:solidFill>
            <a:srgbClr val="B7B7B7"/>
          </a:solidFill>
        </p:spPr>
        <p:txBody>
          <a:bodyPr spcFirstLastPara="1" wrap="square" lIns="91425" tIns="91425" rIns="91425" bIns="91425" anchor="t" anchorCtr="0">
            <a:normAutofit/>
          </a:bodyPr>
          <a:lstStyle/>
          <a:p>
            <a:pPr marL="0" lvl="0" indent="0" algn="ctr" rtl="0">
              <a:spcBef>
                <a:spcPts val="0"/>
              </a:spcBef>
              <a:spcAft>
                <a:spcPts val="0"/>
              </a:spcAft>
              <a:buNone/>
            </a:pPr>
            <a:endParaRPr b="1">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a:solidFill>
                <a:srgbClr val="000000"/>
              </a:solidFill>
              <a:latin typeface="Comic Sans MS"/>
              <a:ea typeface="Comic Sans MS"/>
              <a:cs typeface="Comic Sans MS"/>
              <a:sym typeface="Comic Sans MS"/>
            </a:endParaRPr>
          </a:p>
          <a:p>
            <a:pPr marL="0" lvl="0" indent="0" algn="ctr" rtl="0">
              <a:spcBef>
                <a:spcPts val="1200"/>
              </a:spcBef>
              <a:spcAft>
                <a:spcPts val="1200"/>
              </a:spcAft>
              <a:buNone/>
            </a:pPr>
            <a:endParaRPr b="1">
              <a:solidFill>
                <a:srgbClr val="000000"/>
              </a:solidFill>
              <a:latin typeface="Comic Sans MS"/>
              <a:ea typeface="Comic Sans MS"/>
              <a:cs typeface="Comic Sans MS"/>
              <a:sym typeface="Comic Sans MS"/>
            </a:endParaRPr>
          </a:p>
        </p:txBody>
      </p:sp>
      <p:sp>
        <p:nvSpPr>
          <p:cNvPr id="366" name="Google Shape;366;p22"/>
          <p:cNvSpPr/>
          <p:nvPr/>
        </p:nvSpPr>
        <p:spPr>
          <a:xfrm>
            <a:off x="1088050" y="70650"/>
            <a:ext cx="7206600" cy="503100"/>
          </a:xfrm>
          <a:prstGeom prst="rightArrow">
            <a:avLst>
              <a:gd name="adj1" fmla="val 50000"/>
              <a:gd name="adj2" fmla="val 50000"/>
            </a:avLst>
          </a:prstGeom>
          <a:solidFill>
            <a:srgbClr val="D7E6A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t>Vérification - Résolution</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7E6A3"/>
        </a:solidFill>
        <a:effectLst/>
      </p:bgPr>
    </p:bg>
    <p:spTree>
      <p:nvGrpSpPr>
        <p:cNvPr id="1" name="Shape 370"/>
        <p:cNvGrpSpPr/>
        <p:nvPr/>
      </p:nvGrpSpPr>
      <p:grpSpPr>
        <a:xfrm>
          <a:off x="0" y="0"/>
          <a:ext cx="0" cy="0"/>
          <a:chOff x="0" y="0"/>
          <a:chExt cx="0" cy="0"/>
        </a:xfrm>
      </p:grpSpPr>
      <p:sp>
        <p:nvSpPr>
          <p:cNvPr id="371" name="Google Shape;371;p23"/>
          <p:cNvSpPr txBox="1">
            <a:spLocks noGrp="1"/>
          </p:cNvSpPr>
          <p:nvPr>
            <p:ph type="title"/>
          </p:nvPr>
        </p:nvSpPr>
        <p:spPr>
          <a:xfrm>
            <a:off x="1303800" y="598575"/>
            <a:ext cx="7030500" cy="57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sz="2100">
                <a:solidFill>
                  <a:schemeClr val="accent1"/>
                </a:solidFill>
                <a:latin typeface="Nunito"/>
                <a:ea typeface="Nunito"/>
                <a:cs typeface="Nunito"/>
                <a:sym typeface="Nunito"/>
              </a:rPr>
              <a:t>Automatisation </a:t>
            </a:r>
            <a:r>
              <a:rPr lang="fr" sz="2100" b="0">
                <a:solidFill>
                  <a:schemeClr val="accent1"/>
                </a:solidFill>
                <a:latin typeface="Nunito"/>
                <a:ea typeface="Nunito"/>
                <a:cs typeface="Nunito"/>
                <a:sym typeface="Nunito"/>
              </a:rPr>
              <a:t>des tâches d'administration via </a:t>
            </a:r>
            <a:r>
              <a:rPr lang="fr" sz="2100">
                <a:solidFill>
                  <a:schemeClr val="accent1"/>
                </a:solidFill>
                <a:latin typeface="Nunito"/>
                <a:ea typeface="Nunito"/>
                <a:cs typeface="Nunito"/>
                <a:sym typeface="Nunito"/>
              </a:rPr>
              <a:t>Ansible </a:t>
            </a:r>
            <a:endParaRPr sz="2100">
              <a:solidFill>
                <a:schemeClr val="accent1"/>
              </a:solidFill>
              <a:latin typeface="Nunito"/>
              <a:ea typeface="Nunito"/>
              <a:cs typeface="Nunito"/>
              <a:sym typeface="Nunito"/>
            </a:endParaRPr>
          </a:p>
          <a:p>
            <a:pPr marL="0" lvl="0" indent="0" algn="ctr" rtl="0">
              <a:spcBef>
                <a:spcPts val="0"/>
              </a:spcBef>
              <a:spcAft>
                <a:spcPts val="0"/>
              </a:spcAft>
              <a:buNone/>
            </a:pPr>
            <a:endParaRPr sz="2700">
              <a:solidFill>
                <a:schemeClr val="accent1"/>
              </a:solidFill>
              <a:latin typeface="Nunito"/>
              <a:ea typeface="Nunito"/>
              <a:cs typeface="Nunito"/>
              <a:sym typeface="Nunito"/>
            </a:endParaRPr>
          </a:p>
          <a:p>
            <a:pPr marL="0" lvl="0" indent="0" algn="ctr" rtl="0">
              <a:spcBef>
                <a:spcPts val="0"/>
              </a:spcBef>
              <a:spcAft>
                <a:spcPts val="0"/>
              </a:spcAft>
              <a:buNone/>
            </a:pPr>
            <a:endParaRPr sz="2200">
              <a:solidFill>
                <a:schemeClr val="accent1"/>
              </a:solidFill>
              <a:latin typeface="Nunito"/>
              <a:ea typeface="Nunito"/>
              <a:cs typeface="Nunito"/>
              <a:sym typeface="Nunito"/>
            </a:endParaRPr>
          </a:p>
        </p:txBody>
      </p:sp>
      <p:sp>
        <p:nvSpPr>
          <p:cNvPr id="372" name="Google Shape;372;p23"/>
          <p:cNvSpPr txBox="1">
            <a:spLocks noGrp="1"/>
          </p:cNvSpPr>
          <p:nvPr>
            <p:ph type="body" idx="1"/>
          </p:nvPr>
        </p:nvSpPr>
        <p:spPr>
          <a:xfrm>
            <a:off x="1586400" y="2161975"/>
            <a:ext cx="2487900" cy="2020800"/>
          </a:xfrm>
          <a:prstGeom prst="rect">
            <a:avLst/>
          </a:prstGeom>
          <a:solidFill>
            <a:schemeClr val="accent2"/>
          </a:solidFill>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ctr" rtl="0">
              <a:spcBef>
                <a:spcPts val="1200"/>
              </a:spcBef>
              <a:spcAft>
                <a:spcPts val="1200"/>
              </a:spcAft>
              <a:buNone/>
            </a:pPr>
            <a:r>
              <a:rPr lang="fr" sz="2700" b="1">
                <a:latin typeface="Comic Sans MS"/>
                <a:ea typeface="Comic Sans MS"/>
                <a:cs typeface="Comic Sans MS"/>
                <a:sym typeface="Comic Sans MS"/>
              </a:rPr>
              <a:t>ATTENTES</a:t>
            </a:r>
            <a:endParaRPr sz="2700" b="1">
              <a:latin typeface="Comic Sans MS"/>
              <a:ea typeface="Comic Sans MS"/>
              <a:cs typeface="Comic Sans MS"/>
              <a:sym typeface="Comic Sans MS"/>
            </a:endParaRPr>
          </a:p>
        </p:txBody>
      </p:sp>
      <p:sp>
        <p:nvSpPr>
          <p:cNvPr id="373" name="Google Shape;373;p23"/>
          <p:cNvSpPr/>
          <p:nvPr/>
        </p:nvSpPr>
        <p:spPr>
          <a:xfrm>
            <a:off x="4818475" y="1886425"/>
            <a:ext cx="3038100" cy="2571900"/>
          </a:xfrm>
          <a:prstGeom prst="rect">
            <a:avLst/>
          </a:prstGeom>
          <a:solidFill>
            <a:srgbClr val="D7E6A3"/>
          </a:solidFill>
          <a:ln w="28575" cap="flat" cmpd="sng">
            <a:solidFill>
              <a:srgbClr val="6AA84F"/>
            </a:solidFill>
            <a:prstDash val="lg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2600" b="1">
                <a:latin typeface="Comic Sans MS"/>
                <a:ea typeface="Comic Sans MS"/>
                <a:cs typeface="Comic Sans MS"/>
                <a:sym typeface="Comic Sans MS"/>
              </a:rPr>
              <a:t>VÉRIFICATION</a:t>
            </a:r>
            <a:endParaRPr sz="2600" b="1">
              <a:latin typeface="Comic Sans MS"/>
              <a:ea typeface="Comic Sans MS"/>
              <a:cs typeface="Comic Sans MS"/>
              <a:sym typeface="Comic Sans MS"/>
            </a:endParaRPr>
          </a:p>
        </p:txBody>
      </p:sp>
      <p:sp>
        <p:nvSpPr>
          <p:cNvPr id="374" name="Google Shape;374;p23"/>
          <p:cNvSpPr/>
          <p:nvPr/>
        </p:nvSpPr>
        <p:spPr>
          <a:xfrm>
            <a:off x="5864125" y="3455125"/>
            <a:ext cx="1045800" cy="1003200"/>
          </a:xfrm>
          <a:prstGeom prst="snip2SameRect">
            <a:avLst>
              <a:gd name="adj1" fmla="val 16667"/>
              <a:gd name="adj2" fmla="val 0"/>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sz="700" b="1">
                <a:latin typeface="Comic Sans MS"/>
                <a:ea typeface="Comic Sans MS"/>
                <a:cs typeface="Comic Sans MS"/>
                <a:sym typeface="Comic Sans MS"/>
              </a:rPr>
              <a:t>RÉSOLUTION</a:t>
            </a:r>
            <a:endParaRPr sz="700" b="1">
              <a:latin typeface="Comic Sans MS"/>
              <a:ea typeface="Comic Sans MS"/>
              <a:cs typeface="Comic Sans MS"/>
              <a:sym typeface="Comic Sans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24"/>
          <p:cNvSpPr txBox="1">
            <a:spLocks noGrp="1"/>
          </p:cNvSpPr>
          <p:nvPr>
            <p:ph type="body" idx="1"/>
          </p:nvPr>
        </p:nvSpPr>
        <p:spPr>
          <a:xfrm>
            <a:off x="268525" y="876200"/>
            <a:ext cx="3717000" cy="4077900"/>
          </a:xfrm>
          <a:prstGeom prst="rect">
            <a:avLst/>
          </a:prstGeom>
        </p:spPr>
        <p:txBody>
          <a:bodyPr spcFirstLastPara="1" wrap="square" lIns="91425" tIns="91425" rIns="91425" bIns="91425" anchor="t" anchorCtr="0">
            <a:noAutofit/>
          </a:bodyPr>
          <a:lstStyle/>
          <a:p>
            <a:pPr marL="457200" lvl="0" indent="-324167" algn="l" rtl="0">
              <a:lnSpc>
                <a:spcPct val="95000"/>
              </a:lnSpc>
              <a:spcBef>
                <a:spcPts val="0"/>
              </a:spcBef>
              <a:spcAft>
                <a:spcPts val="0"/>
              </a:spcAft>
              <a:buSzPts val="1505"/>
              <a:buAutoNum type="arabicPeriod"/>
            </a:pPr>
            <a:r>
              <a:rPr lang="fr" sz="1505" b="1"/>
              <a:t>Installer ansible et configurer son fichier ansible.cfg</a:t>
            </a:r>
            <a:endParaRPr sz="1505" b="1"/>
          </a:p>
          <a:p>
            <a:pPr marL="0" lvl="0" indent="0" algn="l" rtl="0">
              <a:lnSpc>
                <a:spcPct val="95000"/>
              </a:lnSpc>
              <a:spcBef>
                <a:spcPts val="1200"/>
              </a:spcBef>
              <a:spcAft>
                <a:spcPts val="0"/>
              </a:spcAft>
              <a:buSzPts val="935"/>
              <a:buNone/>
            </a:pPr>
            <a:endParaRPr sz="1505" b="1"/>
          </a:p>
          <a:p>
            <a:pPr marL="457200" lvl="0" indent="-324167" algn="l" rtl="0">
              <a:lnSpc>
                <a:spcPct val="95000"/>
              </a:lnSpc>
              <a:spcBef>
                <a:spcPts val="1200"/>
              </a:spcBef>
              <a:spcAft>
                <a:spcPts val="0"/>
              </a:spcAft>
              <a:buSzPts val="1505"/>
              <a:buAutoNum type="arabicPeriod"/>
            </a:pPr>
            <a:r>
              <a:rPr lang="fr" sz="1505" b="1"/>
              <a:t>Création du fichier inventaire </a:t>
            </a:r>
            <a:endParaRPr sz="1505" b="1"/>
          </a:p>
          <a:p>
            <a:pPr marL="0" lvl="0" indent="0" algn="l" rtl="0">
              <a:lnSpc>
                <a:spcPct val="95000"/>
              </a:lnSpc>
              <a:spcBef>
                <a:spcPts val="1200"/>
              </a:spcBef>
              <a:spcAft>
                <a:spcPts val="0"/>
              </a:spcAft>
              <a:buSzPts val="935"/>
              <a:buNone/>
            </a:pPr>
            <a:endParaRPr sz="1505" b="1"/>
          </a:p>
          <a:p>
            <a:pPr marL="457200" lvl="0" indent="-324167" algn="l" rtl="0">
              <a:lnSpc>
                <a:spcPct val="95000"/>
              </a:lnSpc>
              <a:spcBef>
                <a:spcPts val="1200"/>
              </a:spcBef>
              <a:spcAft>
                <a:spcPts val="0"/>
              </a:spcAft>
              <a:buSzPts val="1505"/>
              <a:buAutoNum type="arabicPeriod"/>
            </a:pPr>
            <a:r>
              <a:rPr lang="fr" sz="1505" b="1"/>
              <a:t>Création des utilisateurs avec mdp et en cryptant leur mot de passe</a:t>
            </a:r>
            <a:endParaRPr sz="1505" b="1"/>
          </a:p>
          <a:p>
            <a:pPr marL="457200" lvl="0" indent="0" algn="l" rtl="0">
              <a:lnSpc>
                <a:spcPct val="95000"/>
              </a:lnSpc>
              <a:spcBef>
                <a:spcPts val="1200"/>
              </a:spcBef>
              <a:spcAft>
                <a:spcPts val="0"/>
              </a:spcAft>
              <a:buNone/>
            </a:pPr>
            <a:endParaRPr sz="1505" b="1"/>
          </a:p>
          <a:p>
            <a:pPr marL="457200" lvl="0" indent="-324167" algn="l" rtl="0">
              <a:lnSpc>
                <a:spcPct val="95000"/>
              </a:lnSpc>
              <a:spcBef>
                <a:spcPts val="1200"/>
              </a:spcBef>
              <a:spcAft>
                <a:spcPts val="0"/>
              </a:spcAft>
              <a:buSzPts val="1505"/>
              <a:buAutoNum type="arabicPeriod"/>
            </a:pPr>
            <a:r>
              <a:rPr lang="fr" sz="1505" b="1"/>
              <a:t>Mettre à jour des paquets et installer httpd (projet)</a:t>
            </a:r>
            <a:endParaRPr sz="1505" b="1"/>
          </a:p>
          <a:p>
            <a:pPr marL="0" lvl="0" indent="0" algn="l" rtl="0">
              <a:lnSpc>
                <a:spcPct val="95000"/>
              </a:lnSpc>
              <a:spcBef>
                <a:spcPts val="1200"/>
              </a:spcBef>
              <a:spcAft>
                <a:spcPts val="0"/>
              </a:spcAft>
              <a:buNone/>
            </a:pPr>
            <a:endParaRPr sz="1505" b="1"/>
          </a:p>
          <a:p>
            <a:pPr marL="457200" lvl="0" indent="-317500" algn="l" rtl="0">
              <a:lnSpc>
                <a:spcPct val="95000"/>
              </a:lnSpc>
              <a:spcBef>
                <a:spcPts val="1200"/>
              </a:spcBef>
              <a:spcAft>
                <a:spcPts val="0"/>
              </a:spcAft>
              <a:buSzPts val="1400"/>
              <a:buAutoNum type="arabicPeriod"/>
            </a:pPr>
            <a:r>
              <a:rPr lang="fr" sz="1400" b="1"/>
              <a:t>Installer apache2 pour les machines du groupe test</a:t>
            </a:r>
            <a:endParaRPr sz="1400" b="1"/>
          </a:p>
          <a:p>
            <a:pPr marL="457200" lvl="0" indent="0" algn="l" rtl="0">
              <a:lnSpc>
                <a:spcPct val="95000"/>
              </a:lnSpc>
              <a:spcBef>
                <a:spcPts val="1200"/>
              </a:spcBef>
              <a:spcAft>
                <a:spcPts val="1200"/>
              </a:spcAft>
              <a:buSzPts val="935"/>
              <a:buNone/>
            </a:pPr>
            <a:endParaRPr sz="1505" b="1"/>
          </a:p>
        </p:txBody>
      </p:sp>
      <p:sp>
        <p:nvSpPr>
          <p:cNvPr id="380" name="Google Shape;380;p24"/>
          <p:cNvSpPr/>
          <p:nvPr/>
        </p:nvSpPr>
        <p:spPr>
          <a:xfrm>
            <a:off x="1511950" y="98900"/>
            <a:ext cx="6655500" cy="777300"/>
          </a:xfrm>
          <a:prstGeom prst="rightArrow">
            <a:avLst>
              <a:gd name="adj1" fmla="val 50000"/>
              <a:gd name="adj2" fmla="val 50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700">
                <a:solidFill>
                  <a:srgbClr val="434343"/>
                </a:solidFill>
              </a:rPr>
              <a:t>Attentes : Automatisation des tâches avec Ansible </a:t>
            </a:r>
            <a:endParaRPr sz="1700">
              <a:solidFill>
                <a:srgbClr val="434343"/>
              </a:solidFill>
            </a:endParaRPr>
          </a:p>
        </p:txBody>
      </p:sp>
      <p:sp>
        <p:nvSpPr>
          <p:cNvPr id="381" name="Google Shape;381;p24"/>
          <p:cNvSpPr txBox="1">
            <a:spLocks noGrp="1"/>
          </p:cNvSpPr>
          <p:nvPr>
            <p:ph type="body" idx="1"/>
          </p:nvPr>
        </p:nvSpPr>
        <p:spPr>
          <a:xfrm>
            <a:off x="4450450" y="876200"/>
            <a:ext cx="3717000" cy="4077900"/>
          </a:xfrm>
          <a:prstGeom prst="rect">
            <a:avLst/>
          </a:prstGeom>
        </p:spPr>
        <p:txBody>
          <a:bodyPr spcFirstLastPara="1" wrap="square" lIns="91425" tIns="91425" rIns="91425" bIns="91425" anchor="t" anchorCtr="0">
            <a:noAutofit/>
          </a:bodyPr>
          <a:lstStyle/>
          <a:p>
            <a:pPr marL="457200" lvl="0" indent="-324167" algn="l" rtl="0">
              <a:lnSpc>
                <a:spcPct val="95000"/>
              </a:lnSpc>
              <a:spcBef>
                <a:spcPts val="0"/>
              </a:spcBef>
              <a:spcAft>
                <a:spcPts val="0"/>
              </a:spcAft>
              <a:buSzPts val="1505"/>
              <a:buAutoNum type="arabicPeriod" startAt="6"/>
            </a:pPr>
            <a:r>
              <a:rPr lang="fr" sz="1505" b="1"/>
              <a:t>Personnaliser les pages d'accueil de chaque machine</a:t>
            </a:r>
            <a:endParaRPr sz="1505" b="1"/>
          </a:p>
          <a:p>
            <a:pPr marL="0" lvl="0" indent="0" algn="l" rtl="0">
              <a:lnSpc>
                <a:spcPct val="95000"/>
              </a:lnSpc>
              <a:spcBef>
                <a:spcPts val="1200"/>
              </a:spcBef>
              <a:spcAft>
                <a:spcPts val="0"/>
              </a:spcAft>
              <a:buSzPts val="935"/>
              <a:buNone/>
            </a:pPr>
            <a:endParaRPr sz="1505" b="1"/>
          </a:p>
          <a:p>
            <a:pPr marL="457200" lvl="0" indent="-324167" algn="l" rtl="0">
              <a:lnSpc>
                <a:spcPct val="95000"/>
              </a:lnSpc>
              <a:spcBef>
                <a:spcPts val="1200"/>
              </a:spcBef>
              <a:spcAft>
                <a:spcPts val="0"/>
              </a:spcAft>
              <a:buSzPts val="1505"/>
              <a:buAutoNum type="arabicPeriod" startAt="6"/>
            </a:pPr>
            <a:r>
              <a:rPr lang="fr" sz="1505" b="1"/>
              <a:t>Partition de disque</a:t>
            </a:r>
            <a:endParaRPr sz="1505" b="1"/>
          </a:p>
          <a:p>
            <a:pPr marL="0" lvl="0" indent="0" algn="l" rtl="0">
              <a:lnSpc>
                <a:spcPct val="95000"/>
              </a:lnSpc>
              <a:spcBef>
                <a:spcPts val="1200"/>
              </a:spcBef>
              <a:spcAft>
                <a:spcPts val="0"/>
              </a:spcAft>
              <a:buSzPts val="935"/>
              <a:buNone/>
            </a:pPr>
            <a:endParaRPr sz="1505" b="1"/>
          </a:p>
          <a:p>
            <a:pPr marL="457200" lvl="0" indent="-324167" algn="l" rtl="0">
              <a:lnSpc>
                <a:spcPct val="95000"/>
              </a:lnSpc>
              <a:spcBef>
                <a:spcPts val="1200"/>
              </a:spcBef>
              <a:spcAft>
                <a:spcPts val="0"/>
              </a:spcAft>
              <a:buSzPts val="1505"/>
              <a:buAutoNum type="arabicPeriod" startAt="6"/>
            </a:pPr>
            <a:r>
              <a:rPr lang="fr" sz="1505" b="1"/>
              <a:t>Changer le target des machines projet en graphical target</a:t>
            </a:r>
            <a:endParaRPr sz="1505" b="1"/>
          </a:p>
          <a:p>
            <a:pPr marL="457200" lvl="0" indent="0" algn="l" rtl="0">
              <a:lnSpc>
                <a:spcPct val="95000"/>
              </a:lnSpc>
              <a:spcBef>
                <a:spcPts val="1200"/>
              </a:spcBef>
              <a:spcAft>
                <a:spcPts val="0"/>
              </a:spcAft>
              <a:buNone/>
            </a:pPr>
            <a:endParaRPr sz="1505" b="1"/>
          </a:p>
          <a:p>
            <a:pPr marL="457200" lvl="0" indent="-324167" algn="l" rtl="0">
              <a:lnSpc>
                <a:spcPct val="95000"/>
              </a:lnSpc>
              <a:spcBef>
                <a:spcPts val="1200"/>
              </a:spcBef>
              <a:spcAft>
                <a:spcPts val="0"/>
              </a:spcAft>
              <a:buSzPts val="1505"/>
              <a:buAutoNum type="arabicPeriod" startAt="6"/>
            </a:pPr>
            <a:r>
              <a:rPr lang="fr" sz="1505" b="1"/>
              <a:t>Lancement automatique d'installation des paquets pour les machines test (crontab)</a:t>
            </a:r>
            <a:endParaRPr sz="1505" b="1"/>
          </a:p>
          <a:p>
            <a:pPr marL="457200" lvl="0" indent="0" algn="l" rtl="0">
              <a:lnSpc>
                <a:spcPct val="95000"/>
              </a:lnSpc>
              <a:spcBef>
                <a:spcPts val="1200"/>
              </a:spcBef>
              <a:spcAft>
                <a:spcPts val="0"/>
              </a:spcAft>
              <a:buNone/>
            </a:pPr>
            <a:endParaRPr sz="1505" b="1"/>
          </a:p>
          <a:p>
            <a:pPr marL="457200" lvl="0" indent="-324167" algn="l" rtl="0">
              <a:lnSpc>
                <a:spcPct val="95000"/>
              </a:lnSpc>
              <a:spcBef>
                <a:spcPts val="1200"/>
              </a:spcBef>
              <a:spcAft>
                <a:spcPts val="0"/>
              </a:spcAft>
              <a:buSzPts val="1505"/>
              <a:buAutoNum type="arabicPeriod" startAt="6"/>
            </a:pPr>
            <a:r>
              <a:rPr lang="fr" sz="1505" b="1"/>
              <a:t>Installation du rôle haproxy</a:t>
            </a:r>
            <a:endParaRPr sz="1505" b="1"/>
          </a:p>
          <a:p>
            <a:pPr marL="457200" lvl="0" indent="0" algn="l" rtl="0">
              <a:lnSpc>
                <a:spcPct val="95000"/>
              </a:lnSpc>
              <a:spcBef>
                <a:spcPts val="1200"/>
              </a:spcBef>
              <a:spcAft>
                <a:spcPts val="0"/>
              </a:spcAft>
              <a:buNone/>
            </a:pPr>
            <a:endParaRPr sz="1400" b="1"/>
          </a:p>
          <a:p>
            <a:pPr marL="457200" lvl="0" indent="0" algn="l" rtl="0">
              <a:lnSpc>
                <a:spcPct val="95000"/>
              </a:lnSpc>
              <a:spcBef>
                <a:spcPts val="1200"/>
              </a:spcBef>
              <a:spcAft>
                <a:spcPts val="1200"/>
              </a:spcAft>
              <a:buSzPts val="935"/>
              <a:buNone/>
            </a:pPr>
            <a:endParaRPr sz="1505"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5"/>
          <p:cNvSpPr txBox="1">
            <a:spLocks noGrp="1"/>
          </p:cNvSpPr>
          <p:nvPr>
            <p:ph type="title"/>
          </p:nvPr>
        </p:nvSpPr>
        <p:spPr>
          <a:xfrm>
            <a:off x="0" y="0"/>
            <a:ext cx="9144000" cy="353400"/>
          </a:xfrm>
          <a:prstGeom prst="rect">
            <a:avLst/>
          </a:prstGeom>
          <a:solidFill>
            <a:schemeClr val="lt1"/>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a:t>
            </a:r>
            <a:endParaRPr/>
          </a:p>
        </p:txBody>
      </p:sp>
      <p:sp>
        <p:nvSpPr>
          <p:cNvPr id="387" name="Google Shape;387;p25"/>
          <p:cNvSpPr txBox="1">
            <a:spLocks noGrp="1"/>
          </p:cNvSpPr>
          <p:nvPr>
            <p:ph type="body" idx="1"/>
          </p:nvPr>
        </p:nvSpPr>
        <p:spPr>
          <a:xfrm>
            <a:off x="0" y="573675"/>
            <a:ext cx="4140300" cy="456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ctr" rtl="0">
              <a:spcBef>
                <a:spcPts val="1200"/>
              </a:spcBef>
              <a:spcAft>
                <a:spcPts val="0"/>
              </a:spcAft>
              <a:buNone/>
            </a:pPr>
            <a:r>
              <a:rPr lang="fr" sz="1600">
                <a:latin typeface="Comic Sans MS"/>
                <a:ea typeface="Comic Sans MS"/>
                <a:cs typeface="Comic Sans MS"/>
                <a:sym typeface="Comic Sans MS"/>
              </a:rPr>
              <a:t>Installation Ansible et configuration ansible.cfg </a:t>
            </a:r>
            <a:endParaRPr sz="1600">
              <a:latin typeface="Comic Sans MS"/>
              <a:ea typeface="Comic Sans MS"/>
              <a:cs typeface="Comic Sans MS"/>
              <a:sym typeface="Comic Sans MS"/>
            </a:endParaRPr>
          </a:p>
          <a:p>
            <a:pPr marL="0" lvl="0" indent="0" algn="ctr" rtl="0">
              <a:spcBef>
                <a:spcPts val="1200"/>
              </a:spcBef>
              <a:spcAft>
                <a:spcPts val="0"/>
              </a:spcAft>
              <a:buNone/>
            </a:pPr>
            <a:endParaRPr sz="2100">
              <a:latin typeface="Comic Sans MS"/>
              <a:ea typeface="Comic Sans MS"/>
              <a:cs typeface="Comic Sans MS"/>
              <a:sym typeface="Comic Sans MS"/>
            </a:endParaRPr>
          </a:p>
          <a:p>
            <a:pPr marL="0" lvl="0" indent="0" algn="ctr" rtl="0">
              <a:spcBef>
                <a:spcPts val="1200"/>
              </a:spcBef>
              <a:spcAft>
                <a:spcPts val="1200"/>
              </a:spcAft>
              <a:buNone/>
            </a:pPr>
            <a:endParaRPr sz="2100">
              <a:latin typeface="Comic Sans MS"/>
              <a:ea typeface="Comic Sans MS"/>
              <a:cs typeface="Comic Sans MS"/>
              <a:sym typeface="Comic Sans MS"/>
            </a:endParaRPr>
          </a:p>
        </p:txBody>
      </p:sp>
      <p:sp>
        <p:nvSpPr>
          <p:cNvPr id="388" name="Google Shape;388;p25"/>
          <p:cNvSpPr txBox="1">
            <a:spLocks noGrp="1"/>
          </p:cNvSpPr>
          <p:nvPr>
            <p:ph type="body" idx="2"/>
          </p:nvPr>
        </p:nvSpPr>
        <p:spPr>
          <a:xfrm>
            <a:off x="4140300" y="573700"/>
            <a:ext cx="5003700" cy="4569900"/>
          </a:xfrm>
          <a:prstGeom prst="rect">
            <a:avLst/>
          </a:prstGeom>
          <a:solidFill>
            <a:srgbClr val="B7B7B7"/>
          </a:solidFill>
        </p:spPr>
        <p:txBody>
          <a:bodyPr spcFirstLastPara="1" wrap="square" lIns="91425" tIns="91425" rIns="91425" bIns="91425" anchor="t" anchorCtr="0">
            <a:normAutofit/>
          </a:bodyPr>
          <a:lstStyle/>
          <a:p>
            <a:pPr marL="0" lvl="0" indent="0" algn="ctr" rtl="0">
              <a:spcBef>
                <a:spcPts val="0"/>
              </a:spcBef>
              <a:spcAft>
                <a:spcPts val="0"/>
              </a:spcAft>
              <a:buNone/>
            </a:pPr>
            <a:r>
              <a:rPr lang="fr" b="1">
                <a:solidFill>
                  <a:srgbClr val="000000"/>
                </a:solidFill>
                <a:latin typeface="Comic Sans MS"/>
                <a:ea typeface="Comic Sans MS"/>
                <a:cs typeface="Comic Sans MS"/>
                <a:sym typeface="Comic Sans MS"/>
              </a:rPr>
              <a:t>Installation ansible </a:t>
            </a:r>
            <a:endParaRPr b="1">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a:solidFill>
                <a:srgbClr val="000000"/>
              </a:solidFill>
              <a:latin typeface="Comic Sans MS"/>
              <a:ea typeface="Comic Sans MS"/>
              <a:cs typeface="Comic Sans MS"/>
              <a:sym typeface="Comic Sans MS"/>
            </a:endParaRPr>
          </a:p>
          <a:p>
            <a:pPr marL="0" lvl="0" indent="0" algn="l" rtl="0">
              <a:spcBef>
                <a:spcPts val="1200"/>
              </a:spcBef>
              <a:spcAft>
                <a:spcPts val="0"/>
              </a:spcAft>
              <a:buNone/>
            </a:pPr>
            <a:endParaRPr b="1">
              <a:solidFill>
                <a:srgbClr val="000000"/>
              </a:solidFill>
              <a:latin typeface="Comic Sans MS"/>
              <a:ea typeface="Comic Sans MS"/>
              <a:cs typeface="Comic Sans MS"/>
              <a:sym typeface="Comic Sans MS"/>
            </a:endParaRPr>
          </a:p>
          <a:p>
            <a:pPr marL="0" lvl="0" indent="0" algn="l" rtl="0">
              <a:spcBef>
                <a:spcPts val="1200"/>
              </a:spcBef>
              <a:spcAft>
                <a:spcPts val="0"/>
              </a:spcAft>
              <a:buNone/>
            </a:pPr>
            <a:endParaRPr b="1">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r>
              <a:rPr lang="fr" b="1">
                <a:solidFill>
                  <a:srgbClr val="000000"/>
                </a:solidFill>
                <a:latin typeface="Comic Sans MS"/>
                <a:ea typeface="Comic Sans MS"/>
                <a:cs typeface="Comic Sans MS"/>
                <a:sym typeface="Comic Sans MS"/>
              </a:rPr>
              <a:t>Configuration fichier ansible.cfg </a:t>
            </a:r>
            <a:endParaRPr b="1">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r>
              <a:rPr lang="fr" b="1">
                <a:solidFill>
                  <a:srgbClr val="000000"/>
                </a:solidFill>
                <a:highlight>
                  <a:srgbClr val="FFFF00"/>
                </a:highlight>
                <a:latin typeface="Comic Sans MS"/>
                <a:ea typeface="Comic Sans MS"/>
                <a:cs typeface="Comic Sans MS"/>
                <a:sym typeface="Comic Sans MS"/>
              </a:rPr>
              <a:t> cp /etc/ansible/ansible.cfg → Répertoire projet </a:t>
            </a:r>
            <a:endParaRPr b="1">
              <a:solidFill>
                <a:srgbClr val="000000"/>
              </a:solidFill>
              <a:highlight>
                <a:srgbClr val="FFFF00"/>
              </a:highlight>
              <a:latin typeface="Comic Sans MS"/>
              <a:ea typeface="Comic Sans MS"/>
              <a:cs typeface="Comic Sans MS"/>
              <a:sym typeface="Comic Sans MS"/>
            </a:endParaRPr>
          </a:p>
          <a:p>
            <a:pPr marL="0" lvl="0" indent="0" algn="ctr" rtl="0">
              <a:spcBef>
                <a:spcPts val="1200"/>
              </a:spcBef>
              <a:spcAft>
                <a:spcPts val="0"/>
              </a:spcAft>
              <a:buNone/>
            </a:pPr>
            <a:endParaRPr b="1">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a:solidFill>
                <a:srgbClr val="000000"/>
              </a:solidFill>
              <a:latin typeface="Comic Sans MS"/>
              <a:ea typeface="Comic Sans MS"/>
              <a:cs typeface="Comic Sans MS"/>
              <a:sym typeface="Comic Sans MS"/>
            </a:endParaRPr>
          </a:p>
          <a:p>
            <a:pPr marL="0" lvl="0" indent="0" algn="ctr" rtl="0">
              <a:spcBef>
                <a:spcPts val="1200"/>
              </a:spcBef>
              <a:spcAft>
                <a:spcPts val="1200"/>
              </a:spcAft>
              <a:buNone/>
            </a:pPr>
            <a:endParaRPr b="1">
              <a:solidFill>
                <a:srgbClr val="000000"/>
              </a:solidFill>
              <a:latin typeface="Comic Sans MS"/>
              <a:ea typeface="Comic Sans MS"/>
              <a:cs typeface="Comic Sans MS"/>
              <a:sym typeface="Comic Sans MS"/>
            </a:endParaRPr>
          </a:p>
        </p:txBody>
      </p:sp>
      <p:sp>
        <p:nvSpPr>
          <p:cNvPr id="389" name="Google Shape;389;p25"/>
          <p:cNvSpPr/>
          <p:nvPr/>
        </p:nvSpPr>
        <p:spPr>
          <a:xfrm>
            <a:off x="1088050" y="70650"/>
            <a:ext cx="7206600" cy="503100"/>
          </a:xfrm>
          <a:prstGeom prst="rightArrow">
            <a:avLst>
              <a:gd name="adj1" fmla="val 50000"/>
              <a:gd name="adj2" fmla="val 50000"/>
            </a:avLst>
          </a:prstGeom>
          <a:solidFill>
            <a:srgbClr val="D7E6A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t>Vérification - Résolution</a:t>
            </a:r>
            <a:endParaRPr b="1"/>
          </a:p>
        </p:txBody>
      </p:sp>
      <p:pic>
        <p:nvPicPr>
          <p:cNvPr id="390" name="Google Shape;390;p25"/>
          <p:cNvPicPr preferRelativeResize="0"/>
          <p:nvPr/>
        </p:nvPicPr>
        <p:blipFill>
          <a:blip r:embed="rId3">
            <a:alphaModFix/>
          </a:blip>
          <a:stretch>
            <a:fillRect/>
          </a:stretch>
        </p:blipFill>
        <p:spPr>
          <a:xfrm>
            <a:off x="616075" y="2647050"/>
            <a:ext cx="3124200" cy="1466850"/>
          </a:xfrm>
          <a:prstGeom prst="rect">
            <a:avLst/>
          </a:prstGeom>
          <a:noFill/>
          <a:ln>
            <a:noFill/>
          </a:ln>
        </p:spPr>
      </p:pic>
      <p:pic>
        <p:nvPicPr>
          <p:cNvPr id="391" name="Google Shape;391;p25"/>
          <p:cNvPicPr preferRelativeResize="0"/>
          <p:nvPr/>
        </p:nvPicPr>
        <p:blipFill>
          <a:blip r:embed="rId4">
            <a:alphaModFix/>
          </a:blip>
          <a:stretch>
            <a:fillRect/>
          </a:stretch>
        </p:blipFill>
        <p:spPr>
          <a:xfrm>
            <a:off x="4572000" y="988425"/>
            <a:ext cx="4012850" cy="850050"/>
          </a:xfrm>
          <a:prstGeom prst="rect">
            <a:avLst/>
          </a:prstGeom>
          <a:noFill/>
          <a:ln>
            <a:noFill/>
          </a:ln>
        </p:spPr>
      </p:pic>
      <p:pic>
        <p:nvPicPr>
          <p:cNvPr id="392" name="Google Shape;392;p25"/>
          <p:cNvPicPr preferRelativeResize="0"/>
          <p:nvPr/>
        </p:nvPicPr>
        <p:blipFill>
          <a:blip r:embed="rId5">
            <a:alphaModFix/>
          </a:blip>
          <a:stretch>
            <a:fillRect/>
          </a:stretch>
        </p:blipFill>
        <p:spPr>
          <a:xfrm>
            <a:off x="4719701" y="2746650"/>
            <a:ext cx="4058249" cy="2246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26"/>
          <p:cNvSpPr txBox="1">
            <a:spLocks noGrp="1"/>
          </p:cNvSpPr>
          <p:nvPr>
            <p:ph type="title"/>
          </p:nvPr>
        </p:nvSpPr>
        <p:spPr>
          <a:xfrm>
            <a:off x="0" y="0"/>
            <a:ext cx="9144000" cy="353400"/>
          </a:xfrm>
          <a:prstGeom prst="rect">
            <a:avLst/>
          </a:prstGeom>
          <a:solidFill>
            <a:schemeClr val="lt1"/>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a:t>
            </a:r>
            <a:endParaRPr/>
          </a:p>
        </p:txBody>
      </p:sp>
      <p:sp>
        <p:nvSpPr>
          <p:cNvPr id="398" name="Google Shape;398;p26"/>
          <p:cNvSpPr txBox="1">
            <a:spLocks noGrp="1"/>
          </p:cNvSpPr>
          <p:nvPr>
            <p:ph type="body" idx="1"/>
          </p:nvPr>
        </p:nvSpPr>
        <p:spPr>
          <a:xfrm>
            <a:off x="0" y="573675"/>
            <a:ext cx="3443100" cy="456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ctr" rtl="0">
              <a:spcBef>
                <a:spcPts val="1200"/>
              </a:spcBef>
              <a:spcAft>
                <a:spcPts val="0"/>
              </a:spcAft>
              <a:buNone/>
            </a:pPr>
            <a:r>
              <a:rPr lang="fr" sz="1600">
                <a:latin typeface="Comic Sans MS"/>
                <a:ea typeface="Comic Sans MS"/>
                <a:cs typeface="Comic Sans MS"/>
                <a:sym typeface="Comic Sans MS"/>
              </a:rPr>
              <a:t>Fichier Inventaire </a:t>
            </a:r>
            <a:endParaRPr sz="1600">
              <a:latin typeface="Comic Sans MS"/>
              <a:ea typeface="Comic Sans MS"/>
              <a:cs typeface="Comic Sans MS"/>
              <a:sym typeface="Comic Sans MS"/>
            </a:endParaRPr>
          </a:p>
          <a:p>
            <a:pPr marL="0" lvl="0" indent="0" algn="ctr" rtl="0">
              <a:spcBef>
                <a:spcPts val="1200"/>
              </a:spcBef>
              <a:spcAft>
                <a:spcPts val="0"/>
              </a:spcAft>
              <a:buNone/>
            </a:pPr>
            <a:r>
              <a:rPr lang="fr" sz="1600">
                <a:latin typeface="Comic Sans MS"/>
                <a:ea typeface="Comic Sans MS"/>
                <a:cs typeface="Comic Sans MS"/>
                <a:sym typeface="Comic Sans MS"/>
              </a:rPr>
              <a:t>+</a:t>
            </a:r>
            <a:endParaRPr sz="1600">
              <a:latin typeface="Comic Sans MS"/>
              <a:ea typeface="Comic Sans MS"/>
              <a:cs typeface="Comic Sans MS"/>
              <a:sym typeface="Comic Sans MS"/>
            </a:endParaRPr>
          </a:p>
          <a:p>
            <a:pPr marL="0" lvl="0" indent="0" algn="ctr" rtl="0">
              <a:spcBef>
                <a:spcPts val="1200"/>
              </a:spcBef>
              <a:spcAft>
                <a:spcPts val="0"/>
              </a:spcAft>
              <a:buNone/>
            </a:pPr>
            <a:r>
              <a:rPr lang="fr" sz="1600">
                <a:latin typeface="Comic Sans MS"/>
                <a:ea typeface="Comic Sans MS"/>
                <a:cs typeface="Comic Sans MS"/>
                <a:sym typeface="Comic Sans MS"/>
              </a:rPr>
              <a:t>Ping des machines (ssh) </a:t>
            </a:r>
            <a:endParaRPr sz="1600">
              <a:latin typeface="Comic Sans MS"/>
              <a:ea typeface="Comic Sans MS"/>
              <a:cs typeface="Comic Sans MS"/>
              <a:sym typeface="Comic Sans MS"/>
            </a:endParaRPr>
          </a:p>
          <a:p>
            <a:pPr marL="0" lvl="0" indent="0" algn="ctr" rtl="0">
              <a:spcBef>
                <a:spcPts val="1200"/>
              </a:spcBef>
              <a:spcAft>
                <a:spcPts val="0"/>
              </a:spcAft>
              <a:buNone/>
            </a:pPr>
            <a:r>
              <a:rPr lang="fr" sz="1600">
                <a:latin typeface="Comic Sans MS"/>
                <a:ea typeface="Comic Sans MS"/>
                <a:cs typeface="Comic Sans MS"/>
                <a:sym typeface="Comic Sans MS"/>
              </a:rPr>
              <a:t>+</a:t>
            </a:r>
            <a:endParaRPr sz="1600">
              <a:latin typeface="Comic Sans MS"/>
              <a:ea typeface="Comic Sans MS"/>
              <a:cs typeface="Comic Sans MS"/>
              <a:sym typeface="Comic Sans MS"/>
            </a:endParaRPr>
          </a:p>
          <a:p>
            <a:pPr marL="0" lvl="0" indent="0" algn="ctr" rtl="0">
              <a:spcBef>
                <a:spcPts val="1200"/>
              </a:spcBef>
              <a:spcAft>
                <a:spcPts val="0"/>
              </a:spcAft>
              <a:buNone/>
            </a:pPr>
            <a:r>
              <a:rPr lang="fr" sz="1600">
                <a:latin typeface="Comic Sans MS"/>
                <a:ea typeface="Comic Sans MS"/>
                <a:cs typeface="Comic Sans MS"/>
                <a:sym typeface="Comic Sans MS"/>
              </a:rPr>
              <a:t>Playbook utilisateurs</a:t>
            </a:r>
            <a:endParaRPr sz="1600">
              <a:latin typeface="Comic Sans MS"/>
              <a:ea typeface="Comic Sans MS"/>
              <a:cs typeface="Comic Sans MS"/>
              <a:sym typeface="Comic Sans MS"/>
            </a:endParaRPr>
          </a:p>
          <a:p>
            <a:pPr marL="0" lvl="0" indent="0" algn="ctr" rtl="0">
              <a:spcBef>
                <a:spcPts val="1200"/>
              </a:spcBef>
              <a:spcAft>
                <a:spcPts val="0"/>
              </a:spcAft>
              <a:buNone/>
            </a:pPr>
            <a:endParaRPr sz="2100">
              <a:latin typeface="Comic Sans MS"/>
              <a:ea typeface="Comic Sans MS"/>
              <a:cs typeface="Comic Sans MS"/>
              <a:sym typeface="Comic Sans MS"/>
            </a:endParaRPr>
          </a:p>
          <a:p>
            <a:pPr marL="0" lvl="0" indent="0" algn="ctr" rtl="0">
              <a:spcBef>
                <a:spcPts val="1200"/>
              </a:spcBef>
              <a:spcAft>
                <a:spcPts val="1200"/>
              </a:spcAft>
              <a:buNone/>
            </a:pPr>
            <a:endParaRPr sz="2100">
              <a:latin typeface="Comic Sans MS"/>
              <a:ea typeface="Comic Sans MS"/>
              <a:cs typeface="Comic Sans MS"/>
              <a:sym typeface="Comic Sans MS"/>
            </a:endParaRPr>
          </a:p>
        </p:txBody>
      </p:sp>
      <p:sp>
        <p:nvSpPr>
          <p:cNvPr id="399" name="Google Shape;399;p26"/>
          <p:cNvSpPr txBox="1">
            <a:spLocks noGrp="1"/>
          </p:cNvSpPr>
          <p:nvPr>
            <p:ph type="body" idx="2"/>
          </p:nvPr>
        </p:nvSpPr>
        <p:spPr>
          <a:xfrm>
            <a:off x="3443100" y="573700"/>
            <a:ext cx="5700900" cy="4569900"/>
          </a:xfrm>
          <a:prstGeom prst="rect">
            <a:avLst/>
          </a:prstGeom>
          <a:solidFill>
            <a:srgbClr val="FFFFFF"/>
          </a:solidFill>
        </p:spPr>
        <p:txBody>
          <a:bodyPr spcFirstLastPara="1" wrap="square" lIns="91425" tIns="91425" rIns="91425" bIns="91425" anchor="t" anchorCtr="0">
            <a:normAutofit/>
          </a:bodyPr>
          <a:lstStyle/>
          <a:p>
            <a:pPr marL="0" lvl="0" indent="0" algn="l" rtl="0">
              <a:spcBef>
                <a:spcPts val="0"/>
              </a:spcBef>
              <a:spcAft>
                <a:spcPts val="0"/>
              </a:spcAft>
              <a:buNone/>
            </a:pPr>
            <a:r>
              <a:rPr lang="fr" b="1" dirty="0">
                <a:solidFill>
                  <a:srgbClr val="000000"/>
                </a:solidFill>
                <a:latin typeface="Comic Sans MS"/>
                <a:ea typeface="Comic Sans MS"/>
                <a:cs typeface="Comic Sans MS"/>
                <a:sym typeface="Comic Sans MS"/>
              </a:rPr>
              <a:t>Video Inventaire_ping_users</a:t>
            </a:r>
            <a:endParaRPr b="1" dirty="0">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r>
              <a:rPr lang="fr-FR" sz="1000" b="1" u="sng" dirty="0">
                <a:solidFill>
                  <a:schemeClr val="hlink"/>
                </a:solidFill>
                <a:latin typeface="Comic Sans MS"/>
                <a:ea typeface="Comic Sans MS"/>
                <a:cs typeface="Comic Sans MS"/>
                <a:sym typeface="Comic Sans MS"/>
              </a:rPr>
              <a:t>https://youtu.be/v8gvJhRCCeY</a:t>
            </a:r>
            <a:endParaRPr b="1" dirty="0">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dirty="0">
              <a:solidFill>
                <a:srgbClr val="000000"/>
              </a:solidFill>
              <a:latin typeface="Comic Sans MS"/>
              <a:ea typeface="Comic Sans MS"/>
              <a:cs typeface="Comic Sans MS"/>
              <a:sym typeface="Comic Sans MS"/>
            </a:endParaRPr>
          </a:p>
          <a:p>
            <a:pPr marL="0" lvl="0" indent="0" algn="l" rtl="0">
              <a:spcBef>
                <a:spcPts val="1200"/>
              </a:spcBef>
              <a:spcAft>
                <a:spcPts val="0"/>
              </a:spcAft>
              <a:buNone/>
            </a:pPr>
            <a:endParaRPr b="1" dirty="0">
              <a:solidFill>
                <a:srgbClr val="000000"/>
              </a:solidFill>
              <a:latin typeface="Comic Sans MS"/>
              <a:ea typeface="Comic Sans MS"/>
              <a:cs typeface="Comic Sans MS"/>
              <a:sym typeface="Comic Sans MS"/>
            </a:endParaRPr>
          </a:p>
          <a:p>
            <a:pPr marL="0" lvl="0" indent="0" algn="l" rtl="0">
              <a:spcBef>
                <a:spcPts val="1200"/>
              </a:spcBef>
              <a:spcAft>
                <a:spcPts val="0"/>
              </a:spcAft>
              <a:buNone/>
            </a:pPr>
            <a:endParaRPr b="1" dirty="0">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r>
              <a:rPr lang="fr" b="1" dirty="0">
                <a:solidFill>
                  <a:srgbClr val="000000"/>
                </a:solidFill>
                <a:highlight>
                  <a:srgbClr val="FFFF00"/>
                </a:highlight>
                <a:latin typeface="Comic Sans MS"/>
                <a:ea typeface="Comic Sans MS"/>
                <a:cs typeface="Comic Sans MS"/>
                <a:sym typeface="Comic Sans MS"/>
              </a:rPr>
              <a:t> </a:t>
            </a:r>
            <a:endParaRPr b="1" dirty="0">
              <a:solidFill>
                <a:srgbClr val="000000"/>
              </a:solidFill>
              <a:highlight>
                <a:srgbClr val="FFFF00"/>
              </a:highlight>
              <a:latin typeface="Comic Sans MS"/>
              <a:ea typeface="Comic Sans MS"/>
              <a:cs typeface="Comic Sans MS"/>
              <a:sym typeface="Comic Sans MS"/>
            </a:endParaRPr>
          </a:p>
          <a:p>
            <a:pPr marL="0" lvl="0" indent="0" algn="ctr" rtl="0">
              <a:spcBef>
                <a:spcPts val="1200"/>
              </a:spcBef>
              <a:spcAft>
                <a:spcPts val="0"/>
              </a:spcAft>
              <a:buNone/>
            </a:pPr>
            <a:endParaRPr b="1" dirty="0">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dirty="0">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dirty="0">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dirty="0">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dirty="0">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dirty="0">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dirty="0">
              <a:solidFill>
                <a:srgbClr val="000000"/>
              </a:solidFill>
              <a:latin typeface="Comic Sans MS"/>
              <a:ea typeface="Comic Sans MS"/>
              <a:cs typeface="Comic Sans MS"/>
              <a:sym typeface="Comic Sans MS"/>
            </a:endParaRPr>
          </a:p>
          <a:p>
            <a:pPr marL="0" lvl="0" indent="0" algn="ctr" rtl="0">
              <a:spcBef>
                <a:spcPts val="1200"/>
              </a:spcBef>
              <a:spcAft>
                <a:spcPts val="1200"/>
              </a:spcAft>
              <a:buNone/>
            </a:pPr>
            <a:endParaRPr b="1" dirty="0">
              <a:solidFill>
                <a:srgbClr val="000000"/>
              </a:solidFill>
              <a:latin typeface="Comic Sans MS"/>
              <a:ea typeface="Comic Sans MS"/>
              <a:cs typeface="Comic Sans MS"/>
              <a:sym typeface="Comic Sans MS"/>
            </a:endParaRPr>
          </a:p>
        </p:txBody>
      </p:sp>
      <p:sp>
        <p:nvSpPr>
          <p:cNvPr id="400" name="Google Shape;400;p26"/>
          <p:cNvSpPr/>
          <p:nvPr/>
        </p:nvSpPr>
        <p:spPr>
          <a:xfrm>
            <a:off x="1088050" y="70650"/>
            <a:ext cx="7206600" cy="503100"/>
          </a:xfrm>
          <a:prstGeom prst="rightArrow">
            <a:avLst>
              <a:gd name="adj1" fmla="val 50000"/>
              <a:gd name="adj2" fmla="val 50000"/>
            </a:avLst>
          </a:prstGeom>
          <a:solidFill>
            <a:srgbClr val="D7E6A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t>Vérification - Résolution</a:t>
            </a:r>
            <a:endParaRPr b="1"/>
          </a:p>
        </p:txBody>
      </p:sp>
      <p:pic>
        <p:nvPicPr>
          <p:cNvPr id="401" name="Google Shape;401;p26"/>
          <p:cNvPicPr preferRelativeResize="0"/>
          <p:nvPr/>
        </p:nvPicPr>
        <p:blipFill rotWithShape="1">
          <a:blip r:embed="rId3">
            <a:alphaModFix/>
          </a:blip>
          <a:srcRect t="16833" b="16840"/>
          <a:stretch/>
        </p:blipFill>
        <p:spPr>
          <a:xfrm>
            <a:off x="159450" y="3538825"/>
            <a:ext cx="2761525" cy="1296575"/>
          </a:xfrm>
          <a:prstGeom prst="rect">
            <a:avLst/>
          </a:prstGeom>
          <a:noFill/>
          <a:ln>
            <a:noFill/>
          </a:ln>
        </p:spPr>
      </p:pic>
      <p:pic>
        <p:nvPicPr>
          <p:cNvPr id="402" name="Google Shape;402;p26" descr="Ansible -playbook &#10;Création des utilisateurs et groupes &#10;fichier inventaire" title="Fichier inventaire ping userplaybook">
            <a:hlinkClick r:id="rId4"/>
          </p:cNvPr>
          <p:cNvPicPr preferRelativeResize="0"/>
          <p:nvPr/>
        </p:nvPicPr>
        <p:blipFill>
          <a:blip r:embed="rId5">
            <a:alphaModFix/>
          </a:blip>
          <a:stretch>
            <a:fillRect/>
          </a:stretch>
        </p:blipFill>
        <p:spPr>
          <a:xfrm>
            <a:off x="3965225" y="1406400"/>
            <a:ext cx="4572000" cy="3429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2"/>
                                        </p:tgtEl>
                                        <p:attrNameLst>
                                          <p:attrName>style.visibility</p:attrName>
                                        </p:attrNameLst>
                                      </p:cBhvr>
                                      <p:to>
                                        <p:strVal val="visible"/>
                                      </p:to>
                                    </p:set>
                                    <p:animEffect transition="in" filter="fade">
                                      <p:cBhvr>
                                        <p:cTn id="7" dur="1000"/>
                                        <p:tgtEl>
                                          <p:spTgt spid="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27"/>
          <p:cNvSpPr txBox="1">
            <a:spLocks noGrp="1"/>
          </p:cNvSpPr>
          <p:nvPr>
            <p:ph type="title"/>
          </p:nvPr>
        </p:nvSpPr>
        <p:spPr>
          <a:xfrm>
            <a:off x="0" y="0"/>
            <a:ext cx="9144000" cy="353400"/>
          </a:xfrm>
          <a:prstGeom prst="rect">
            <a:avLst/>
          </a:prstGeom>
          <a:solidFill>
            <a:schemeClr val="lt1"/>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a:t>
            </a:r>
            <a:endParaRPr/>
          </a:p>
        </p:txBody>
      </p:sp>
      <p:sp>
        <p:nvSpPr>
          <p:cNvPr id="408" name="Google Shape;408;p27"/>
          <p:cNvSpPr txBox="1">
            <a:spLocks noGrp="1"/>
          </p:cNvSpPr>
          <p:nvPr>
            <p:ph type="body" idx="1"/>
          </p:nvPr>
        </p:nvSpPr>
        <p:spPr>
          <a:xfrm>
            <a:off x="0" y="573675"/>
            <a:ext cx="3217500" cy="456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ctr" rtl="0">
              <a:spcBef>
                <a:spcPts val="1200"/>
              </a:spcBef>
              <a:spcAft>
                <a:spcPts val="0"/>
              </a:spcAft>
              <a:buNone/>
            </a:pPr>
            <a:r>
              <a:rPr lang="fr" sz="1600">
                <a:latin typeface="Comic Sans MS"/>
                <a:ea typeface="Comic Sans MS"/>
                <a:cs typeface="Comic Sans MS"/>
                <a:sym typeface="Comic Sans MS"/>
              </a:rPr>
              <a:t>Mise à jour des paquets</a:t>
            </a:r>
            <a:endParaRPr sz="1600">
              <a:latin typeface="Comic Sans MS"/>
              <a:ea typeface="Comic Sans MS"/>
              <a:cs typeface="Comic Sans MS"/>
              <a:sym typeface="Comic Sans MS"/>
            </a:endParaRPr>
          </a:p>
          <a:p>
            <a:pPr marL="0" lvl="0" indent="0" algn="ctr" rtl="0">
              <a:spcBef>
                <a:spcPts val="1200"/>
              </a:spcBef>
              <a:spcAft>
                <a:spcPts val="0"/>
              </a:spcAft>
              <a:buNone/>
            </a:pPr>
            <a:r>
              <a:rPr lang="fr" sz="1600">
                <a:latin typeface="Comic Sans MS"/>
                <a:ea typeface="Comic Sans MS"/>
                <a:cs typeface="Comic Sans MS"/>
                <a:sym typeface="Comic Sans MS"/>
              </a:rPr>
              <a:t>+</a:t>
            </a:r>
            <a:endParaRPr sz="1600">
              <a:latin typeface="Comic Sans MS"/>
              <a:ea typeface="Comic Sans MS"/>
              <a:cs typeface="Comic Sans MS"/>
              <a:sym typeface="Comic Sans MS"/>
            </a:endParaRPr>
          </a:p>
          <a:p>
            <a:pPr marL="0" lvl="0" indent="0" algn="ctr" rtl="0">
              <a:spcBef>
                <a:spcPts val="1200"/>
              </a:spcBef>
              <a:spcAft>
                <a:spcPts val="0"/>
              </a:spcAft>
              <a:buNone/>
            </a:pPr>
            <a:r>
              <a:rPr lang="fr" sz="1600">
                <a:latin typeface="Comic Sans MS"/>
                <a:ea typeface="Comic Sans MS"/>
                <a:cs typeface="Comic Sans MS"/>
                <a:sym typeface="Comic Sans MS"/>
              </a:rPr>
              <a:t>Installation httpd &amp; Apache </a:t>
            </a:r>
            <a:endParaRPr sz="1600">
              <a:latin typeface="Comic Sans MS"/>
              <a:ea typeface="Comic Sans MS"/>
              <a:cs typeface="Comic Sans MS"/>
              <a:sym typeface="Comic Sans MS"/>
            </a:endParaRPr>
          </a:p>
          <a:p>
            <a:pPr marL="0" lvl="0" indent="0" algn="ctr" rtl="0">
              <a:spcBef>
                <a:spcPts val="1200"/>
              </a:spcBef>
              <a:spcAft>
                <a:spcPts val="0"/>
              </a:spcAft>
              <a:buNone/>
            </a:pPr>
            <a:r>
              <a:rPr lang="fr" sz="1600">
                <a:latin typeface="Comic Sans MS"/>
                <a:ea typeface="Comic Sans MS"/>
                <a:cs typeface="Comic Sans MS"/>
                <a:sym typeface="Comic Sans MS"/>
              </a:rPr>
              <a:t>+</a:t>
            </a:r>
            <a:endParaRPr sz="1600">
              <a:latin typeface="Comic Sans MS"/>
              <a:ea typeface="Comic Sans MS"/>
              <a:cs typeface="Comic Sans MS"/>
              <a:sym typeface="Comic Sans MS"/>
            </a:endParaRPr>
          </a:p>
          <a:p>
            <a:pPr marL="0" lvl="0" indent="0" algn="ctr" rtl="0">
              <a:spcBef>
                <a:spcPts val="1200"/>
              </a:spcBef>
              <a:spcAft>
                <a:spcPts val="0"/>
              </a:spcAft>
              <a:buNone/>
            </a:pPr>
            <a:r>
              <a:rPr lang="fr" sz="1600">
                <a:latin typeface="Comic Sans MS"/>
                <a:ea typeface="Comic Sans MS"/>
                <a:cs typeface="Comic Sans MS"/>
                <a:sym typeface="Comic Sans MS"/>
              </a:rPr>
              <a:t>Personnalisation page d’accueil</a:t>
            </a:r>
            <a:endParaRPr sz="1600">
              <a:latin typeface="Comic Sans MS"/>
              <a:ea typeface="Comic Sans MS"/>
              <a:cs typeface="Comic Sans MS"/>
              <a:sym typeface="Comic Sans MS"/>
            </a:endParaRPr>
          </a:p>
          <a:p>
            <a:pPr marL="0" lvl="0" indent="0" algn="ctr" rtl="0">
              <a:spcBef>
                <a:spcPts val="1200"/>
              </a:spcBef>
              <a:spcAft>
                <a:spcPts val="0"/>
              </a:spcAft>
              <a:buNone/>
            </a:pPr>
            <a:endParaRPr sz="2100">
              <a:latin typeface="Comic Sans MS"/>
              <a:ea typeface="Comic Sans MS"/>
              <a:cs typeface="Comic Sans MS"/>
              <a:sym typeface="Comic Sans MS"/>
            </a:endParaRPr>
          </a:p>
          <a:p>
            <a:pPr marL="0" lvl="0" indent="0" algn="ctr" rtl="0">
              <a:spcBef>
                <a:spcPts val="1200"/>
              </a:spcBef>
              <a:spcAft>
                <a:spcPts val="1200"/>
              </a:spcAft>
              <a:buNone/>
            </a:pPr>
            <a:endParaRPr sz="2100">
              <a:latin typeface="Comic Sans MS"/>
              <a:ea typeface="Comic Sans MS"/>
              <a:cs typeface="Comic Sans MS"/>
              <a:sym typeface="Comic Sans MS"/>
            </a:endParaRPr>
          </a:p>
        </p:txBody>
      </p:sp>
      <p:sp>
        <p:nvSpPr>
          <p:cNvPr id="409" name="Google Shape;409;p27"/>
          <p:cNvSpPr txBox="1">
            <a:spLocks noGrp="1"/>
          </p:cNvSpPr>
          <p:nvPr>
            <p:ph type="body" idx="2"/>
          </p:nvPr>
        </p:nvSpPr>
        <p:spPr>
          <a:xfrm>
            <a:off x="3217500" y="573700"/>
            <a:ext cx="5926500" cy="4569900"/>
          </a:xfrm>
          <a:prstGeom prst="rect">
            <a:avLst/>
          </a:prstGeom>
          <a:solidFill>
            <a:srgbClr val="FFFFFF"/>
          </a:solidFill>
        </p:spPr>
        <p:txBody>
          <a:bodyPr spcFirstLastPara="1" wrap="square" lIns="91425" tIns="91425" rIns="91425" bIns="91425" anchor="t" anchorCtr="0">
            <a:normAutofit/>
          </a:bodyPr>
          <a:lstStyle/>
          <a:p>
            <a:pPr marL="0" lvl="0" indent="0" algn="l" rtl="0">
              <a:spcBef>
                <a:spcPts val="0"/>
              </a:spcBef>
              <a:spcAft>
                <a:spcPts val="0"/>
              </a:spcAft>
              <a:buNone/>
            </a:pPr>
            <a:r>
              <a:rPr lang="fr" b="1" dirty="0">
                <a:solidFill>
                  <a:srgbClr val="000000"/>
                </a:solidFill>
                <a:latin typeface="Comic Sans MS"/>
                <a:ea typeface="Comic Sans MS"/>
                <a:cs typeface="Comic Sans MS"/>
                <a:sym typeface="Comic Sans MS"/>
              </a:rPr>
              <a:t>Video httpd Apache 2  </a:t>
            </a:r>
            <a:endParaRPr b="1" dirty="0">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r>
              <a:rPr lang="fr-FR" sz="1000" b="1" u="sng" dirty="0">
                <a:solidFill>
                  <a:schemeClr val="hlink"/>
                </a:solidFill>
                <a:latin typeface="Comic Sans MS"/>
                <a:ea typeface="Comic Sans MS"/>
                <a:cs typeface="Comic Sans MS"/>
                <a:sym typeface="Comic Sans MS"/>
              </a:rPr>
              <a:t>https://youtu.be/VYgC48EOD6M</a:t>
            </a:r>
            <a:endParaRPr sz="1000" b="1" dirty="0">
              <a:solidFill>
                <a:srgbClr val="000000"/>
              </a:solidFill>
              <a:latin typeface="Comic Sans MS"/>
              <a:ea typeface="Comic Sans MS"/>
              <a:cs typeface="Comic Sans MS"/>
              <a:sym typeface="Comic Sans MS"/>
            </a:endParaRPr>
          </a:p>
          <a:p>
            <a:pPr marL="0" lvl="0" indent="0" algn="l" rtl="0">
              <a:spcBef>
                <a:spcPts val="1200"/>
              </a:spcBef>
              <a:spcAft>
                <a:spcPts val="0"/>
              </a:spcAft>
              <a:buNone/>
            </a:pPr>
            <a:endParaRPr b="1" dirty="0">
              <a:solidFill>
                <a:srgbClr val="000000"/>
              </a:solidFill>
              <a:latin typeface="Comic Sans MS"/>
              <a:ea typeface="Comic Sans MS"/>
              <a:cs typeface="Comic Sans MS"/>
              <a:sym typeface="Comic Sans MS"/>
            </a:endParaRPr>
          </a:p>
          <a:p>
            <a:pPr marL="0" lvl="0" indent="0" algn="l" rtl="0">
              <a:spcBef>
                <a:spcPts val="1200"/>
              </a:spcBef>
              <a:spcAft>
                <a:spcPts val="0"/>
              </a:spcAft>
              <a:buNone/>
            </a:pPr>
            <a:endParaRPr b="1" dirty="0">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r>
              <a:rPr lang="fr" b="1" dirty="0">
                <a:solidFill>
                  <a:srgbClr val="000000"/>
                </a:solidFill>
                <a:highlight>
                  <a:srgbClr val="FFFF00"/>
                </a:highlight>
                <a:latin typeface="Comic Sans MS"/>
                <a:ea typeface="Comic Sans MS"/>
                <a:cs typeface="Comic Sans MS"/>
                <a:sym typeface="Comic Sans MS"/>
              </a:rPr>
              <a:t> </a:t>
            </a:r>
            <a:endParaRPr b="1" dirty="0">
              <a:solidFill>
                <a:srgbClr val="000000"/>
              </a:solidFill>
              <a:highlight>
                <a:srgbClr val="FFFF00"/>
              </a:highlight>
              <a:latin typeface="Comic Sans MS"/>
              <a:ea typeface="Comic Sans MS"/>
              <a:cs typeface="Comic Sans MS"/>
              <a:sym typeface="Comic Sans MS"/>
            </a:endParaRPr>
          </a:p>
          <a:p>
            <a:pPr marL="0" lvl="0" indent="0" algn="ctr" rtl="0">
              <a:spcBef>
                <a:spcPts val="1200"/>
              </a:spcBef>
              <a:spcAft>
                <a:spcPts val="0"/>
              </a:spcAft>
              <a:buNone/>
            </a:pPr>
            <a:endParaRPr b="1" dirty="0">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dirty="0">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dirty="0">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dirty="0">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dirty="0">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dirty="0">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dirty="0">
              <a:solidFill>
                <a:srgbClr val="000000"/>
              </a:solidFill>
              <a:latin typeface="Comic Sans MS"/>
              <a:ea typeface="Comic Sans MS"/>
              <a:cs typeface="Comic Sans MS"/>
              <a:sym typeface="Comic Sans MS"/>
            </a:endParaRPr>
          </a:p>
          <a:p>
            <a:pPr marL="0" lvl="0" indent="0" algn="ctr" rtl="0">
              <a:spcBef>
                <a:spcPts val="1200"/>
              </a:spcBef>
              <a:spcAft>
                <a:spcPts val="1200"/>
              </a:spcAft>
              <a:buNone/>
            </a:pPr>
            <a:endParaRPr b="1" dirty="0">
              <a:solidFill>
                <a:srgbClr val="000000"/>
              </a:solidFill>
              <a:latin typeface="Comic Sans MS"/>
              <a:ea typeface="Comic Sans MS"/>
              <a:cs typeface="Comic Sans MS"/>
              <a:sym typeface="Comic Sans MS"/>
            </a:endParaRPr>
          </a:p>
        </p:txBody>
      </p:sp>
      <p:sp>
        <p:nvSpPr>
          <p:cNvPr id="410" name="Google Shape;410;p27"/>
          <p:cNvSpPr/>
          <p:nvPr/>
        </p:nvSpPr>
        <p:spPr>
          <a:xfrm>
            <a:off x="1088050" y="70650"/>
            <a:ext cx="7206600" cy="503100"/>
          </a:xfrm>
          <a:prstGeom prst="rightArrow">
            <a:avLst>
              <a:gd name="adj1" fmla="val 50000"/>
              <a:gd name="adj2" fmla="val 50000"/>
            </a:avLst>
          </a:prstGeom>
          <a:solidFill>
            <a:srgbClr val="D7E6A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t>Vérification - Résolution</a:t>
            </a:r>
            <a:endParaRPr b="1"/>
          </a:p>
        </p:txBody>
      </p:sp>
      <p:pic>
        <p:nvPicPr>
          <p:cNvPr id="411" name="Google Shape;411;p27"/>
          <p:cNvPicPr preferRelativeResize="0"/>
          <p:nvPr/>
        </p:nvPicPr>
        <p:blipFill>
          <a:blip r:embed="rId3">
            <a:alphaModFix/>
          </a:blip>
          <a:stretch>
            <a:fillRect/>
          </a:stretch>
        </p:blipFill>
        <p:spPr>
          <a:xfrm>
            <a:off x="355400" y="3854947"/>
            <a:ext cx="2275174" cy="689651"/>
          </a:xfrm>
          <a:prstGeom prst="rect">
            <a:avLst/>
          </a:prstGeom>
          <a:noFill/>
          <a:ln>
            <a:noFill/>
          </a:ln>
        </p:spPr>
      </p:pic>
      <p:pic>
        <p:nvPicPr>
          <p:cNvPr id="412" name="Google Shape;412;p27" descr="Ansible - Playbook Installation des paquets - &#10;Utilisation de jinja2 et le module Templates" title="InstallPaquets Httpd Apache2 PageAccueil">
            <a:hlinkClick r:id="rId4"/>
          </p:cNvPr>
          <p:cNvPicPr preferRelativeResize="0"/>
          <p:nvPr/>
        </p:nvPicPr>
        <p:blipFill>
          <a:blip r:embed="rId5">
            <a:alphaModFix/>
          </a:blip>
          <a:stretch>
            <a:fillRect/>
          </a:stretch>
        </p:blipFill>
        <p:spPr>
          <a:xfrm>
            <a:off x="3894750" y="1390650"/>
            <a:ext cx="4572000" cy="3429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2"/>
                                        </p:tgtEl>
                                        <p:attrNameLst>
                                          <p:attrName>style.visibility</p:attrName>
                                        </p:attrNameLst>
                                      </p:cBhvr>
                                      <p:to>
                                        <p:strVal val="visible"/>
                                      </p:to>
                                    </p:set>
                                    <p:animEffect transition="in" filter="fade">
                                      <p:cBhvr>
                                        <p:cTn id="7" dur="1000"/>
                                        <p:tgtEl>
                                          <p:spTgt spid="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8"/>
          <p:cNvSpPr txBox="1">
            <a:spLocks noGrp="1"/>
          </p:cNvSpPr>
          <p:nvPr>
            <p:ph type="title"/>
          </p:nvPr>
        </p:nvSpPr>
        <p:spPr>
          <a:xfrm>
            <a:off x="0" y="0"/>
            <a:ext cx="9144000" cy="353400"/>
          </a:xfrm>
          <a:prstGeom prst="rect">
            <a:avLst/>
          </a:prstGeom>
          <a:solidFill>
            <a:schemeClr val="lt1"/>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a:t>
            </a:r>
            <a:endParaRPr/>
          </a:p>
        </p:txBody>
      </p:sp>
      <p:sp>
        <p:nvSpPr>
          <p:cNvPr id="418" name="Google Shape;418;p28"/>
          <p:cNvSpPr txBox="1">
            <a:spLocks noGrp="1"/>
          </p:cNvSpPr>
          <p:nvPr>
            <p:ph type="body" idx="1"/>
          </p:nvPr>
        </p:nvSpPr>
        <p:spPr>
          <a:xfrm>
            <a:off x="-38825" y="573700"/>
            <a:ext cx="3081900" cy="456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ctr" rtl="0">
              <a:spcBef>
                <a:spcPts val="1200"/>
              </a:spcBef>
              <a:spcAft>
                <a:spcPts val="0"/>
              </a:spcAft>
              <a:buNone/>
            </a:pPr>
            <a:endParaRPr sz="1600">
              <a:latin typeface="Comic Sans MS"/>
              <a:ea typeface="Comic Sans MS"/>
              <a:cs typeface="Comic Sans MS"/>
              <a:sym typeface="Comic Sans MS"/>
            </a:endParaRPr>
          </a:p>
          <a:p>
            <a:pPr marL="0" lvl="0" indent="0" algn="ctr" rtl="0">
              <a:spcBef>
                <a:spcPts val="1200"/>
              </a:spcBef>
              <a:spcAft>
                <a:spcPts val="0"/>
              </a:spcAft>
              <a:buNone/>
            </a:pPr>
            <a:r>
              <a:rPr lang="fr" sz="1600">
                <a:latin typeface="Comic Sans MS"/>
                <a:ea typeface="Comic Sans MS"/>
                <a:cs typeface="Comic Sans MS"/>
                <a:sym typeface="Comic Sans MS"/>
              </a:rPr>
              <a:t>Partition du disque </a:t>
            </a:r>
            <a:endParaRPr sz="1600">
              <a:latin typeface="Comic Sans MS"/>
              <a:ea typeface="Comic Sans MS"/>
              <a:cs typeface="Comic Sans MS"/>
              <a:sym typeface="Comic Sans MS"/>
            </a:endParaRPr>
          </a:p>
          <a:p>
            <a:pPr marL="0" lvl="0" indent="0" algn="l" rtl="0">
              <a:spcBef>
                <a:spcPts val="1200"/>
              </a:spcBef>
              <a:spcAft>
                <a:spcPts val="1200"/>
              </a:spcAft>
              <a:buNone/>
            </a:pPr>
            <a:endParaRPr sz="2100">
              <a:latin typeface="Comic Sans MS"/>
              <a:ea typeface="Comic Sans MS"/>
              <a:cs typeface="Comic Sans MS"/>
              <a:sym typeface="Comic Sans MS"/>
            </a:endParaRPr>
          </a:p>
        </p:txBody>
      </p:sp>
      <p:sp>
        <p:nvSpPr>
          <p:cNvPr id="419" name="Google Shape;419;p28"/>
          <p:cNvSpPr txBox="1">
            <a:spLocks noGrp="1"/>
          </p:cNvSpPr>
          <p:nvPr>
            <p:ph type="body" idx="2"/>
          </p:nvPr>
        </p:nvSpPr>
        <p:spPr>
          <a:xfrm>
            <a:off x="3145600" y="573700"/>
            <a:ext cx="5998500" cy="4569900"/>
          </a:xfrm>
          <a:prstGeom prst="rect">
            <a:avLst/>
          </a:prstGeom>
          <a:solidFill>
            <a:srgbClr val="FFFFFF"/>
          </a:solidFill>
        </p:spPr>
        <p:txBody>
          <a:bodyPr spcFirstLastPara="1" wrap="square" lIns="91425" tIns="91425" rIns="91425" bIns="91425" anchor="t" anchorCtr="0">
            <a:normAutofit/>
          </a:bodyPr>
          <a:lstStyle/>
          <a:p>
            <a:pPr marL="0" lvl="0" indent="0" algn="l" rtl="0">
              <a:spcBef>
                <a:spcPts val="0"/>
              </a:spcBef>
              <a:spcAft>
                <a:spcPts val="0"/>
              </a:spcAft>
              <a:buNone/>
            </a:pPr>
            <a:r>
              <a:rPr lang="fr" b="1" dirty="0">
                <a:solidFill>
                  <a:srgbClr val="000000"/>
                </a:solidFill>
                <a:latin typeface="Comic Sans MS"/>
                <a:ea typeface="Comic Sans MS"/>
                <a:cs typeface="Comic Sans MS"/>
                <a:sym typeface="Comic Sans MS"/>
              </a:rPr>
              <a:t>Video Partition Disque </a:t>
            </a:r>
            <a:endParaRPr b="1" dirty="0">
              <a:solidFill>
                <a:srgbClr val="000000"/>
              </a:solidFill>
              <a:latin typeface="Comic Sans MS"/>
              <a:ea typeface="Comic Sans MS"/>
              <a:cs typeface="Comic Sans MS"/>
              <a:sym typeface="Comic Sans MS"/>
            </a:endParaRPr>
          </a:p>
          <a:p>
            <a:pPr marL="0" lvl="0" indent="0" algn="l" rtl="0">
              <a:spcBef>
                <a:spcPts val="1200"/>
              </a:spcBef>
              <a:spcAft>
                <a:spcPts val="0"/>
              </a:spcAft>
              <a:buNone/>
            </a:pPr>
            <a:r>
              <a:rPr lang="fr" b="1" dirty="0">
                <a:solidFill>
                  <a:srgbClr val="000000"/>
                </a:solidFill>
                <a:highlight>
                  <a:srgbClr val="FFFF00"/>
                </a:highlight>
                <a:latin typeface="Comic Sans MS"/>
                <a:ea typeface="Comic Sans MS"/>
                <a:cs typeface="Comic Sans MS"/>
                <a:sym typeface="Comic Sans MS"/>
              </a:rPr>
              <a:t>/etc/fstab</a:t>
            </a:r>
            <a:endParaRPr b="1" dirty="0">
              <a:solidFill>
                <a:srgbClr val="000000"/>
              </a:solidFill>
              <a:highlight>
                <a:srgbClr val="FFFF00"/>
              </a:highlight>
              <a:latin typeface="Comic Sans MS"/>
              <a:ea typeface="Comic Sans MS"/>
              <a:cs typeface="Comic Sans MS"/>
              <a:sym typeface="Comic Sans MS"/>
            </a:endParaRPr>
          </a:p>
          <a:p>
            <a:pPr marL="0" lvl="0" indent="0" algn="ctr" rtl="0">
              <a:spcBef>
                <a:spcPts val="1200"/>
              </a:spcBef>
              <a:spcAft>
                <a:spcPts val="0"/>
              </a:spcAft>
              <a:buNone/>
            </a:pPr>
            <a:r>
              <a:rPr lang="fr-FR" sz="1000" b="1" u="sng" dirty="0">
                <a:solidFill>
                  <a:schemeClr val="hlink"/>
                </a:solidFill>
                <a:latin typeface="Comic Sans MS"/>
                <a:ea typeface="Comic Sans MS"/>
                <a:cs typeface="Comic Sans MS"/>
                <a:sym typeface="Comic Sans MS"/>
              </a:rPr>
              <a:t>https://youtu.be/uxo8Odh8MWE</a:t>
            </a:r>
            <a:endParaRPr b="1" dirty="0">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dirty="0">
              <a:solidFill>
                <a:srgbClr val="000000"/>
              </a:solidFill>
              <a:latin typeface="Comic Sans MS"/>
              <a:ea typeface="Comic Sans MS"/>
              <a:cs typeface="Comic Sans MS"/>
              <a:sym typeface="Comic Sans MS"/>
            </a:endParaRPr>
          </a:p>
          <a:p>
            <a:pPr marL="0" lvl="0" indent="0" algn="l" rtl="0">
              <a:spcBef>
                <a:spcPts val="1200"/>
              </a:spcBef>
              <a:spcAft>
                <a:spcPts val="0"/>
              </a:spcAft>
              <a:buNone/>
            </a:pPr>
            <a:endParaRPr b="1" dirty="0">
              <a:solidFill>
                <a:srgbClr val="000000"/>
              </a:solidFill>
              <a:latin typeface="Comic Sans MS"/>
              <a:ea typeface="Comic Sans MS"/>
              <a:cs typeface="Comic Sans MS"/>
              <a:sym typeface="Comic Sans MS"/>
            </a:endParaRPr>
          </a:p>
          <a:p>
            <a:pPr marL="0" lvl="0" indent="0" algn="l" rtl="0">
              <a:spcBef>
                <a:spcPts val="1200"/>
              </a:spcBef>
              <a:spcAft>
                <a:spcPts val="0"/>
              </a:spcAft>
              <a:buNone/>
            </a:pPr>
            <a:endParaRPr b="1" dirty="0">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r>
              <a:rPr lang="fr" b="1" dirty="0">
                <a:solidFill>
                  <a:srgbClr val="000000"/>
                </a:solidFill>
                <a:highlight>
                  <a:srgbClr val="FFFF00"/>
                </a:highlight>
                <a:latin typeface="Comic Sans MS"/>
                <a:ea typeface="Comic Sans MS"/>
                <a:cs typeface="Comic Sans MS"/>
                <a:sym typeface="Comic Sans MS"/>
              </a:rPr>
              <a:t> </a:t>
            </a:r>
            <a:endParaRPr b="1" dirty="0">
              <a:solidFill>
                <a:srgbClr val="000000"/>
              </a:solidFill>
              <a:highlight>
                <a:srgbClr val="FFFF00"/>
              </a:highlight>
              <a:latin typeface="Comic Sans MS"/>
              <a:ea typeface="Comic Sans MS"/>
              <a:cs typeface="Comic Sans MS"/>
              <a:sym typeface="Comic Sans MS"/>
            </a:endParaRPr>
          </a:p>
          <a:p>
            <a:pPr marL="0" lvl="0" indent="0" algn="ctr" rtl="0">
              <a:spcBef>
                <a:spcPts val="1200"/>
              </a:spcBef>
              <a:spcAft>
                <a:spcPts val="0"/>
              </a:spcAft>
              <a:buNone/>
            </a:pPr>
            <a:endParaRPr b="1" dirty="0">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dirty="0">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dirty="0">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dirty="0">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dirty="0">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dirty="0">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dirty="0">
              <a:solidFill>
                <a:srgbClr val="000000"/>
              </a:solidFill>
              <a:latin typeface="Comic Sans MS"/>
              <a:ea typeface="Comic Sans MS"/>
              <a:cs typeface="Comic Sans MS"/>
              <a:sym typeface="Comic Sans MS"/>
            </a:endParaRPr>
          </a:p>
          <a:p>
            <a:pPr marL="0" lvl="0" indent="0" algn="ctr" rtl="0">
              <a:spcBef>
                <a:spcPts val="1200"/>
              </a:spcBef>
              <a:spcAft>
                <a:spcPts val="1200"/>
              </a:spcAft>
              <a:buNone/>
            </a:pPr>
            <a:endParaRPr b="1" dirty="0">
              <a:solidFill>
                <a:srgbClr val="000000"/>
              </a:solidFill>
              <a:latin typeface="Comic Sans MS"/>
              <a:ea typeface="Comic Sans MS"/>
              <a:cs typeface="Comic Sans MS"/>
              <a:sym typeface="Comic Sans MS"/>
            </a:endParaRPr>
          </a:p>
        </p:txBody>
      </p:sp>
      <p:sp>
        <p:nvSpPr>
          <p:cNvPr id="420" name="Google Shape;420;p28"/>
          <p:cNvSpPr/>
          <p:nvPr/>
        </p:nvSpPr>
        <p:spPr>
          <a:xfrm>
            <a:off x="1088050" y="70650"/>
            <a:ext cx="7206600" cy="503100"/>
          </a:xfrm>
          <a:prstGeom prst="rightArrow">
            <a:avLst>
              <a:gd name="adj1" fmla="val 50000"/>
              <a:gd name="adj2" fmla="val 50000"/>
            </a:avLst>
          </a:prstGeom>
          <a:solidFill>
            <a:srgbClr val="D7E6A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t>Vérification - Résolution</a:t>
            </a:r>
            <a:endParaRPr b="1"/>
          </a:p>
        </p:txBody>
      </p:sp>
      <p:pic>
        <p:nvPicPr>
          <p:cNvPr id="421" name="Google Shape;421;p28"/>
          <p:cNvPicPr preferRelativeResize="0"/>
          <p:nvPr/>
        </p:nvPicPr>
        <p:blipFill>
          <a:blip r:embed="rId3">
            <a:alphaModFix/>
          </a:blip>
          <a:stretch>
            <a:fillRect/>
          </a:stretch>
        </p:blipFill>
        <p:spPr>
          <a:xfrm>
            <a:off x="378063" y="2402025"/>
            <a:ext cx="2325773" cy="2103875"/>
          </a:xfrm>
          <a:prstGeom prst="rect">
            <a:avLst/>
          </a:prstGeom>
          <a:noFill/>
          <a:ln>
            <a:noFill/>
          </a:ln>
        </p:spPr>
      </p:pic>
      <p:pic>
        <p:nvPicPr>
          <p:cNvPr id="422" name="Google Shape;422;p28" descr="Ansible - Playbook de partitionnement d'un disque et de création d'un volume logique et groupe de volume" title="Partition disque et création volume logique">
            <a:hlinkClick r:id="rId4"/>
          </p:cNvPr>
          <p:cNvPicPr preferRelativeResize="0"/>
          <p:nvPr/>
        </p:nvPicPr>
        <p:blipFill>
          <a:blip r:embed="rId5">
            <a:alphaModFix/>
          </a:blip>
          <a:stretch>
            <a:fillRect/>
          </a:stretch>
        </p:blipFill>
        <p:spPr>
          <a:xfrm>
            <a:off x="3985419" y="1757361"/>
            <a:ext cx="4415631" cy="325358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2"/>
                                        </p:tgtEl>
                                        <p:attrNameLst>
                                          <p:attrName>style.visibility</p:attrName>
                                        </p:attrNameLst>
                                      </p:cBhvr>
                                      <p:to>
                                        <p:strVal val="visible"/>
                                      </p:to>
                                    </p:set>
                                    <p:animEffect transition="in" filter="fade">
                                      <p:cBhvr>
                                        <p:cTn id="7" dur="1000"/>
                                        <p:tgtEl>
                                          <p:spTgt spid="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29"/>
          <p:cNvSpPr txBox="1">
            <a:spLocks noGrp="1"/>
          </p:cNvSpPr>
          <p:nvPr>
            <p:ph type="title"/>
          </p:nvPr>
        </p:nvSpPr>
        <p:spPr>
          <a:xfrm>
            <a:off x="0" y="0"/>
            <a:ext cx="9144000" cy="353400"/>
          </a:xfrm>
          <a:prstGeom prst="rect">
            <a:avLst/>
          </a:prstGeom>
          <a:solidFill>
            <a:schemeClr val="lt1"/>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a:t>
            </a:r>
            <a:endParaRPr/>
          </a:p>
        </p:txBody>
      </p:sp>
      <p:sp>
        <p:nvSpPr>
          <p:cNvPr id="428" name="Google Shape;428;p29"/>
          <p:cNvSpPr txBox="1">
            <a:spLocks noGrp="1"/>
          </p:cNvSpPr>
          <p:nvPr>
            <p:ph type="body" idx="1"/>
          </p:nvPr>
        </p:nvSpPr>
        <p:spPr>
          <a:xfrm>
            <a:off x="0" y="573675"/>
            <a:ext cx="2943600" cy="456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ctr" rtl="0">
              <a:spcBef>
                <a:spcPts val="1200"/>
              </a:spcBef>
              <a:spcAft>
                <a:spcPts val="0"/>
              </a:spcAft>
              <a:buNone/>
            </a:pPr>
            <a:r>
              <a:rPr lang="fr" sz="1600">
                <a:latin typeface="Comic Sans MS"/>
                <a:ea typeface="Comic Sans MS"/>
                <a:cs typeface="Comic Sans MS"/>
                <a:sym typeface="Comic Sans MS"/>
              </a:rPr>
              <a:t>Target des machine (Mode de </a:t>
            </a:r>
            <a:r>
              <a:rPr lang="fr" sz="1600" b="1">
                <a:latin typeface="Comic Sans MS"/>
                <a:ea typeface="Comic Sans MS"/>
                <a:cs typeface="Comic Sans MS"/>
                <a:sym typeface="Comic Sans MS"/>
              </a:rPr>
              <a:t>démarrage </a:t>
            </a:r>
            <a:r>
              <a:rPr lang="fr" sz="1600">
                <a:latin typeface="Comic Sans MS"/>
                <a:ea typeface="Comic Sans MS"/>
                <a:cs typeface="Comic Sans MS"/>
                <a:sym typeface="Comic Sans MS"/>
              </a:rPr>
              <a:t>par défaut : </a:t>
            </a:r>
            <a:r>
              <a:rPr lang="fr" sz="1600" b="1">
                <a:latin typeface="Comic Sans MS"/>
                <a:ea typeface="Comic Sans MS"/>
                <a:cs typeface="Comic Sans MS"/>
                <a:sym typeface="Comic Sans MS"/>
              </a:rPr>
              <a:t>systemd</a:t>
            </a:r>
            <a:r>
              <a:rPr lang="fr" sz="1600">
                <a:latin typeface="Comic Sans MS"/>
                <a:ea typeface="Comic Sans MS"/>
                <a:cs typeface="Comic Sans MS"/>
                <a:sym typeface="Comic Sans MS"/>
              </a:rPr>
              <a:t>)</a:t>
            </a:r>
            <a:endParaRPr sz="1600">
              <a:latin typeface="Comic Sans MS"/>
              <a:ea typeface="Comic Sans MS"/>
              <a:cs typeface="Comic Sans MS"/>
              <a:sym typeface="Comic Sans MS"/>
            </a:endParaRPr>
          </a:p>
          <a:p>
            <a:pPr marL="0" lvl="0" indent="0" algn="ctr" rtl="0">
              <a:spcBef>
                <a:spcPts val="1200"/>
              </a:spcBef>
              <a:spcAft>
                <a:spcPts val="0"/>
              </a:spcAft>
              <a:buNone/>
            </a:pPr>
            <a:r>
              <a:rPr lang="fr" sz="1600">
                <a:latin typeface="Comic Sans MS"/>
                <a:ea typeface="Comic Sans MS"/>
                <a:cs typeface="Comic Sans MS"/>
                <a:sym typeface="Comic Sans MS"/>
              </a:rPr>
              <a:t>+</a:t>
            </a:r>
            <a:endParaRPr sz="1600">
              <a:latin typeface="Comic Sans MS"/>
              <a:ea typeface="Comic Sans MS"/>
              <a:cs typeface="Comic Sans MS"/>
              <a:sym typeface="Comic Sans MS"/>
            </a:endParaRPr>
          </a:p>
          <a:p>
            <a:pPr marL="0" lvl="0" indent="0" algn="ctr" rtl="0">
              <a:spcBef>
                <a:spcPts val="1200"/>
              </a:spcBef>
              <a:spcAft>
                <a:spcPts val="0"/>
              </a:spcAft>
              <a:buNone/>
            </a:pPr>
            <a:r>
              <a:rPr lang="fr" sz="1600">
                <a:latin typeface="Comic Sans MS"/>
                <a:ea typeface="Comic Sans MS"/>
                <a:cs typeface="Comic Sans MS"/>
                <a:sym typeface="Comic Sans MS"/>
              </a:rPr>
              <a:t>Crontab (Lancement automatique d’une tâche )</a:t>
            </a:r>
            <a:endParaRPr sz="1600">
              <a:latin typeface="Comic Sans MS"/>
              <a:ea typeface="Comic Sans MS"/>
              <a:cs typeface="Comic Sans MS"/>
              <a:sym typeface="Comic Sans MS"/>
            </a:endParaRPr>
          </a:p>
          <a:p>
            <a:pPr marL="0" lvl="0" indent="0" algn="ctr" rtl="0">
              <a:spcBef>
                <a:spcPts val="1200"/>
              </a:spcBef>
              <a:spcAft>
                <a:spcPts val="0"/>
              </a:spcAft>
              <a:buNone/>
            </a:pPr>
            <a:endParaRPr sz="2100">
              <a:latin typeface="Comic Sans MS"/>
              <a:ea typeface="Comic Sans MS"/>
              <a:cs typeface="Comic Sans MS"/>
              <a:sym typeface="Comic Sans MS"/>
            </a:endParaRPr>
          </a:p>
          <a:p>
            <a:pPr marL="0" lvl="0" indent="0" algn="ctr" rtl="0">
              <a:spcBef>
                <a:spcPts val="1200"/>
              </a:spcBef>
              <a:spcAft>
                <a:spcPts val="1200"/>
              </a:spcAft>
              <a:buNone/>
            </a:pPr>
            <a:endParaRPr sz="2100">
              <a:latin typeface="Comic Sans MS"/>
              <a:ea typeface="Comic Sans MS"/>
              <a:cs typeface="Comic Sans MS"/>
              <a:sym typeface="Comic Sans MS"/>
            </a:endParaRPr>
          </a:p>
        </p:txBody>
      </p:sp>
      <p:sp>
        <p:nvSpPr>
          <p:cNvPr id="429" name="Google Shape;429;p29"/>
          <p:cNvSpPr txBox="1">
            <a:spLocks noGrp="1"/>
          </p:cNvSpPr>
          <p:nvPr>
            <p:ph type="body" idx="2"/>
          </p:nvPr>
        </p:nvSpPr>
        <p:spPr>
          <a:xfrm>
            <a:off x="3365500" y="573700"/>
            <a:ext cx="5778600" cy="4569900"/>
          </a:xfrm>
          <a:prstGeom prst="rect">
            <a:avLst/>
          </a:prstGeom>
          <a:solidFill>
            <a:srgbClr val="FFFFFF"/>
          </a:solidFill>
        </p:spPr>
        <p:txBody>
          <a:bodyPr spcFirstLastPara="1" wrap="square" lIns="91425" tIns="91425" rIns="91425" bIns="91425" anchor="t" anchorCtr="0">
            <a:normAutofit/>
          </a:bodyPr>
          <a:lstStyle/>
          <a:p>
            <a:pPr marL="0" lvl="0" indent="0" algn="l" rtl="0">
              <a:spcBef>
                <a:spcPts val="0"/>
              </a:spcBef>
              <a:spcAft>
                <a:spcPts val="0"/>
              </a:spcAft>
              <a:buNone/>
            </a:pPr>
            <a:r>
              <a:rPr lang="fr" b="1" dirty="0">
                <a:solidFill>
                  <a:srgbClr val="000000"/>
                </a:solidFill>
                <a:latin typeface="Comic Sans MS"/>
                <a:ea typeface="Comic Sans MS"/>
                <a:cs typeface="Comic Sans MS"/>
                <a:sym typeface="Comic Sans MS"/>
              </a:rPr>
              <a:t>Video target  crontab</a:t>
            </a:r>
            <a:endParaRPr b="1" dirty="0">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r>
              <a:rPr lang="fr" b="1" dirty="0">
                <a:solidFill>
                  <a:srgbClr val="000000"/>
                </a:solidFill>
                <a:latin typeface="Comic Sans MS"/>
                <a:ea typeface="Comic Sans MS"/>
                <a:cs typeface="Comic Sans MS"/>
                <a:sym typeface="Comic Sans MS"/>
              </a:rPr>
              <a:t>t</a:t>
            </a:r>
            <a:r>
              <a:rPr lang="fr" b="1" dirty="0">
                <a:solidFill>
                  <a:srgbClr val="000000"/>
                </a:solidFill>
                <a:highlight>
                  <a:srgbClr val="00FF00"/>
                </a:highlight>
                <a:latin typeface="Comic Sans MS"/>
                <a:ea typeface="Comic Sans MS"/>
                <a:cs typeface="Comic Sans MS"/>
                <a:sym typeface="Comic Sans MS"/>
              </a:rPr>
              <a:t>arget:==&gt;  /etc/systemd/system/default.target</a:t>
            </a:r>
            <a:endParaRPr b="1" dirty="0">
              <a:solidFill>
                <a:srgbClr val="000000"/>
              </a:solidFill>
              <a:highlight>
                <a:srgbClr val="00FF00"/>
              </a:highlight>
              <a:latin typeface="Comic Sans MS"/>
              <a:ea typeface="Comic Sans MS"/>
              <a:cs typeface="Comic Sans MS"/>
              <a:sym typeface="Comic Sans MS"/>
            </a:endParaRPr>
          </a:p>
          <a:p>
            <a:pPr marL="0" lvl="0" indent="0" algn="ctr" rtl="0">
              <a:spcBef>
                <a:spcPts val="1200"/>
              </a:spcBef>
              <a:spcAft>
                <a:spcPts val="0"/>
              </a:spcAft>
              <a:buNone/>
            </a:pPr>
            <a:r>
              <a:rPr lang="fr-FR" sz="1000" b="1" u="sng" dirty="0">
                <a:solidFill>
                  <a:schemeClr val="hlink"/>
                </a:solidFill>
                <a:latin typeface="Comic Sans MS"/>
                <a:ea typeface="Comic Sans MS"/>
                <a:cs typeface="Comic Sans MS"/>
                <a:sym typeface="Comic Sans MS"/>
              </a:rPr>
              <a:t>https://youtu.be/b6BTRzI-cZ4</a:t>
            </a:r>
            <a:r>
              <a:rPr lang="fr" b="1" dirty="0">
                <a:solidFill>
                  <a:srgbClr val="000000"/>
                </a:solidFill>
                <a:highlight>
                  <a:srgbClr val="FFFF00"/>
                </a:highlight>
                <a:latin typeface="Comic Sans MS"/>
                <a:ea typeface="Comic Sans MS"/>
                <a:cs typeface="Comic Sans MS"/>
                <a:sym typeface="Comic Sans MS"/>
              </a:rPr>
              <a:t> </a:t>
            </a:r>
            <a:endParaRPr b="1" dirty="0">
              <a:solidFill>
                <a:srgbClr val="000000"/>
              </a:solidFill>
              <a:highlight>
                <a:srgbClr val="FFFF00"/>
              </a:highlight>
              <a:latin typeface="Comic Sans MS"/>
              <a:ea typeface="Comic Sans MS"/>
              <a:cs typeface="Comic Sans MS"/>
              <a:sym typeface="Comic Sans MS"/>
            </a:endParaRPr>
          </a:p>
          <a:p>
            <a:pPr marL="0" lvl="0" indent="0" algn="ctr" rtl="0">
              <a:spcBef>
                <a:spcPts val="1200"/>
              </a:spcBef>
              <a:spcAft>
                <a:spcPts val="0"/>
              </a:spcAft>
              <a:buNone/>
            </a:pPr>
            <a:endParaRPr b="1" dirty="0">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dirty="0">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dirty="0">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dirty="0">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dirty="0">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dirty="0">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dirty="0">
              <a:solidFill>
                <a:srgbClr val="000000"/>
              </a:solidFill>
              <a:latin typeface="Comic Sans MS"/>
              <a:ea typeface="Comic Sans MS"/>
              <a:cs typeface="Comic Sans MS"/>
              <a:sym typeface="Comic Sans MS"/>
            </a:endParaRPr>
          </a:p>
          <a:p>
            <a:pPr marL="0" lvl="0" indent="0" algn="ctr" rtl="0">
              <a:spcBef>
                <a:spcPts val="1200"/>
              </a:spcBef>
              <a:spcAft>
                <a:spcPts val="1200"/>
              </a:spcAft>
              <a:buNone/>
            </a:pPr>
            <a:endParaRPr b="1" dirty="0">
              <a:solidFill>
                <a:srgbClr val="000000"/>
              </a:solidFill>
              <a:latin typeface="Comic Sans MS"/>
              <a:ea typeface="Comic Sans MS"/>
              <a:cs typeface="Comic Sans MS"/>
              <a:sym typeface="Comic Sans MS"/>
            </a:endParaRPr>
          </a:p>
        </p:txBody>
      </p:sp>
      <p:sp>
        <p:nvSpPr>
          <p:cNvPr id="430" name="Google Shape;430;p29"/>
          <p:cNvSpPr/>
          <p:nvPr/>
        </p:nvSpPr>
        <p:spPr>
          <a:xfrm>
            <a:off x="1088050" y="70650"/>
            <a:ext cx="7206600" cy="503100"/>
          </a:xfrm>
          <a:prstGeom prst="rightArrow">
            <a:avLst>
              <a:gd name="adj1" fmla="val 50000"/>
              <a:gd name="adj2" fmla="val 50000"/>
            </a:avLst>
          </a:prstGeom>
          <a:solidFill>
            <a:srgbClr val="D7E6A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t>Vérification - Résolution</a:t>
            </a:r>
            <a:endParaRPr b="1"/>
          </a:p>
        </p:txBody>
      </p:sp>
      <p:pic>
        <p:nvPicPr>
          <p:cNvPr id="431" name="Google Shape;431;p29"/>
          <p:cNvPicPr preferRelativeResize="0"/>
          <p:nvPr/>
        </p:nvPicPr>
        <p:blipFill>
          <a:blip r:embed="rId3">
            <a:alphaModFix/>
          </a:blip>
          <a:stretch>
            <a:fillRect/>
          </a:stretch>
        </p:blipFill>
        <p:spPr>
          <a:xfrm>
            <a:off x="779850" y="3145625"/>
            <a:ext cx="1164900" cy="1547225"/>
          </a:xfrm>
          <a:prstGeom prst="rect">
            <a:avLst/>
          </a:prstGeom>
          <a:noFill/>
          <a:ln>
            <a:noFill/>
          </a:ln>
        </p:spPr>
      </p:pic>
      <p:pic>
        <p:nvPicPr>
          <p:cNvPr id="432" name="Google Shape;432;p29" descr="Définition par défaut du mode de démarrage automatique graphical Target &#10;et lancement automatique d'une tâche avec crontab" title="Target par défaut + Crontab">
            <a:hlinkClick r:id="rId4"/>
          </p:cNvPr>
          <p:cNvPicPr preferRelativeResize="0"/>
          <p:nvPr/>
        </p:nvPicPr>
        <p:blipFill>
          <a:blip r:embed="rId5">
            <a:alphaModFix/>
          </a:blip>
          <a:stretch>
            <a:fillRect/>
          </a:stretch>
        </p:blipFill>
        <p:spPr>
          <a:xfrm>
            <a:off x="3885775" y="1750219"/>
            <a:ext cx="4408875" cy="319325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2"/>
                                        </p:tgtEl>
                                        <p:attrNameLst>
                                          <p:attrName>style.visibility</p:attrName>
                                        </p:attrNameLst>
                                      </p:cBhvr>
                                      <p:to>
                                        <p:strVal val="visible"/>
                                      </p:to>
                                    </p:set>
                                    <p:animEffect transition="in" filter="fade">
                                      <p:cBhvr>
                                        <p:cTn id="7" dur="1000"/>
                                        <p:tgtEl>
                                          <p:spTgt spid="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30"/>
          <p:cNvSpPr txBox="1">
            <a:spLocks noGrp="1"/>
          </p:cNvSpPr>
          <p:nvPr>
            <p:ph type="title"/>
          </p:nvPr>
        </p:nvSpPr>
        <p:spPr>
          <a:xfrm>
            <a:off x="0" y="0"/>
            <a:ext cx="9144000" cy="353400"/>
          </a:xfrm>
          <a:prstGeom prst="rect">
            <a:avLst/>
          </a:prstGeom>
          <a:solidFill>
            <a:schemeClr val="lt1"/>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a:t>
            </a:r>
            <a:endParaRPr/>
          </a:p>
        </p:txBody>
      </p:sp>
      <p:sp>
        <p:nvSpPr>
          <p:cNvPr id="438" name="Google Shape;438;p30"/>
          <p:cNvSpPr txBox="1">
            <a:spLocks noGrp="1"/>
          </p:cNvSpPr>
          <p:nvPr>
            <p:ph type="body" idx="1"/>
          </p:nvPr>
        </p:nvSpPr>
        <p:spPr>
          <a:xfrm>
            <a:off x="0" y="573675"/>
            <a:ext cx="3390900" cy="456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dirty="0"/>
          </a:p>
          <a:p>
            <a:pPr marL="0" lvl="0" indent="0" algn="ctr" rtl="0">
              <a:spcBef>
                <a:spcPts val="1200"/>
              </a:spcBef>
              <a:spcAft>
                <a:spcPts val="0"/>
              </a:spcAft>
              <a:buNone/>
            </a:pPr>
            <a:r>
              <a:rPr lang="fr" sz="1600" dirty="0">
                <a:latin typeface="Comic Sans MS"/>
                <a:ea typeface="Comic Sans MS"/>
                <a:cs typeface="Comic Sans MS"/>
                <a:sym typeface="Comic Sans MS"/>
              </a:rPr>
              <a:t>Installation Rôle Haproxy + configuration des variables</a:t>
            </a:r>
            <a:endParaRPr sz="1600" dirty="0">
              <a:latin typeface="Comic Sans MS"/>
              <a:ea typeface="Comic Sans MS"/>
              <a:cs typeface="Comic Sans MS"/>
              <a:sym typeface="Comic Sans MS"/>
            </a:endParaRPr>
          </a:p>
          <a:p>
            <a:pPr marL="0" lvl="0" indent="0" algn="ctr" rtl="0">
              <a:spcBef>
                <a:spcPts val="1200"/>
              </a:spcBef>
              <a:spcAft>
                <a:spcPts val="0"/>
              </a:spcAft>
              <a:buNone/>
            </a:pPr>
            <a:endParaRPr sz="2100" dirty="0">
              <a:latin typeface="Comic Sans MS"/>
              <a:ea typeface="Comic Sans MS"/>
              <a:cs typeface="Comic Sans MS"/>
              <a:sym typeface="Comic Sans MS"/>
            </a:endParaRPr>
          </a:p>
          <a:p>
            <a:pPr marL="0" lvl="0" indent="0" algn="ctr" rtl="0">
              <a:spcBef>
                <a:spcPts val="1200"/>
              </a:spcBef>
              <a:spcAft>
                <a:spcPts val="1200"/>
              </a:spcAft>
              <a:buNone/>
            </a:pPr>
            <a:endParaRPr sz="2100" dirty="0">
              <a:latin typeface="Comic Sans MS"/>
              <a:ea typeface="Comic Sans MS"/>
              <a:cs typeface="Comic Sans MS"/>
              <a:sym typeface="Comic Sans MS"/>
            </a:endParaRPr>
          </a:p>
        </p:txBody>
      </p:sp>
      <p:sp>
        <p:nvSpPr>
          <p:cNvPr id="439" name="Google Shape;439;p30"/>
          <p:cNvSpPr txBox="1">
            <a:spLocks noGrp="1"/>
          </p:cNvSpPr>
          <p:nvPr>
            <p:ph type="body" idx="2"/>
          </p:nvPr>
        </p:nvSpPr>
        <p:spPr>
          <a:xfrm>
            <a:off x="4140300" y="573700"/>
            <a:ext cx="5003700" cy="4569900"/>
          </a:xfrm>
          <a:prstGeom prst="rect">
            <a:avLst/>
          </a:prstGeom>
          <a:solidFill>
            <a:srgbClr val="FFFFFF"/>
          </a:solidFill>
        </p:spPr>
        <p:txBody>
          <a:bodyPr spcFirstLastPara="1" wrap="square" lIns="91425" tIns="91425" rIns="91425" bIns="91425" anchor="t" anchorCtr="0">
            <a:normAutofit/>
          </a:bodyPr>
          <a:lstStyle/>
          <a:p>
            <a:pPr marL="0" lvl="0" indent="0" algn="l" rtl="0">
              <a:spcBef>
                <a:spcPts val="0"/>
              </a:spcBef>
              <a:spcAft>
                <a:spcPts val="0"/>
              </a:spcAft>
              <a:buNone/>
            </a:pPr>
            <a:r>
              <a:rPr lang="fr" b="1" dirty="0">
                <a:solidFill>
                  <a:srgbClr val="000000"/>
                </a:solidFill>
                <a:latin typeface="Comic Sans MS"/>
                <a:ea typeface="Comic Sans MS"/>
                <a:cs typeface="Comic Sans MS"/>
                <a:sym typeface="Comic Sans MS"/>
              </a:rPr>
              <a:t>Video Haproxy</a:t>
            </a:r>
            <a:endParaRPr b="1" dirty="0">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r>
              <a:rPr lang="fr-FR" sz="1000" b="1" u="sng" dirty="0">
                <a:solidFill>
                  <a:schemeClr val="hlink"/>
                </a:solidFill>
                <a:latin typeface="Comic Sans MS"/>
                <a:ea typeface="Comic Sans MS"/>
                <a:cs typeface="Comic Sans MS"/>
                <a:sym typeface="Comic Sans MS"/>
              </a:rPr>
              <a:t>https://youtu.be/aYe_MyJ-LIY</a:t>
            </a:r>
            <a:endParaRPr b="1" dirty="0">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dirty="0">
              <a:solidFill>
                <a:srgbClr val="000000"/>
              </a:solidFill>
              <a:latin typeface="Comic Sans MS"/>
              <a:ea typeface="Comic Sans MS"/>
              <a:cs typeface="Comic Sans MS"/>
              <a:sym typeface="Comic Sans MS"/>
            </a:endParaRPr>
          </a:p>
          <a:p>
            <a:pPr marL="0" lvl="0" indent="0" algn="l" rtl="0">
              <a:spcBef>
                <a:spcPts val="1200"/>
              </a:spcBef>
              <a:spcAft>
                <a:spcPts val="0"/>
              </a:spcAft>
              <a:buNone/>
            </a:pPr>
            <a:endParaRPr b="1" dirty="0">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dirty="0">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r>
              <a:rPr lang="fr" b="1" dirty="0">
                <a:solidFill>
                  <a:srgbClr val="000000"/>
                </a:solidFill>
                <a:highlight>
                  <a:srgbClr val="FFFF00"/>
                </a:highlight>
                <a:latin typeface="Comic Sans MS"/>
                <a:ea typeface="Comic Sans MS"/>
                <a:cs typeface="Comic Sans MS"/>
                <a:sym typeface="Comic Sans MS"/>
              </a:rPr>
              <a:t> </a:t>
            </a:r>
            <a:endParaRPr b="1" dirty="0">
              <a:solidFill>
                <a:srgbClr val="000000"/>
              </a:solidFill>
              <a:highlight>
                <a:srgbClr val="FFFF00"/>
              </a:highlight>
              <a:latin typeface="Comic Sans MS"/>
              <a:ea typeface="Comic Sans MS"/>
              <a:cs typeface="Comic Sans MS"/>
              <a:sym typeface="Comic Sans MS"/>
            </a:endParaRPr>
          </a:p>
          <a:p>
            <a:pPr marL="0" lvl="0" indent="0" algn="ctr" rtl="0">
              <a:spcBef>
                <a:spcPts val="1200"/>
              </a:spcBef>
              <a:spcAft>
                <a:spcPts val="0"/>
              </a:spcAft>
              <a:buNone/>
            </a:pPr>
            <a:endParaRPr b="1" dirty="0">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dirty="0">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dirty="0">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dirty="0">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dirty="0">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dirty="0">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dirty="0">
              <a:solidFill>
                <a:srgbClr val="000000"/>
              </a:solidFill>
              <a:latin typeface="Comic Sans MS"/>
              <a:ea typeface="Comic Sans MS"/>
              <a:cs typeface="Comic Sans MS"/>
              <a:sym typeface="Comic Sans MS"/>
            </a:endParaRPr>
          </a:p>
          <a:p>
            <a:pPr marL="0" lvl="0" indent="0" algn="ctr" rtl="0">
              <a:spcBef>
                <a:spcPts val="1200"/>
              </a:spcBef>
              <a:spcAft>
                <a:spcPts val="1200"/>
              </a:spcAft>
              <a:buNone/>
            </a:pPr>
            <a:endParaRPr b="1" dirty="0">
              <a:solidFill>
                <a:srgbClr val="000000"/>
              </a:solidFill>
              <a:latin typeface="Comic Sans MS"/>
              <a:ea typeface="Comic Sans MS"/>
              <a:cs typeface="Comic Sans MS"/>
              <a:sym typeface="Comic Sans MS"/>
            </a:endParaRPr>
          </a:p>
        </p:txBody>
      </p:sp>
      <p:sp>
        <p:nvSpPr>
          <p:cNvPr id="440" name="Google Shape;440;p30"/>
          <p:cNvSpPr/>
          <p:nvPr/>
        </p:nvSpPr>
        <p:spPr>
          <a:xfrm>
            <a:off x="1088050" y="70650"/>
            <a:ext cx="7206600" cy="503100"/>
          </a:xfrm>
          <a:prstGeom prst="rightArrow">
            <a:avLst>
              <a:gd name="adj1" fmla="val 50000"/>
              <a:gd name="adj2" fmla="val 50000"/>
            </a:avLst>
          </a:prstGeom>
          <a:solidFill>
            <a:srgbClr val="D7E6A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t>Vérification - Résolution</a:t>
            </a:r>
            <a:endParaRPr b="1"/>
          </a:p>
        </p:txBody>
      </p:sp>
      <p:pic>
        <p:nvPicPr>
          <p:cNvPr id="441" name="Google Shape;441;p30"/>
          <p:cNvPicPr preferRelativeResize="0"/>
          <p:nvPr/>
        </p:nvPicPr>
        <p:blipFill>
          <a:blip r:embed="rId3">
            <a:alphaModFix/>
          </a:blip>
          <a:stretch>
            <a:fillRect/>
          </a:stretch>
        </p:blipFill>
        <p:spPr>
          <a:xfrm>
            <a:off x="637350" y="2670475"/>
            <a:ext cx="2316975" cy="1820475"/>
          </a:xfrm>
          <a:prstGeom prst="rect">
            <a:avLst/>
          </a:prstGeom>
          <a:noFill/>
          <a:ln>
            <a:noFill/>
          </a:ln>
        </p:spPr>
      </p:pic>
      <p:pic>
        <p:nvPicPr>
          <p:cNvPr id="442" name="Google Shape;442;p30" descr="Ansible - galaxy  / Playbook&#10;Installation d'un roles ha proxy &#10;Gestion des backend serveurs" title="haproxy  backend serveurs">
            <a:hlinkClick r:id="rId4"/>
          </p:cNvPr>
          <p:cNvPicPr preferRelativeResize="0"/>
          <p:nvPr/>
        </p:nvPicPr>
        <p:blipFill>
          <a:blip r:embed="rId5">
            <a:alphaModFix/>
          </a:blip>
          <a:stretch>
            <a:fillRect/>
          </a:stretch>
        </p:blipFill>
        <p:spPr>
          <a:xfrm>
            <a:off x="4241850" y="1527175"/>
            <a:ext cx="4572000" cy="3429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2"/>
                                        </p:tgtEl>
                                        <p:attrNameLst>
                                          <p:attrName>style.visibility</p:attrName>
                                        </p:attrNameLst>
                                      </p:cBhvr>
                                      <p:to>
                                        <p:strVal val="visible"/>
                                      </p:to>
                                    </p:set>
                                    <p:animEffect transition="in" filter="fade">
                                      <p:cBhvr>
                                        <p:cTn id="7" dur="1000"/>
                                        <p:tgtEl>
                                          <p:spTgt spid="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7E6A3"/>
        </a:solidFill>
        <a:effectLst/>
      </p:bgPr>
    </p:bg>
    <p:spTree>
      <p:nvGrpSpPr>
        <p:cNvPr id="1" name="Shape 446"/>
        <p:cNvGrpSpPr/>
        <p:nvPr/>
      </p:nvGrpSpPr>
      <p:grpSpPr>
        <a:xfrm>
          <a:off x="0" y="0"/>
          <a:ext cx="0" cy="0"/>
          <a:chOff x="0" y="0"/>
          <a:chExt cx="0" cy="0"/>
        </a:xfrm>
      </p:grpSpPr>
      <p:sp>
        <p:nvSpPr>
          <p:cNvPr id="447" name="Google Shape;447;p31"/>
          <p:cNvSpPr txBox="1">
            <a:spLocks noGrp="1"/>
          </p:cNvSpPr>
          <p:nvPr>
            <p:ph type="body" idx="1"/>
          </p:nvPr>
        </p:nvSpPr>
        <p:spPr>
          <a:xfrm>
            <a:off x="2284800" y="1307125"/>
            <a:ext cx="4240200" cy="2699100"/>
          </a:xfrm>
          <a:prstGeom prst="rect">
            <a:avLst/>
          </a:prstGeom>
          <a:solidFill>
            <a:schemeClr val="accent2"/>
          </a:solidFill>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ctr" rtl="0">
              <a:spcBef>
                <a:spcPts val="1200"/>
              </a:spcBef>
              <a:spcAft>
                <a:spcPts val="1200"/>
              </a:spcAft>
              <a:buNone/>
            </a:pPr>
            <a:r>
              <a:rPr lang="fr" sz="2700" b="1">
                <a:latin typeface="Comic Sans MS"/>
                <a:ea typeface="Comic Sans MS"/>
                <a:cs typeface="Comic Sans MS"/>
                <a:sym typeface="Comic Sans MS"/>
              </a:rPr>
              <a:t>Merci Pour votre Attention !</a:t>
            </a:r>
            <a:endParaRPr sz="2700" b="1">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7E6A3"/>
        </a:solidFill>
        <a:effectLst/>
      </p:bgPr>
    </p:bg>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57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sz="2200">
                <a:solidFill>
                  <a:schemeClr val="accent1"/>
                </a:solidFill>
                <a:latin typeface="Nunito"/>
                <a:ea typeface="Nunito"/>
                <a:cs typeface="Nunito"/>
                <a:sym typeface="Nunito"/>
              </a:rPr>
              <a:t>Personnalisation </a:t>
            </a:r>
            <a:r>
              <a:rPr lang="fr" sz="2200" b="0">
                <a:solidFill>
                  <a:schemeClr val="accent1"/>
                </a:solidFill>
                <a:latin typeface="Nunito"/>
                <a:ea typeface="Nunito"/>
                <a:cs typeface="Nunito"/>
                <a:sym typeface="Nunito"/>
              </a:rPr>
              <a:t>des ressources  systèmes via </a:t>
            </a:r>
            <a:r>
              <a:rPr lang="fr" sz="2200">
                <a:solidFill>
                  <a:schemeClr val="accent1"/>
                </a:solidFill>
                <a:latin typeface="Nunito"/>
                <a:ea typeface="Nunito"/>
                <a:cs typeface="Nunito"/>
                <a:sym typeface="Nunito"/>
              </a:rPr>
              <a:t>Linux</a:t>
            </a:r>
            <a:r>
              <a:rPr lang="fr" sz="2100">
                <a:solidFill>
                  <a:schemeClr val="accent1"/>
                </a:solidFill>
                <a:latin typeface="Nunito"/>
                <a:ea typeface="Nunito"/>
                <a:cs typeface="Nunito"/>
                <a:sym typeface="Nunito"/>
              </a:rPr>
              <a:t> </a:t>
            </a:r>
            <a:endParaRPr sz="2100">
              <a:solidFill>
                <a:schemeClr val="accent1"/>
              </a:solidFill>
              <a:latin typeface="Nunito"/>
              <a:ea typeface="Nunito"/>
              <a:cs typeface="Nunito"/>
              <a:sym typeface="Nunito"/>
            </a:endParaRPr>
          </a:p>
          <a:p>
            <a:pPr marL="0" lvl="0" indent="0" algn="ctr" rtl="0">
              <a:spcBef>
                <a:spcPts val="0"/>
              </a:spcBef>
              <a:spcAft>
                <a:spcPts val="0"/>
              </a:spcAft>
              <a:buNone/>
            </a:pPr>
            <a:endParaRPr sz="2700">
              <a:solidFill>
                <a:schemeClr val="accent1"/>
              </a:solidFill>
              <a:latin typeface="Nunito"/>
              <a:ea typeface="Nunito"/>
              <a:cs typeface="Nunito"/>
              <a:sym typeface="Nunito"/>
            </a:endParaRPr>
          </a:p>
          <a:p>
            <a:pPr marL="0" lvl="0" indent="0" algn="ctr" rtl="0">
              <a:spcBef>
                <a:spcPts val="0"/>
              </a:spcBef>
              <a:spcAft>
                <a:spcPts val="0"/>
              </a:spcAft>
              <a:buNone/>
            </a:pPr>
            <a:endParaRPr sz="2200">
              <a:solidFill>
                <a:schemeClr val="accent1"/>
              </a:solidFill>
              <a:latin typeface="Nunito"/>
              <a:ea typeface="Nunito"/>
              <a:cs typeface="Nunito"/>
              <a:sym typeface="Nunito"/>
            </a:endParaRPr>
          </a:p>
        </p:txBody>
      </p:sp>
      <p:sp>
        <p:nvSpPr>
          <p:cNvPr id="284" name="Google Shape;284;p14"/>
          <p:cNvSpPr txBox="1">
            <a:spLocks noGrp="1"/>
          </p:cNvSpPr>
          <p:nvPr>
            <p:ph type="body" idx="1"/>
          </p:nvPr>
        </p:nvSpPr>
        <p:spPr>
          <a:xfrm>
            <a:off x="1586400" y="2161975"/>
            <a:ext cx="2487900" cy="2020800"/>
          </a:xfrm>
          <a:prstGeom prst="rect">
            <a:avLst/>
          </a:prstGeom>
          <a:solidFill>
            <a:schemeClr val="accent2"/>
          </a:solidFill>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ctr" rtl="0">
              <a:spcBef>
                <a:spcPts val="1200"/>
              </a:spcBef>
              <a:spcAft>
                <a:spcPts val="1200"/>
              </a:spcAft>
              <a:buNone/>
            </a:pPr>
            <a:r>
              <a:rPr lang="fr" sz="2700" b="1">
                <a:latin typeface="Comic Sans MS"/>
                <a:ea typeface="Comic Sans MS"/>
                <a:cs typeface="Comic Sans MS"/>
                <a:sym typeface="Comic Sans MS"/>
              </a:rPr>
              <a:t>ATTENTES</a:t>
            </a:r>
            <a:endParaRPr sz="2700" b="1">
              <a:latin typeface="Comic Sans MS"/>
              <a:ea typeface="Comic Sans MS"/>
              <a:cs typeface="Comic Sans MS"/>
              <a:sym typeface="Comic Sans MS"/>
            </a:endParaRPr>
          </a:p>
        </p:txBody>
      </p:sp>
      <p:sp>
        <p:nvSpPr>
          <p:cNvPr id="285" name="Google Shape;285;p14"/>
          <p:cNvSpPr/>
          <p:nvPr/>
        </p:nvSpPr>
        <p:spPr>
          <a:xfrm>
            <a:off x="4818475" y="1886425"/>
            <a:ext cx="3038100" cy="2571900"/>
          </a:xfrm>
          <a:prstGeom prst="rect">
            <a:avLst/>
          </a:prstGeom>
          <a:solidFill>
            <a:srgbClr val="D7E6A3"/>
          </a:solidFill>
          <a:ln w="28575" cap="flat" cmpd="sng">
            <a:solidFill>
              <a:srgbClr val="6AA84F"/>
            </a:solidFill>
            <a:prstDash val="lg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2600" b="1">
                <a:latin typeface="Comic Sans MS"/>
                <a:ea typeface="Comic Sans MS"/>
                <a:cs typeface="Comic Sans MS"/>
                <a:sym typeface="Comic Sans MS"/>
              </a:rPr>
              <a:t>VÉRIFICATION</a:t>
            </a:r>
            <a:endParaRPr sz="2600" b="1">
              <a:latin typeface="Comic Sans MS"/>
              <a:ea typeface="Comic Sans MS"/>
              <a:cs typeface="Comic Sans MS"/>
              <a:sym typeface="Comic Sans MS"/>
            </a:endParaRPr>
          </a:p>
        </p:txBody>
      </p:sp>
      <p:sp>
        <p:nvSpPr>
          <p:cNvPr id="286" name="Google Shape;286;p14"/>
          <p:cNvSpPr/>
          <p:nvPr/>
        </p:nvSpPr>
        <p:spPr>
          <a:xfrm>
            <a:off x="5864125" y="3455125"/>
            <a:ext cx="1045800" cy="1003200"/>
          </a:xfrm>
          <a:prstGeom prst="snip2SameRect">
            <a:avLst>
              <a:gd name="adj1" fmla="val 16667"/>
              <a:gd name="adj2" fmla="val 0"/>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sz="700" b="1">
                <a:latin typeface="Comic Sans MS"/>
                <a:ea typeface="Comic Sans MS"/>
                <a:cs typeface="Comic Sans MS"/>
                <a:sym typeface="Comic Sans MS"/>
              </a:rPr>
              <a:t>RÉSOLUTION</a:t>
            </a:r>
            <a:endParaRPr sz="700" b="1">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5"/>
          <p:cNvSpPr txBox="1">
            <a:spLocks noGrp="1"/>
          </p:cNvSpPr>
          <p:nvPr>
            <p:ph type="body" idx="1"/>
          </p:nvPr>
        </p:nvSpPr>
        <p:spPr>
          <a:xfrm>
            <a:off x="423925" y="1919400"/>
            <a:ext cx="3717000" cy="3012000"/>
          </a:xfrm>
          <a:prstGeom prst="rect">
            <a:avLst/>
          </a:prstGeom>
        </p:spPr>
        <p:txBody>
          <a:bodyPr spcFirstLastPara="1" wrap="square" lIns="91425" tIns="91425" rIns="91425" bIns="91425" anchor="t" anchorCtr="0">
            <a:noAutofit/>
          </a:bodyPr>
          <a:lstStyle/>
          <a:p>
            <a:pPr marL="457200" lvl="0" indent="-324167" algn="l" rtl="0">
              <a:lnSpc>
                <a:spcPct val="95000"/>
              </a:lnSpc>
              <a:spcBef>
                <a:spcPts val="0"/>
              </a:spcBef>
              <a:spcAft>
                <a:spcPts val="0"/>
              </a:spcAft>
              <a:buSzPts val="1505"/>
              <a:buAutoNum type="arabicPeriod"/>
            </a:pPr>
            <a:r>
              <a:rPr lang="fr" sz="1505" b="1"/>
              <a:t>“Récupération  password” </a:t>
            </a:r>
            <a:endParaRPr sz="1505" b="1"/>
          </a:p>
          <a:p>
            <a:pPr marL="0" lvl="0" indent="0" algn="l" rtl="0">
              <a:lnSpc>
                <a:spcPct val="95000"/>
              </a:lnSpc>
              <a:spcBef>
                <a:spcPts val="1200"/>
              </a:spcBef>
              <a:spcAft>
                <a:spcPts val="0"/>
              </a:spcAft>
              <a:buSzPts val="935"/>
              <a:buNone/>
            </a:pPr>
            <a:endParaRPr sz="1505" b="1"/>
          </a:p>
          <a:p>
            <a:pPr marL="457200" lvl="0" indent="-324167" algn="l" rtl="0">
              <a:lnSpc>
                <a:spcPct val="95000"/>
              </a:lnSpc>
              <a:spcBef>
                <a:spcPts val="1200"/>
              </a:spcBef>
              <a:spcAft>
                <a:spcPts val="0"/>
              </a:spcAft>
              <a:buSzPts val="1505"/>
              <a:buAutoNum type="arabicPeriod"/>
            </a:pPr>
            <a:r>
              <a:rPr lang="fr" sz="1505" b="1"/>
              <a:t>Renommer la machine </a:t>
            </a:r>
            <a:endParaRPr sz="1505" b="1"/>
          </a:p>
          <a:p>
            <a:pPr marL="0" lvl="0" indent="0" algn="l" rtl="0">
              <a:lnSpc>
                <a:spcPct val="95000"/>
              </a:lnSpc>
              <a:spcBef>
                <a:spcPts val="1200"/>
              </a:spcBef>
              <a:spcAft>
                <a:spcPts val="0"/>
              </a:spcAft>
              <a:buSzPts val="935"/>
              <a:buNone/>
            </a:pPr>
            <a:endParaRPr sz="1505" b="1"/>
          </a:p>
          <a:p>
            <a:pPr marL="457200" lvl="0" indent="-324167" algn="l" rtl="0">
              <a:lnSpc>
                <a:spcPct val="95000"/>
              </a:lnSpc>
              <a:spcBef>
                <a:spcPts val="1200"/>
              </a:spcBef>
              <a:spcAft>
                <a:spcPts val="0"/>
              </a:spcAft>
              <a:buSzPts val="1505"/>
              <a:buAutoNum type="arabicPeriod"/>
            </a:pPr>
            <a:r>
              <a:rPr lang="fr" sz="1505" b="1"/>
              <a:t>Changement paramètres réseau</a:t>
            </a:r>
            <a:endParaRPr sz="1505" b="1"/>
          </a:p>
          <a:p>
            <a:pPr marL="457200" lvl="0" indent="0" algn="l" rtl="0">
              <a:lnSpc>
                <a:spcPct val="95000"/>
              </a:lnSpc>
              <a:spcBef>
                <a:spcPts val="1200"/>
              </a:spcBef>
              <a:spcAft>
                <a:spcPts val="0"/>
              </a:spcAft>
              <a:buNone/>
            </a:pPr>
            <a:endParaRPr sz="1505" b="1"/>
          </a:p>
          <a:p>
            <a:pPr marL="457200" lvl="0" indent="-324167" algn="l" rtl="0">
              <a:lnSpc>
                <a:spcPct val="95000"/>
              </a:lnSpc>
              <a:spcBef>
                <a:spcPts val="1200"/>
              </a:spcBef>
              <a:spcAft>
                <a:spcPts val="0"/>
              </a:spcAft>
              <a:buSzPts val="1505"/>
              <a:buAutoNum type="arabicPeriod"/>
            </a:pPr>
            <a:r>
              <a:rPr lang="fr" sz="1505" b="1"/>
              <a:t>copie des paquets dans un repository</a:t>
            </a:r>
            <a:endParaRPr sz="1505" b="1"/>
          </a:p>
          <a:p>
            <a:pPr marL="457200" lvl="0" indent="0" algn="l" rtl="0">
              <a:lnSpc>
                <a:spcPct val="95000"/>
              </a:lnSpc>
              <a:spcBef>
                <a:spcPts val="1200"/>
              </a:spcBef>
              <a:spcAft>
                <a:spcPts val="1200"/>
              </a:spcAft>
              <a:buSzPts val="935"/>
              <a:buNone/>
            </a:pPr>
            <a:endParaRPr sz="1505" b="1"/>
          </a:p>
        </p:txBody>
      </p:sp>
      <p:sp>
        <p:nvSpPr>
          <p:cNvPr id="292" name="Google Shape;292;p15"/>
          <p:cNvSpPr txBox="1">
            <a:spLocks noGrp="1"/>
          </p:cNvSpPr>
          <p:nvPr>
            <p:ph type="body" idx="2"/>
          </p:nvPr>
        </p:nvSpPr>
        <p:spPr>
          <a:xfrm>
            <a:off x="4960175" y="1919400"/>
            <a:ext cx="3899700" cy="2913300"/>
          </a:xfrm>
          <a:prstGeom prst="rect">
            <a:avLst/>
          </a:prstGeom>
        </p:spPr>
        <p:txBody>
          <a:bodyPr spcFirstLastPara="1" wrap="square" lIns="91425" tIns="91425" rIns="91425" bIns="91425" anchor="t" anchorCtr="0">
            <a:noAutofit/>
          </a:bodyPr>
          <a:lstStyle/>
          <a:p>
            <a:pPr marL="457200" lvl="0" indent="-317500" algn="l" rtl="0">
              <a:lnSpc>
                <a:spcPct val="95000"/>
              </a:lnSpc>
              <a:spcBef>
                <a:spcPts val="0"/>
              </a:spcBef>
              <a:spcAft>
                <a:spcPts val="0"/>
              </a:spcAft>
              <a:buSzPts val="1400"/>
              <a:buAutoNum type="arabicPeriod" startAt="5"/>
            </a:pPr>
            <a:r>
              <a:rPr lang="fr" sz="1400" b="1"/>
              <a:t>Extension capacité de stockage</a:t>
            </a:r>
            <a:endParaRPr sz="1400" b="1"/>
          </a:p>
          <a:p>
            <a:pPr marL="0" lvl="0" indent="0" algn="l" rtl="0">
              <a:lnSpc>
                <a:spcPct val="95000"/>
              </a:lnSpc>
              <a:spcBef>
                <a:spcPts val="1200"/>
              </a:spcBef>
              <a:spcAft>
                <a:spcPts val="0"/>
              </a:spcAft>
              <a:buSzPts val="935"/>
              <a:buNone/>
            </a:pPr>
            <a:endParaRPr sz="1400" b="1"/>
          </a:p>
          <a:p>
            <a:pPr marL="457200" lvl="0" indent="-317500" algn="l" rtl="0">
              <a:lnSpc>
                <a:spcPct val="95000"/>
              </a:lnSpc>
              <a:spcBef>
                <a:spcPts val="1200"/>
              </a:spcBef>
              <a:spcAft>
                <a:spcPts val="0"/>
              </a:spcAft>
              <a:buSzPts val="1400"/>
              <a:buAutoNum type="arabicPeriod" startAt="5"/>
            </a:pPr>
            <a:r>
              <a:rPr lang="fr" sz="1400" b="1"/>
              <a:t>Partitionnement 20 Mo + montage automatique</a:t>
            </a:r>
            <a:endParaRPr sz="1400" b="1"/>
          </a:p>
          <a:p>
            <a:pPr marL="0" lvl="0" indent="0" algn="l" rtl="0">
              <a:lnSpc>
                <a:spcPct val="95000"/>
              </a:lnSpc>
              <a:spcBef>
                <a:spcPts val="1200"/>
              </a:spcBef>
              <a:spcAft>
                <a:spcPts val="0"/>
              </a:spcAft>
              <a:buSzPts val="935"/>
              <a:buNone/>
            </a:pPr>
            <a:endParaRPr sz="1400" b="1"/>
          </a:p>
          <a:p>
            <a:pPr marL="457200" lvl="0" indent="-317500" algn="l" rtl="0">
              <a:lnSpc>
                <a:spcPct val="95000"/>
              </a:lnSpc>
              <a:spcBef>
                <a:spcPts val="1200"/>
              </a:spcBef>
              <a:spcAft>
                <a:spcPts val="0"/>
              </a:spcAft>
              <a:buSzPts val="1400"/>
              <a:buAutoNum type="arabicPeriod" startAt="5"/>
            </a:pPr>
            <a:r>
              <a:rPr lang="fr" sz="1400" b="1"/>
              <a:t>Création disque + partitionnement </a:t>
            </a:r>
            <a:endParaRPr sz="1400" b="1"/>
          </a:p>
          <a:p>
            <a:pPr marL="0" lvl="0" indent="0" algn="l" rtl="0">
              <a:lnSpc>
                <a:spcPct val="95000"/>
              </a:lnSpc>
              <a:spcBef>
                <a:spcPts val="1200"/>
              </a:spcBef>
              <a:spcAft>
                <a:spcPts val="0"/>
              </a:spcAft>
              <a:buSzPts val="935"/>
              <a:buNone/>
            </a:pPr>
            <a:endParaRPr sz="1400" b="1"/>
          </a:p>
          <a:p>
            <a:pPr marL="457200" lvl="0" indent="-317500" algn="l" rtl="0">
              <a:lnSpc>
                <a:spcPct val="95000"/>
              </a:lnSpc>
              <a:spcBef>
                <a:spcPts val="1200"/>
              </a:spcBef>
              <a:spcAft>
                <a:spcPts val="0"/>
              </a:spcAft>
              <a:buSzPts val="1400"/>
              <a:buAutoNum type="arabicPeriod" startAt="5"/>
            </a:pPr>
            <a:r>
              <a:rPr lang="fr" sz="1400" b="1"/>
              <a:t>Extension mémoire vive (swap)</a:t>
            </a:r>
            <a:endParaRPr sz="1400" b="1"/>
          </a:p>
        </p:txBody>
      </p:sp>
      <p:sp>
        <p:nvSpPr>
          <p:cNvPr id="293" name="Google Shape;293;p15"/>
          <p:cNvSpPr/>
          <p:nvPr/>
        </p:nvSpPr>
        <p:spPr>
          <a:xfrm>
            <a:off x="1540225" y="664125"/>
            <a:ext cx="6655500" cy="777300"/>
          </a:xfrm>
          <a:prstGeom prst="rightArrow">
            <a:avLst>
              <a:gd name="adj1" fmla="val 50000"/>
              <a:gd name="adj2" fmla="val 50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700">
                <a:solidFill>
                  <a:srgbClr val="434343"/>
                </a:solidFill>
              </a:rPr>
              <a:t>Attentes : Débogage et personnalisation machine client </a:t>
            </a:r>
            <a:endParaRPr sz="1700">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6"/>
          <p:cNvSpPr txBox="1">
            <a:spLocks noGrp="1"/>
          </p:cNvSpPr>
          <p:nvPr>
            <p:ph type="title"/>
          </p:nvPr>
        </p:nvSpPr>
        <p:spPr>
          <a:xfrm>
            <a:off x="0" y="0"/>
            <a:ext cx="9144000" cy="353400"/>
          </a:xfrm>
          <a:prstGeom prst="rect">
            <a:avLst/>
          </a:prstGeom>
          <a:solidFill>
            <a:schemeClr val="lt1"/>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a:t>
            </a:r>
            <a:endParaRPr/>
          </a:p>
        </p:txBody>
      </p:sp>
      <p:sp>
        <p:nvSpPr>
          <p:cNvPr id="299" name="Google Shape;299;p16"/>
          <p:cNvSpPr txBox="1">
            <a:spLocks noGrp="1"/>
          </p:cNvSpPr>
          <p:nvPr>
            <p:ph type="body" idx="1"/>
          </p:nvPr>
        </p:nvSpPr>
        <p:spPr>
          <a:xfrm>
            <a:off x="0" y="573675"/>
            <a:ext cx="4140300" cy="456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ctr" rtl="0">
              <a:spcBef>
                <a:spcPts val="1200"/>
              </a:spcBef>
              <a:spcAft>
                <a:spcPts val="0"/>
              </a:spcAft>
              <a:buNone/>
            </a:pPr>
            <a:r>
              <a:rPr lang="fr" sz="2100">
                <a:latin typeface="Comic Sans MS"/>
                <a:ea typeface="Comic Sans MS"/>
                <a:cs typeface="Comic Sans MS"/>
                <a:sym typeface="Comic Sans MS"/>
              </a:rPr>
              <a:t>Paramètres réseau</a:t>
            </a:r>
            <a:endParaRPr sz="2100">
              <a:latin typeface="Comic Sans MS"/>
              <a:ea typeface="Comic Sans MS"/>
              <a:cs typeface="Comic Sans MS"/>
              <a:sym typeface="Comic Sans MS"/>
            </a:endParaRPr>
          </a:p>
          <a:p>
            <a:pPr marL="0" lvl="0" indent="0" algn="ctr" rtl="0">
              <a:spcBef>
                <a:spcPts val="1200"/>
              </a:spcBef>
              <a:spcAft>
                <a:spcPts val="1200"/>
              </a:spcAft>
              <a:buNone/>
            </a:pPr>
            <a:endParaRPr sz="2100">
              <a:latin typeface="Comic Sans MS"/>
              <a:ea typeface="Comic Sans MS"/>
              <a:cs typeface="Comic Sans MS"/>
              <a:sym typeface="Comic Sans MS"/>
            </a:endParaRPr>
          </a:p>
        </p:txBody>
      </p:sp>
      <p:sp>
        <p:nvSpPr>
          <p:cNvPr id="300" name="Google Shape;300;p16"/>
          <p:cNvSpPr txBox="1">
            <a:spLocks noGrp="1"/>
          </p:cNvSpPr>
          <p:nvPr>
            <p:ph type="body" idx="2"/>
          </p:nvPr>
        </p:nvSpPr>
        <p:spPr>
          <a:xfrm>
            <a:off x="4140300" y="573700"/>
            <a:ext cx="5003700" cy="4569900"/>
          </a:xfrm>
          <a:prstGeom prst="rect">
            <a:avLst/>
          </a:prstGeom>
          <a:solidFill>
            <a:srgbClr val="B7B7B7"/>
          </a:solidFill>
        </p:spPr>
        <p:txBody>
          <a:bodyPr spcFirstLastPara="1" wrap="square" lIns="91425" tIns="91425" rIns="91425" bIns="91425" anchor="t" anchorCtr="0">
            <a:normAutofit/>
          </a:bodyPr>
          <a:lstStyle/>
          <a:p>
            <a:pPr marL="0" lvl="0" indent="0" algn="ctr" rtl="0">
              <a:spcBef>
                <a:spcPts val="0"/>
              </a:spcBef>
              <a:spcAft>
                <a:spcPts val="0"/>
              </a:spcAft>
              <a:buNone/>
            </a:pPr>
            <a:r>
              <a:rPr lang="fr" b="1">
                <a:solidFill>
                  <a:srgbClr val="000000"/>
                </a:solidFill>
                <a:latin typeface="Comic Sans MS"/>
                <a:ea typeface="Comic Sans MS"/>
                <a:cs typeface="Comic Sans MS"/>
                <a:sym typeface="Comic Sans MS"/>
              </a:rPr>
              <a:t>Modification graphique via la console ou via le fichier :</a:t>
            </a:r>
            <a:endParaRPr b="1">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r>
              <a:rPr lang="fr" b="1">
                <a:solidFill>
                  <a:srgbClr val="000000"/>
                </a:solidFill>
                <a:latin typeface="Comic Sans MS"/>
                <a:ea typeface="Comic Sans MS"/>
                <a:cs typeface="Comic Sans MS"/>
                <a:sym typeface="Comic Sans MS"/>
              </a:rPr>
              <a:t> /etc/sysconfig/network-scripts/ifcfg-Profil 1</a:t>
            </a:r>
            <a:endParaRPr b="1">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a:solidFill>
                <a:srgbClr val="000000"/>
              </a:solidFill>
              <a:latin typeface="Comic Sans MS"/>
              <a:ea typeface="Comic Sans MS"/>
              <a:cs typeface="Comic Sans MS"/>
              <a:sym typeface="Comic Sans MS"/>
            </a:endParaRPr>
          </a:p>
          <a:p>
            <a:pPr marL="0" lvl="0" indent="0" algn="ctr" rtl="0">
              <a:spcBef>
                <a:spcPts val="1200"/>
              </a:spcBef>
              <a:spcAft>
                <a:spcPts val="1200"/>
              </a:spcAft>
              <a:buNone/>
            </a:pPr>
            <a:endParaRPr b="1">
              <a:solidFill>
                <a:srgbClr val="000000"/>
              </a:solidFill>
              <a:latin typeface="Comic Sans MS"/>
              <a:ea typeface="Comic Sans MS"/>
              <a:cs typeface="Comic Sans MS"/>
              <a:sym typeface="Comic Sans MS"/>
            </a:endParaRPr>
          </a:p>
        </p:txBody>
      </p:sp>
      <p:sp>
        <p:nvSpPr>
          <p:cNvPr id="301" name="Google Shape;301;p16"/>
          <p:cNvSpPr/>
          <p:nvPr/>
        </p:nvSpPr>
        <p:spPr>
          <a:xfrm>
            <a:off x="1088050" y="70650"/>
            <a:ext cx="7206600" cy="503100"/>
          </a:xfrm>
          <a:prstGeom prst="rightArrow">
            <a:avLst>
              <a:gd name="adj1" fmla="val 50000"/>
              <a:gd name="adj2" fmla="val 50000"/>
            </a:avLst>
          </a:prstGeom>
          <a:solidFill>
            <a:srgbClr val="D7E6A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t>Vérification - Résolution</a:t>
            </a:r>
            <a:endParaRPr b="1"/>
          </a:p>
        </p:txBody>
      </p:sp>
      <p:pic>
        <p:nvPicPr>
          <p:cNvPr id="302" name="Google Shape;302;p16"/>
          <p:cNvPicPr preferRelativeResize="0"/>
          <p:nvPr/>
        </p:nvPicPr>
        <p:blipFill>
          <a:blip r:embed="rId3">
            <a:alphaModFix/>
          </a:blip>
          <a:stretch>
            <a:fillRect/>
          </a:stretch>
        </p:blipFill>
        <p:spPr>
          <a:xfrm>
            <a:off x="1215072" y="2434547"/>
            <a:ext cx="1710150" cy="1710175"/>
          </a:xfrm>
          <a:prstGeom prst="rect">
            <a:avLst/>
          </a:prstGeom>
          <a:noFill/>
          <a:ln>
            <a:noFill/>
          </a:ln>
        </p:spPr>
      </p:pic>
      <p:pic>
        <p:nvPicPr>
          <p:cNvPr id="303" name="Google Shape;303;p16"/>
          <p:cNvPicPr preferRelativeResize="0"/>
          <p:nvPr/>
        </p:nvPicPr>
        <p:blipFill>
          <a:blip r:embed="rId4">
            <a:alphaModFix/>
          </a:blip>
          <a:stretch>
            <a:fillRect/>
          </a:stretch>
        </p:blipFill>
        <p:spPr>
          <a:xfrm>
            <a:off x="4527600" y="1517988"/>
            <a:ext cx="4229100" cy="3543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7"/>
          <p:cNvSpPr txBox="1">
            <a:spLocks noGrp="1"/>
          </p:cNvSpPr>
          <p:nvPr>
            <p:ph type="title"/>
          </p:nvPr>
        </p:nvSpPr>
        <p:spPr>
          <a:xfrm>
            <a:off x="0" y="0"/>
            <a:ext cx="9144000" cy="353400"/>
          </a:xfrm>
          <a:prstGeom prst="rect">
            <a:avLst/>
          </a:prstGeom>
          <a:solidFill>
            <a:schemeClr val="lt1"/>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a:t>
            </a:r>
            <a:endParaRPr/>
          </a:p>
        </p:txBody>
      </p:sp>
      <p:sp>
        <p:nvSpPr>
          <p:cNvPr id="309" name="Google Shape;309;p17"/>
          <p:cNvSpPr txBox="1">
            <a:spLocks noGrp="1"/>
          </p:cNvSpPr>
          <p:nvPr>
            <p:ph type="body" idx="1"/>
          </p:nvPr>
        </p:nvSpPr>
        <p:spPr>
          <a:xfrm>
            <a:off x="0" y="573675"/>
            <a:ext cx="4140300" cy="456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ctr" rtl="0">
              <a:spcBef>
                <a:spcPts val="1200"/>
              </a:spcBef>
              <a:spcAft>
                <a:spcPts val="0"/>
              </a:spcAft>
              <a:buNone/>
            </a:pPr>
            <a:r>
              <a:rPr lang="fr" sz="1600">
                <a:latin typeface="Comic Sans MS"/>
                <a:ea typeface="Comic Sans MS"/>
                <a:cs typeface="Comic Sans MS"/>
                <a:sym typeface="Comic Sans MS"/>
              </a:rPr>
              <a:t>Copie des paquets dans un repository </a:t>
            </a:r>
            <a:endParaRPr sz="1600">
              <a:latin typeface="Comic Sans MS"/>
              <a:ea typeface="Comic Sans MS"/>
              <a:cs typeface="Comic Sans MS"/>
              <a:sym typeface="Comic Sans MS"/>
            </a:endParaRPr>
          </a:p>
          <a:p>
            <a:pPr marL="0" lvl="0" indent="0" algn="ctr" rtl="0">
              <a:spcBef>
                <a:spcPts val="1200"/>
              </a:spcBef>
              <a:spcAft>
                <a:spcPts val="0"/>
              </a:spcAft>
              <a:buNone/>
            </a:pPr>
            <a:endParaRPr sz="2100">
              <a:latin typeface="Comic Sans MS"/>
              <a:ea typeface="Comic Sans MS"/>
              <a:cs typeface="Comic Sans MS"/>
              <a:sym typeface="Comic Sans MS"/>
            </a:endParaRPr>
          </a:p>
          <a:p>
            <a:pPr marL="0" lvl="0" indent="0" algn="ctr" rtl="0">
              <a:spcBef>
                <a:spcPts val="1200"/>
              </a:spcBef>
              <a:spcAft>
                <a:spcPts val="1200"/>
              </a:spcAft>
              <a:buNone/>
            </a:pPr>
            <a:endParaRPr sz="2100">
              <a:latin typeface="Comic Sans MS"/>
              <a:ea typeface="Comic Sans MS"/>
              <a:cs typeface="Comic Sans MS"/>
              <a:sym typeface="Comic Sans MS"/>
            </a:endParaRPr>
          </a:p>
        </p:txBody>
      </p:sp>
      <p:sp>
        <p:nvSpPr>
          <p:cNvPr id="310" name="Google Shape;310;p17"/>
          <p:cNvSpPr txBox="1">
            <a:spLocks noGrp="1"/>
          </p:cNvSpPr>
          <p:nvPr>
            <p:ph type="body" idx="2"/>
          </p:nvPr>
        </p:nvSpPr>
        <p:spPr>
          <a:xfrm>
            <a:off x="4140300" y="573700"/>
            <a:ext cx="5003700" cy="4569900"/>
          </a:xfrm>
          <a:prstGeom prst="rect">
            <a:avLst/>
          </a:prstGeom>
          <a:solidFill>
            <a:srgbClr val="B7B7B7"/>
          </a:solidFill>
        </p:spPr>
        <p:txBody>
          <a:bodyPr spcFirstLastPara="1" wrap="square" lIns="91425" tIns="91425" rIns="91425" bIns="91425" anchor="t" anchorCtr="0">
            <a:normAutofit/>
          </a:bodyPr>
          <a:lstStyle/>
          <a:p>
            <a:pPr marL="0" lvl="0" indent="0" algn="ctr" rtl="0">
              <a:spcBef>
                <a:spcPts val="0"/>
              </a:spcBef>
              <a:spcAft>
                <a:spcPts val="0"/>
              </a:spcAft>
              <a:buNone/>
            </a:pPr>
            <a:r>
              <a:rPr lang="fr" b="1">
                <a:solidFill>
                  <a:srgbClr val="000000"/>
                </a:solidFill>
                <a:latin typeface="Comic Sans MS"/>
                <a:ea typeface="Comic Sans MS"/>
                <a:cs typeface="Comic Sans MS"/>
                <a:sym typeface="Comic Sans MS"/>
              </a:rPr>
              <a:t>Copier les paquets dans un repository du système</a:t>
            </a:r>
            <a:endParaRPr b="1">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a:solidFill>
                <a:srgbClr val="000000"/>
              </a:solidFill>
              <a:latin typeface="Comic Sans MS"/>
              <a:ea typeface="Comic Sans MS"/>
              <a:cs typeface="Comic Sans MS"/>
              <a:sym typeface="Comic Sans MS"/>
            </a:endParaRPr>
          </a:p>
          <a:p>
            <a:pPr marL="0" lvl="0" indent="0" algn="l" rtl="0">
              <a:spcBef>
                <a:spcPts val="1200"/>
              </a:spcBef>
              <a:spcAft>
                <a:spcPts val="0"/>
              </a:spcAft>
              <a:buNone/>
            </a:pPr>
            <a:endParaRPr b="1">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r>
              <a:rPr lang="fr" b="1">
                <a:solidFill>
                  <a:srgbClr val="000000"/>
                </a:solidFill>
                <a:latin typeface="Comic Sans MS"/>
                <a:ea typeface="Comic Sans MS"/>
                <a:cs typeface="Comic Sans MS"/>
                <a:sym typeface="Comic Sans MS"/>
              </a:rPr>
              <a:t>nano /etc/yum.repos.d/kiko.repo </a:t>
            </a:r>
            <a:endParaRPr b="1">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r>
              <a:rPr lang="fr" b="1">
                <a:solidFill>
                  <a:srgbClr val="000000"/>
                </a:solidFill>
                <a:latin typeface="Comic Sans MS"/>
                <a:ea typeface="Comic Sans MS"/>
                <a:cs typeface="Comic Sans MS"/>
                <a:sym typeface="Comic Sans MS"/>
              </a:rPr>
              <a:t>~$ yum makecache</a:t>
            </a:r>
            <a:endParaRPr b="1">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a:solidFill>
                <a:srgbClr val="000000"/>
              </a:solidFill>
              <a:latin typeface="Comic Sans MS"/>
              <a:ea typeface="Comic Sans MS"/>
              <a:cs typeface="Comic Sans MS"/>
              <a:sym typeface="Comic Sans MS"/>
            </a:endParaRPr>
          </a:p>
          <a:p>
            <a:pPr marL="0" lvl="0" indent="0" algn="ctr" rtl="0">
              <a:spcBef>
                <a:spcPts val="1200"/>
              </a:spcBef>
              <a:spcAft>
                <a:spcPts val="1200"/>
              </a:spcAft>
              <a:buNone/>
            </a:pPr>
            <a:endParaRPr b="1">
              <a:solidFill>
                <a:srgbClr val="000000"/>
              </a:solidFill>
              <a:latin typeface="Comic Sans MS"/>
              <a:ea typeface="Comic Sans MS"/>
              <a:cs typeface="Comic Sans MS"/>
              <a:sym typeface="Comic Sans MS"/>
            </a:endParaRPr>
          </a:p>
        </p:txBody>
      </p:sp>
      <p:sp>
        <p:nvSpPr>
          <p:cNvPr id="311" name="Google Shape;311;p17"/>
          <p:cNvSpPr/>
          <p:nvPr/>
        </p:nvSpPr>
        <p:spPr>
          <a:xfrm>
            <a:off x="1088050" y="70650"/>
            <a:ext cx="7206600" cy="503100"/>
          </a:xfrm>
          <a:prstGeom prst="rightArrow">
            <a:avLst>
              <a:gd name="adj1" fmla="val 50000"/>
              <a:gd name="adj2" fmla="val 50000"/>
            </a:avLst>
          </a:prstGeom>
          <a:solidFill>
            <a:srgbClr val="D7E6A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t>Vérification - Résolution</a:t>
            </a:r>
            <a:endParaRPr b="1"/>
          </a:p>
        </p:txBody>
      </p:sp>
      <p:pic>
        <p:nvPicPr>
          <p:cNvPr id="312" name="Google Shape;312;p17"/>
          <p:cNvPicPr preferRelativeResize="0"/>
          <p:nvPr/>
        </p:nvPicPr>
        <p:blipFill>
          <a:blip r:embed="rId3">
            <a:alphaModFix/>
          </a:blip>
          <a:stretch>
            <a:fillRect/>
          </a:stretch>
        </p:blipFill>
        <p:spPr>
          <a:xfrm>
            <a:off x="1060340" y="2410025"/>
            <a:ext cx="2019625" cy="1636150"/>
          </a:xfrm>
          <a:prstGeom prst="rect">
            <a:avLst/>
          </a:prstGeom>
          <a:noFill/>
          <a:ln>
            <a:noFill/>
          </a:ln>
        </p:spPr>
      </p:pic>
      <p:pic>
        <p:nvPicPr>
          <p:cNvPr id="313" name="Google Shape;313;p17"/>
          <p:cNvPicPr preferRelativeResize="0"/>
          <p:nvPr/>
        </p:nvPicPr>
        <p:blipFill>
          <a:blip r:embed="rId4">
            <a:alphaModFix/>
          </a:blip>
          <a:stretch>
            <a:fillRect/>
          </a:stretch>
        </p:blipFill>
        <p:spPr>
          <a:xfrm>
            <a:off x="4872138" y="2112875"/>
            <a:ext cx="3701775" cy="1752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18"/>
          <p:cNvSpPr txBox="1">
            <a:spLocks noGrp="1"/>
          </p:cNvSpPr>
          <p:nvPr>
            <p:ph type="title"/>
          </p:nvPr>
        </p:nvSpPr>
        <p:spPr>
          <a:xfrm>
            <a:off x="0" y="0"/>
            <a:ext cx="9144000" cy="353400"/>
          </a:xfrm>
          <a:prstGeom prst="rect">
            <a:avLst/>
          </a:prstGeom>
          <a:solidFill>
            <a:schemeClr val="lt1"/>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a:t>
            </a:r>
            <a:endParaRPr/>
          </a:p>
        </p:txBody>
      </p:sp>
      <p:sp>
        <p:nvSpPr>
          <p:cNvPr id="319" name="Google Shape;319;p18"/>
          <p:cNvSpPr txBox="1">
            <a:spLocks noGrp="1"/>
          </p:cNvSpPr>
          <p:nvPr>
            <p:ph type="body" idx="1"/>
          </p:nvPr>
        </p:nvSpPr>
        <p:spPr>
          <a:xfrm>
            <a:off x="0" y="573675"/>
            <a:ext cx="2167500" cy="456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ctr" rtl="0">
              <a:spcBef>
                <a:spcPts val="1200"/>
              </a:spcBef>
              <a:spcAft>
                <a:spcPts val="0"/>
              </a:spcAft>
              <a:buNone/>
            </a:pPr>
            <a:r>
              <a:rPr lang="fr" sz="1600">
                <a:latin typeface="Comic Sans MS"/>
                <a:ea typeface="Comic Sans MS"/>
                <a:cs typeface="Comic Sans MS"/>
                <a:sym typeface="Comic Sans MS"/>
              </a:rPr>
              <a:t>Extension capacité de stockage   </a:t>
            </a:r>
            <a:endParaRPr sz="1600">
              <a:latin typeface="Comic Sans MS"/>
              <a:ea typeface="Comic Sans MS"/>
              <a:cs typeface="Comic Sans MS"/>
              <a:sym typeface="Comic Sans MS"/>
            </a:endParaRPr>
          </a:p>
          <a:p>
            <a:pPr marL="0" lvl="0" indent="0" algn="ctr" rtl="0">
              <a:spcBef>
                <a:spcPts val="1200"/>
              </a:spcBef>
              <a:spcAft>
                <a:spcPts val="0"/>
              </a:spcAft>
              <a:buNone/>
            </a:pPr>
            <a:endParaRPr sz="2100">
              <a:latin typeface="Comic Sans MS"/>
              <a:ea typeface="Comic Sans MS"/>
              <a:cs typeface="Comic Sans MS"/>
              <a:sym typeface="Comic Sans MS"/>
            </a:endParaRPr>
          </a:p>
          <a:p>
            <a:pPr marL="0" lvl="0" indent="0" algn="ctr" rtl="0">
              <a:spcBef>
                <a:spcPts val="1200"/>
              </a:spcBef>
              <a:spcAft>
                <a:spcPts val="1200"/>
              </a:spcAft>
              <a:buNone/>
            </a:pPr>
            <a:endParaRPr sz="2100">
              <a:latin typeface="Comic Sans MS"/>
              <a:ea typeface="Comic Sans MS"/>
              <a:cs typeface="Comic Sans MS"/>
              <a:sym typeface="Comic Sans MS"/>
            </a:endParaRPr>
          </a:p>
        </p:txBody>
      </p:sp>
      <p:sp>
        <p:nvSpPr>
          <p:cNvPr id="320" name="Google Shape;320;p18"/>
          <p:cNvSpPr txBox="1">
            <a:spLocks noGrp="1"/>
          </p:cNvSpPr>
          <p:nvPr>
            <p:ph type="body" idx="2"/>
          </p:nvPr>
        </p:nvSpPr>
        <p:spPr>
          <a:xfrm>
            <a:off x="2167375" y="573700"/>
            <a:ext cx="6976500" cy="4569900"/>
          </a:xfrm>
          <a:prstGeom prst="rect">
            <a:avLst/>
          </a:prstGeom>
          <a:solidFill>
            <a:srgbClr val="B7B7B7"/>
          </a:solidFill>
        </p:spPr>
        <p:txBody>
          <a:bodyPr spcFirstLastPara="1" wrap="square" lIns="91425" tIns="91425" rIns="91425" bIns="91425" anchor="t" anchorCtr="0">
            <a:normAutofit/>
          </a:bodyPr>
          <a:lstStyle/>
          <a:p>
            <a:pPr marL="0" lvl="0" indent="0" algn="ctr" rtl="0">
              <a:spcBef>
                <a:spcPts val="0"/>
              </a:spcBef>
              <a:spcAft>
                <a:spcPts val="0"/>
              </a:spcAft>
              <a:buNone/>
            </a:pPr>
            <a:r>
              <a:rPr lang="fr" sz="1400" b="1">
                <a:solidFill>
                  <a:srgbClr val="000000"/>
                </a:solidFill>
                <a:latin typeface="Comic Sans MS"/>
                <a:ea typeface="Comic Sans MS"/>
                <a:cs typeface="Comic Sans MS"/>
                <a:sym typeface="Comic Sans MS"/>
              </a:rPr>
              <a:t>ansible-vo :</a:t>
            </a:r>
            <a:r>
              <a:rPr lang="fr" b="1">
                <a:solidFill>
                  <a:srgbClr val="000000"/>
                </a:solidFill>
                <a:latin typeface="Comic Sans MS"/>
                <a:ea typeface="Comic Sans MS"/>
                <a:cs typeface="Comic Sans MS"/>
                <a:sym typeface="Comic Sans MS"/>
              </a:rPr>
              <a:t> volume logique déjà existant il fallait l'étendre de 100 M0 à 300 Mo</a:t>
            </a:r>
            <a:endParaRPr b="1">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r>
              <a:rPr lang="fr" sz="1535" b="1">
                <a:solidFill>
                  <a:srgbClr val="000000"/>
                </a:solidFill>
                <a:highlight>
                  <a:srgbClr val="FFFF00"/>
                </a:highlight>
                <a:latin typeface="Comic Sans MS"/>
                <a:ea typeface="Comic Sans MS"/>
                <a:cs typeface="Comic Sans MS"/>
                <a:sym typeface="Comic Sans MS"/>
              </a:rPr>
              <a:t>lvextend -L +200M  /dev/vg-projet/ansible-vo</a:t>
            </a:r>
            <a:endParaRPr sz="1535" b="1">
              <a:solidFill>
                <a:srgbClr val="000000"/>
              </a:solidFill>
              <a:highlight>
                <a:srgbClr val="FFFF00"/>
              </a:highlight>
              <a:latin typeface="Comic Sans MS"/>
              <a:ea typeface="Comic Sans MS"/>
              <a:cs typeface="Comic Sans MS"/>
              <a:sym typeface="Comic Sans MS"/>
            </a:endParaRPr>
          </a:p>
          <a:p>
            <a:pPr marL="0" lvl="0" indent="0" algn="l" rtl="0">
              <a:spcBef>
                <a:spcPts val="1200"/>
              </a:spcBef>
              <a:spcAft>
                <a:spcPts val="0"/>
              </a:spcAft>
              <a:buNone/>
            </a:pPr>
            <a:r>
              <a:rPr lang="fr" b="1" u="sng">
                <a:solidFill>
                  <a:srgbClr val="000000"/>
                </a:solidFill>
                <a:latin typeface="Comic Sans MS"/>
                <a:ea typeface="Comic Sans MS"/>
                <a:cs typeface="Comic Sans MS"/>
                <a:sym typeface="Comic Sans MS"/>
              </a:rPr>
              <a:t>etat 0</a:t>
            </a:r>
            <a:endParaRPr b="1" u="sng">
              <a:solidFill>
                <a:srgbClr val="000000"/>
              </a:solidFill>
              <a:latin typeface="Comic Sans MS"/>
              <a:ea typeface="Comic Sans MS"/>
              <a:cs typeface="Comic Sans MS"/>
              <a:sym typeface="Comic Sans MS"/>
            </a:endParaRPr>
          </a:p>
          <a:p>
            <a:pPr marL="0" lvl="0" indent="0" algn="l" rtl="0">
              <a:spcBef>
                <a:spcPts val="1200"/>
              </a:spcBef>
              <a:spcAft>
                <a:spcPts val="0"/>
              </a:spcAft>
              <a:buNone/>
            </a:pPr>
            <a:endParaRPr b="1" u="sng">
              <a:solidFill>
                <a:srgbClr val="000000"/>
              </a:solidFill>
              <a:latin typeface="Comic Sans MS"/>
              <a:ea typeface="Comic Sans MS"/>
              <a:cs typeface="Comic Sans MS"/>
              <a:sym typeface="Comic Sans MS"/>
            </a:endParaRPr>
          </a:p>
          <a:p>
            <a:pPr marL="0" lvl="0" indent="0" algn="l" rtl="0">
              <a:spcBef>
                <a:spcPts val="1200"/>
              </a:spcBef>
              <a:spcAft>
                <a:spcPts val="0"/>
              </a:spcAft>
              <a:buNone/>
            </a:pPr>
            <a:endParaRPr b="1" u="sng">
              <a:solidFill>
                <a:srgbClr val="000000"/>
              </a:solidFill>
              <a:latin typeface="Comic Sans MS"/>
              <a:ea typeface="Comic Sans MS"/>
              <a:cs typeface="Comic Sans MS"/>
              <a:sym typeface="Comic Sans MS"/>
            </a:endParaRPr>
          </a:p>
          <a:p>
            <a:pPr marL="0" lvl="0" indent="0" algn="l" rtl="0">
              <a:spcBef>
                <a:spcPts val="1200"/>
              </a:spcBef>
              <a:spcAft>
                <a:spcPts val="0"/>
              </a:spcAft>
              <a:buNone/>
            </a:pPr>
            <a:endParaRPr b="1" u="sng">
              <a:solidFill>
                <a:srgbClr val="000000"/>
              </a:solidFill>
              <a:latin typeface="Comic Sans MS"/>
              <a:ea typeface="Comic Sans MS"/>
              <a:cs typeface="Comic Sans MS"/>
              <a:sym typeface="Comic Sans MS"/>
            </a:endParaRPr>
          </a:p>
          <a:p>
            <a:pPr marL="0" lvl="0" indent="0" algn="l" rtl="0">
              <a:spcBef>
                <a:spcPts val="1200"/>
              </a:spcBef>
              <a:spcAft>
                <a:spcPts val="0"/>
              </a:spcAft>
              <a:buNone/>
            </a:pPr>
            <a:endParaRPr b="1" u="sng">
              <a:solidFill>
                <a:srgbClr val="000000"/>
              </a:solidFill>
              <a:latin typeface="Comic Sans MS"/>
              <a:ea typeface="Comic Sans MS"/>
              <a:cs typeface="Comic Sans MS"/>
              <a:sym typeface="Comic Sans MS"/>
            </a:endParaRPr>
          </a:p>
          <a:p>
            <a:pPr marL="0" lvl="0" indent="0" algn="l" rtl="0">
              <a:spcBef>
                <a:spcPts val="1200"/>
              </a:spcBef>
              <a:spcAft>
                <a:spcPts val="0"/>
              </a:spcAft>
              <a:buNone/>
            </a:pPr>
            <a:endParaRPr b="1" u="sng">
              <a:solidFill>
                <a:srgbClr val="000000"/>
              </a:solidFill>
              <a:latin typeface="Comic Sans MS"/>
              <a:ea typeface="Comic Sans MS"/>
              <a:cs typeface="Comic Sans MS"/>
              <a:sym typeface="Comic Sans MS"/>
            </a:endParaRPr>
          </a:p>
          <a:p>
            <a:pPr marL="0" lvl="0" indent="0" algn="l" rtl="0">
              <a:spcBef>
                <a:spcPts val="1200"/>
              </a:spcBef>
              <a:spcAft>
                <a:spcPts val="0"/>
              </a:spcAft>
              <a:buNone/>
            </a:pPr>
            <a:r>
              <a:rPr lang="fr" b="1" u="sng">
                <a:solidFill>
                  <a:srgbClr val="000000"/>
                </a:solidFill>
                <a:latin typeface="Comic Sans MS"/>
                <a:ea typeface="Comic Sans MS"/>
                <a:cs typeface="Comic Sans MS"/>
                <a:sym typeface="Comic Sans MS"/>
              </a:rPr>
              <a:t>etat final </a:t>
            </a:r>
            <a:endParaRPr b="1" u="sng">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a:solidFill>
                <a:srgbClr val="000000"/>
              </a:solidFill>
              <a:latin typeface="Comic Sans MS"/>
              <a:ea typeface="Comic Sans MS"/>
              <a:cs typeface="Comic Sans MS"/>
              <a:sym typeface="Comic Sans MS"/>
            </a:endParaRPr>
          </a:p>
          <a:p>
            <a:pPr marL="0" lvl="0" indent="0" algn="ctr" rtl="0">
              <a:spcBef>
                <a:spcPts val="1200"/>
              </a:spcBef>
              <a:spcAft>
                <a:spcPts val="1200"/>
              </a:spcAft>
              <a:buNone/>
            </a:pPr>
            <a:endParaRPr b="1">
              <a:solidFill>
                <a:srgbClr val="000000"/>
              </a:solidFill>
              <a:latin typeface="Comic Sans MS"/>
              <a:ea typeface="Comic Sans MS"/>
              <a:cs typeface="Comic Sans MS"/>
              <a:sym typeface="Comic Sans MS"/>
            </a:endParaRPr>
          </a:p>
        </p:txBody>
      </p:sp>
      <p:sp>
        <p:nvSpPr>
          <p:cNvPr id="321" name="Google Shape;321;p18"/>
          <p:cNvSpPr/>
          <p:nvPr/>
        </p:nvSpPr>
        <p:spPr>
          <a:xfrm>
            <a:off x="1088050" y="70650"/>
            <a:ext cx="7206600" cy="503100"/>
          </a:xfrm>
          <a:prstGeom prst="rightArrow">
            <a:avLst>
              <a:gd name="adj1" fmla="val 50000"/>
              <a:gd name="adj2" fmla="val 50000"/>
            </a:avLst>
          </a:prstGeom>
          <a:solidFill>
            <a:srgbClr val="D7E6A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t>Vérification - Résolution</a:t>
            </a:r>
            <a:endParaRPr b="1"/>
          </a:p>
        </p:txBody>
      </p:sp>
      <p:pic>
        <p:nvPicPr>
          <p:cNvPr id="322" name="Google Shape;322;p18"/>
          <p:cNvPicPr preferRelativeResize="0"/>
          <p:nvPr/>
        </p:nvPicPr>
        <p:blipFill>
          <a:blip r:embed="rId3">
            <a:alphaModFix/>
          </a:blip>
          <a:stretch>
            <a:fillRect/>
          </a:stretch>
        </p:blipFill>
        <p:spPr>
          <a:xfrm>
            <a:off x="85200" y="2943750"/>
            <a:ext cx="1876252" cy="1876248"/>
          </a:xfrm>
          <a:prstGeom prst="rect">
            <a:avLst/>
          </a:prstGeom>
          <a:noFill/>
          <a:ln>
            <a:noFill/>
          </a:ln>
        </p:spPr>
      </p:pic>
      <p:pic>
        <p:nvPicPr>
          <p:cNvPr id="323" name="Google Shape;323;p18"/>
          <p:cNvPicPr preferRelativeResize="0"/>
          <p:nvPr/>
        </p:nvPicPr>
        <p:blipFill>
          <a:blip r:embed="rId4">
            <a:alphaModFix/>
          </a:blip>
          <a:stretch>
            <a:fillRect/>
          </a:stretch>
        </p:blipFill>
        <p:spPr>
          <a:xfrm>
            <a:off x="2212338" y="1530188"/>
            <a:ext cx="6886575" cy="1209675"/>
          </a:xfrm>
          <a:prstGeom prst="rect">
            <a:avLst/>
          </a:prstGeom>
          <a:noFill/>
          <a:ln>
            <a:noFill/>
          </a:ln>
        </p:spPr>
      </p:pic>
      <p:pic>
        <p:nvPicPr>
          <p:cNvPr id="324" name="Google Shape;324;p18"/>
          <p:cNvPicPr preferRelativeResize="0"/>
          <p:nvPr/>
        </p:nvPicPr>
        <p:blipFill>
          <a:blip r:embed="rId5">
            <a:alphaModFix/>
          </a:blip>
          <a:stretch>
            <a:fillRect/>
          </a:stretch>
        </p:blipFill>
        <p:spPr>
          <a:xfrm>
            <a:off x="2393825" y="3471050"/>
            <a:ext cx="5981700" cy="1619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19"/>
          <p:cNvSpPr txBox="1">
            <a:spLocks noGrp="1"/>
          </p:cNvSpPr>
          <p:nvPr>
            <p:ph type="title"/>
          </p:nvPr>
        </p:nvSpPr>
        <p:spPr>
          <a:xfrm>
            <a:off x="0" y="0"/>
            <a:ext cx="9144000" cy="353400"/>
          </a:xfrm>
          <a:prstGeom prst="rect">
            <a:avLst/>
          </a:prstGeom>
          <a:solidFill>
            <a:schemeClr val="lt1"/>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a:t>
            </a:r>
            <a:endParaRPr/>
          </a:p>
        </p:txBody>
      </p:sp>
      <p:sp>
        <p:nvSpPr>
          <p:cNvPr id="330" name="Google Shape;330;p19"/>
          <p:cNvSpPr txBox="1">
            <a:spLocks noGrp="1"/>
          </p:cNvSpPr>
          <p:nvPr>
            <p:ph type="body" idx="1"/>
          </p:nvPr>
        </p:nvSpPr>
        <p:spPr>
          <a:xfrm>
            <a:off x="0" y="573675"/>
            <a:ext cx="2868600" cy="456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ctr" rtl="0">
              <a:spcBef>
                <a:spcPts val="1200"/>
              </a:spcBef>
              <a:spcAft>
                <a:spcPts val="0"/>
              </a:spcAft>
              <a:buNone/>
            </a:pPr>
            <a:r>
              <a:rPr lang="fr" sz="1600">
                <a:latin typeface="Comic Sans MS"/>
                <a:ea typeface="Comic Sans MS"/>
                <a:cs typeface="Comic Sans MS"/>
                <a:sym typeface="Comic Sans MS"/>
              </a:rPr>
              <a:t>Partitionnement  20 Mo + montage automatique  </a:t>
            </a:r>
            <a:endParaRPr sz="1600">
              <a:latin typeface="Comic Sans MS"/>
              <a:ea typeface="Comic Sans MS"/>
              <a:cs typeface="Comic Sans MS"/>
              <a:sym typeface="Comic Sans MS"/>
            </a:endParaRPr>
          </a:p>
          <a:p>
            <a:pPr marL="0" lvl="0" indent="0" algn="ctr" rtl="0">
              <a:spcBef>
                <a:spcPts val="1200"/>
              </a:spcBef>
              <a:spcAft>
                <a:spcPts val="0"/>
              </a:spcAft>
              <a:buNone/>
            </a:pPr>
            <a:endParaRPr sz="2100">
              <a:latin typeface="Comic Sans MS"/>
              <a:ea typeface="Comic Sans MS"/>
              <a:cs typeface="Comic Sans MS"/>
              <a:sym typeface="Comic Sans MS"/>
            </a:endParaRPr>
          </a:p>
          <a:p>
            <a:pPr marL="0" lvl="0" indent="0" algn="ctr" rtl="0">
              <a:spcBef>
                <a:spcPts val="1200"/>
              </a:spcBef>
              <a:spcAft>
                <a:spcPts val="1200"/>
              </a:spcAft>
              <a:buNone/>
            </a:pPr>
            <a:endParaRPr sz="2100">
              <a:latin typeface="Comic Sans MS"/>
              <a:ea typeface="Comic Sans MS"/>
              <a:cs typeface="Comic Sans MS"/>
              <a:sym typeface="Comic Sans MS"/>
            </a:endParaRPr>
          </a:p>
        </p:txBody>
      </p:sp>
      <p:sp>
        <p:nvSpPr>
          <p:cNvPr id="331" name="Google Shape;331;p19"/>
          <p:cNvSpPr txBox="1">
            <a:spLocks noGrp="1"/>
          </p:cNvSpPr>
          <p:nvPr>
            <p:ph type="body" idx="2"/>
          </p:nvPr>
        </p:nvSpPr>
        <p:spPr>
          <a:xfrm>
            <a:off x="2868600" y="573700"/>
            <a:ext cx="6275400" cy="4569900"/>
          </a:xfrm>
          <a:prstGeom prst="rect">
            <a:avLst/>
          </a:prstGeom>
          <a:solidFill>
            <a:srgbClr val="B7B7B7"/>
          </a:solidFill>
        </p:spPr>
        <p:txBody>
          <a:bodyPr spcFirstLastPara="1" wrap="square" lIns="91425" tIns="91425" rIns="91425" bIns="91425" anchor="t" anchorCtr="0">
            <a:normAutofit/>
          </a:bodyPr>
          <a:lstStyle/>
          <a:p>
            <a:pPr marL="0" lvl="0" indent="0" algn="ctr" rtl="0">
              <a:spcBef>
                <a:spcPts val="0"/>
              </a:spcBef>
              <a:spcAft>
                <a:spcPts val="0"/>
              </a:spcAft>
              <a:buNone/>
            </a:pPr>
            <a:endParaRPr b="1">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a:solidFill>
                <a:srgbClr val="000000"/>
              </a:solidFill>
              <a:latin typeface="Comic Sans MS"/>
              <a:ea typeface="Comic Sans MS"/>
              <a:cs typeface="Comic Sans MS"/>
              <a:sym typeface="Comic Sans MS"/>
            </a:endParaRPr>
          </a:p>
          <a:p>
            <a:pPr marL="0" lvl="0" indent="0" algn="l" rtl="0">
              <a:spcBef>
                <a:spcPts val="1200"/>
              </a:spcBef>
              <a:spcAft>
                <a:spcPts val="0"/>
              </a:spcAft>
              <a:buNone/>
            </a:pPr>
            <a:endParaRPr b="1">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r>
              <a:rPr lang="fr" b="1">
                <a:solidFill>
                  <a:srgbClr val="000000"/>
                </a:solidFill>
                <a:latin typeface="Comic Sans MS"/>
                <a:ea typeface="Comic Sans MS"/>
                <a:cs typeface="Comic Sans MS"/>
                <a:sym typeface="Comic Sans MS"/>
              </a:rPr>
              <a:t>Le fichier /etc/fstab pour le montage automatique</a:t>
            </a:r>
            <a:endParaRPr b="1">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a:solidFill>
                <a:srgbClr val="000000"/>
              </a:solidFill>
              <a:latin typeface="Comic Sans MS"/>
              <a:ea typeface="Comic Sans MS"/>
              <a:cs typeface="Comic Sans MS"/>
              <a:sym typeface="Comic Sans MS"/>
            </a:endParaRPr>
          </a:p>
          <a:p>
            <a:pPr marL="0" lvl="0" indent="0" algn="ctr" rtl="0">
              <a:spcBef>
                <a:spcPts val="1200"/>
              </a:spcBef>
              <a:spcAft>
                <a:spcPts val="1200"/>
              </a:spcAft>
              <a:buNone/>
            </a:pPr>
            <a:endParaRPr b="1">
              <a:solidFill>
                <a:srgbClr val="000000"/>
              </a:solidFill>
              <a:latin typeface="Comic Sans MS"/>
              <a:ea typeface="Comic Sans MS"/>
              <a:cs typeface="Comic Sans MS"/>
              <a:sym typeface="Comic Sans MS"/>
            </a:endParaRPr>
          </a:p>
        </p:txBody>
      </p:sp>
      <p:sp>
        <p:nvSpPr>
          <p:cNvPr id="332" name="Google Shape;332;p19"/>
          <p:cNvSpPr/>
          <p:nvPr/>
        </p:nvSpPr>
        <p:spPr>
          <a:xfrm>
            <a:off x="1088050" y="70650"/>
            <a:ext cx="7206600" cy="503100"/>
          </a:xfrm>
          <a:prstGeom prst="rightArrow">
            <a:avLst>
              <a:gd name="adj1" fmla="val 50000"/>
              <a:gd name="adj2" fmla="val 50000"/>
            </a:avLst>
          </a:prstGeom>
          <a:solidFill>
            <a:srgbClr val="D7E6A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t>Vérification - Résolution</a:t>
            </a:r>
            <a:endParaRPr b="1"/>
          </a:p>
        </p:txBody>
      </p:sp>
      <p:pic>
        <p:nvPicPr>
          <p:cNvPr id="333" name="Google Shape;333;p19"/>
          <p:cNvPicPr preferRelativeResize="0"/>
          <p:nvPr/>
        </p:nvPicPr>
        <p:blipFill>
          <a:blip r:embed="rId3">
            <a:alphaModFix/>
          </a:blip>
          <a:stretch>
            <a:fillRect/>
          </a:stretch>
        </p:blipFill>
        <p:spPr>
          <a:xfrm>
            <a:off x="93051" y="2713050"/>
            <a:ext cx="2450449" cy="1639350"/>
          </a:xfrm>
          <a:prstGeom prst="rect">
            <a:avLst/>
          </a:prstGeom>
          <a:noFill/>
          <a:ln>
            <a:noFill/>
          </a:ln>
        </p:spPr>
      </p:pic>
      <p:pic>
        <p:nvPicPr>
          <p:cNvPr id="334" name="Google Shape;334;p19"/>
          <p:cNvPicPr preferRelativeResize="0"/>
          <p:nvPr/>
        </p:nvPicPr>
        <p:blipFill>
          <a:blip r:embed="rId4">
            <a:alphaModFix/>
          </a:blip>
          <a:stretch>
            <a:fillRect/>
          </a:stretch>
        </p:blipFill>
        <p:spPr>
          <a:xfrm>
            <a:off x="3104363" y="671388"/>
            <a:ext cx="5648325" cy="2105025"/>
          </a:xfrm>
          <a:prstGeom prst="rect">
            <a:avLst/>
          </a:prstGeom>
          <a:noFill/>
          <a:ln>
            <a:noFill/>
          </a:ln>
        </p:spPr>
      </p:pic>
      <p:pic>
        <p:nvPicPr>
          <p:cNvPr id="335" name="Google Shape;335;p19"/>
          <p:cNvPicPr preferRelativeResize="0"/>
          <p:nvPr/>
        </p:nvPicPr>
        <p:blipFill>
          <a:blip r:embed="rId5">
            <a:alphaModFix/>
          </a:blip>
          <a:stretch>
            <a:fillRect/>
          </a:stretch>
        </p:blipFill>
        <p:spPr>
          <a:xfrm>
            <a:off x="3394875" y="3276063"/>
            <a:ext cx="5067300" cy="1076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0"/>
          <p:cNvSpPr txBox="1">
            <a:spLocks noGrp="1"/>
          </p:cNvSpPr>
          <p:nvPr>
            <p:ph type="title"/>
          </p:nvPr>
        </p:nvSpPr>
        <p:spPr>
          <a:xfrm>
            <a:off x="0" y="0"/>
            <a:ext cx="9144000" cy="353400"/>
          </a:xfrm>
          <a:prstGeom prst="rect">
            <a:avLst/>
          </a:prstGeom>
          <a:solidFill>
            <a:schemeClr val="lt1"/>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a:t>
            </a:r>
            <a:endParaRPr/>
          </a:p>
        </p:txBody>
      </p:sp>
      <p:sp>
        <p:nvSpPr>
          <p:cNvPr id="341" name="Google Shape;341;p20"/>
          <p:cNvSpPr txBox="1">
            <a:spLocks noGrp="1"/>
          </p:cNvSpPr>
          <p:nvPr>
            <p:ph type="body" idx="1"/>
          </p:nvPr>
        </p:nvSpPr>
        <p:spPr>
          <a:xfrm>
            <a:off x="0" y="573675"/>
            <a:ext cx="2868600" cy="456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ctr" rtl="0">
              <a:spcBef>
                <a:spcPts val="1200"/>
              </a:spcBef>
              <a:spcAft>
                <a:spcPts val="0"/>
              </a:spcAft>
              <a:buNone/>
            </a:pPr>
            <a:r>
              <a:rPr lang="fr" sz="1600">
                <a:latin typeface="Comic Sans MS"/>
                <a:ea typeface="Comic Sans MS"/>
                <a:cs typeface="Comic Sans MS"/>
                <a:sym typeface="Comic Sans MS"/>
              </a:rPr>
              <a:t>Création d’un disque  + partitionnement + augmentation swap  </a:t>
            </a:r>
            <a:endParaRPr sz="1600">
              <a:latin typeface="Comic Sans MS"/>
              <a:ea typeface="Comic Sans MS"/>
              <a:cs typeface="Comic Sans MS"/>
              <a:sym typeface="Comic Sans MS"/>
            </a:endParaRPr>
          </a:p>
          <a:p>
            <a:pPr marL="0" lvl="0" indent="0" algn="ctr" rtl="0">
              <a:spcBef>
                <a:spcPts val="1200"/>
              </a:spcBef>
              <a:spcAft>
                <a:spcPts val="0"/>
              </a:spcAft>
              <a:buNone/>
            </a:pPr>
            <a:endParaRPr sz="2100">
              <a:latin typeface="Comic Sans MS"/>
              <a:ea typeface="Comic Sans MS"/>
              <a:cs typeface="Comic Sans MS"/>
              <a:sym typeface="Comic Sans MS"/>
            </a:endParaRPr>
          </a:p>
          <a:p>
            <a:pPr marL="0" lvl="0" indent="0" algn="ctr" rtl="0">
              <a:spcBef>
                <a:spcPts val="1200"/>
              </a:spcBef>
              <a:spcAft>
                <a:spcPts val="1200"/>
              </a:spcAft>
              <a:buNone/>
            </a:pPr>
            <a:endParaRPr sz="2100">
              <a:latin typeface="Comic Sans MS"/>
              <a:ea typeface="Comic Sans MS"/>
              <a:cs typeface="Comic Sans MS"/>
              <a:sym typeface="Comic Sans MS"/>
            </a:endParaRPr>
          </a:p>
        </p:txBody>
      </p:sp>
      <p:sp>
        <p:nvSpPr>
          <p:cNvPr id="342" name="Google Shape;342;p20"/>
          <p:cNvSpPr txBox="1">
            <a:spLocks noGrp="1"/>
          </p:cNvSpPr>
          <p:nvPr>
            <p:ph type="body" idx="2"/>
          </p:nvPr>
        </p:nvSpPr>
        <p:spPr>
          <a:xfrm>
            <a:off x="2868600" y="573700"/>
            <a:ext cx="6275400" cy="4569900"/>
          </a:xfrm>
          <a:prstGeom prst="rect">
            <a:avLst/>
          </a:prstGeom>
          <a:solidFill>
            <a:srgbClr val="B7B7B7"/>
          </a:solidFill>
        </p:spPr>
        <p:txBody>
          <a:bodyPr spcFirstLastPara="1" wrap="square" lIns="91425" tIns="91425" rIns="91425" bIns="91425" anchor="t" anchorCtr="0">
            <a:normAutofit/>
          </a:bodyPr>
          <a:lstStyle/>
          <a:p>
            <a:pPr marL="457200" lvl="0" indent="-311150" algn="ctr" rtl="0">
              <a:spcBef>
                <a:spcPts val="0"/>
              </a:spcBef>
              <a:spcAft>
                <a:spcPts val="0"/>
              </a:spcAft>
              <a:buClr>
                <a:srgbClr val="000000"/>
              </a:buClr>
              <a:buSzPts val="1300"/>
              <a:buFont typeface="Comic Sans MS"/>
              <a:buChar char="-"/>
            </a:pPr>
            <a:r>
              <a:rPr lang="fr" b="1">
                <a:solidFill>
                  <a:srgbClr val="000000"/>
                </a:solidFill>
                <a:latin typeface="Comic Sans MS"/>
                <a:ea typeface="Comic Sans MS"/>
                <a:cs typeface="Comic Sans MS"/>
                <a:sym typeface="Comic Sans MS"/>
              </a:rPr>
              <a:t>Création manuelle depuis VMWare.</a:t>
            </a:r>
            <a:endParaRPr b="1">
              <a:solidFill>
                <a:srgbClr val="000000"/>
              </a:solidFill>
              <a:latin typeface="Comic Sans MS"/>
              <a:ea typeface="Comic Sans MS"/>
              <a:cs typeface="Comic Sans MS"/>
              <a:sym typeface="Comic Sans MS"/>
            </a:endParaRPr>
          </a:p>
          <a:p>
            <a:pPr marL="457200" lvl="0" indent="-311150" algn="ctr" rtl="0">
              <a:spcBef>
                <a:spcPts val="0"/>
              </a:spcBef>
              <a:spcAft>
                <a:spcPts val="0"/>
              </a:spcAft>
              <a:buClr>
                <a:srgbClr val="000000"/>
              </a:buClr>
              <a:buSzPts val="1300"/>
              <a:buFont typeface="Comic Sans MS"/>
              <a:buChar char="-"/>
            </a:pPr>
            <a:r>
              <a:rPr lang="fr" b="1">
                <a:solidFill>
                  <a:srgbClr val="000000"/>
                </a:solidFill>
                <a:latin typeface="Comic Sans MS"/>
                <a:ea typeface="Comic Sans MS"/>
                <a:cs typeface="Comic Sans MS"/>
                <a:sym typeface="Comic Sans MS"/>
              </a:rPr>
              <a:t>Choix de personnel capacité disque : 2Go</a:t>
            </a:r>
            <a:endParaRPr b="1">
              <a:solidFill>
                <a:srgbClr val="000000"/>
              </a:solidFill>
              <a:latin typeface="Comic Sans MS"/>
              <a:ea typeface="Comic Sans MS"/>
              <a:cs typeface="Comic Sans MS"/>
              <a:sym typeface="Comic Sans MS"/>
            </a:endParaRPr>
          </a:p>
          <a:p>
            <a:pPr marL="457200" lvl="0" indent="0" algn="ctr" rtl="0">
              <a:spcBef>
                <a:spcPts val="1200"/>
              </a:spcBef>
              <a:spcAft>
                <a:spcPts val="0"/>
              </a:spcAft>
              <a:buNone/>
            </a:pPr>
            <a:endParaRPr b="1">
              <a:solidFill>
                <a:srgbClr val="000000"/>
              </a:solidFill>
              <a:latin typeface="Comic Sans MS"/>
              <a:ea typeface="Comic Sans MS"/>
              <a:cs typeface="Comic Sans MS"/>
              <a:sym typeface="Comic Sans MS"/>
            </a:endParaRPr>
          </a:p>
          <a:p>
            <a:pPr marL="457200" lvl="0" indent="0" algn="ctr" rtl="0">
              <a:spcBef>
                <a:spcPts val="1200"/>
              </a:spcBef>
              <a:spcAft>
                <a:spcPts val="0"/>
              </a:spcAft>
              <a:buNone/>
            </a:pPr>
            <a:endParaRPr b="1">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a:solidFill>
                <a:srgbClr val="000000"/>
              </a:solidFill>
              <a:latin typeface="Comic Sans MS"/>
              <a:ea typeface="Comic Sans MS"/>
              <a:cs typeface="Comic Sans MS"/>
              <a:sym typeface="Comic Sans MS"/>
            </a:endParaRPr>
          </a:p>
          <a:p>
            <a:pPr marL="0" lvl="0" indent="0" algn="l" rtl="0">
              <a:spcBef>
                <a:spcPts val="1200"/>
              </a:spcBef>
              <a:spcAft>
                <a:spcPts val="0"/>
              </a:spcAft>
              <a:buNone/>
            </a:pPr>
            <a:endParaRPr b="1">
              <a:solidFill>
                <a:srgbClr val="000000"/>
              </a:solidFill>
              <a:latin typeface="Comic Sans MS"/>
              <a:ea typeface="Comic Sans MS"/>
              <a:cs typeface="Comic Sans MS"/>
              <a:sym typeface="Comic Sans MS"/>
            </a:endParaRPr>
          </a:p>
          <a:p>
            <a:pPr marL="457200" lvl="0" indent="-311150" algn="l" rtl="0">
              <a:spcBef>
                <a:spcPts val="1200"/>
              </a:spcBef>
              <a:spcAft>
                <a:spcPts val="0"/>
              </a:spcAft>
              <a:buClr>
                <a:srgbClr val="000000"/>
              </a:buClr>
              <a:buSzPts val="1300"/>
              <a:buFont typeface="Comic Sans MS"/>
              <a:buChar char="-"/>
            </a:pPr>
            <a:r>
              <a:rPr lang="fr" b="1">
                <a:solidFill>
                  <a:srgbClr val="000000"/>
                </a:solidFill>
                <a:latin typeface="Comic Sans MS"/>
                <a:ea typeface="Comic Sans MS"/>
                <a:cs typeface="Comic Sans MS"/>
                <a:sym typeface="Comic Sans MS"/>
              </a:rPr>
              <a:t>Création + montage automatique volume logique lv1 20Mo</a:t>
            </a:r>
            <a:endParaRPr b="1">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a:solidFill>
                <a:srgbClr val="000000"/>
              </a:solidFill>
              <a:latin typeface="Comic Sans MS"/>
              <a:ea typeface="Comic Sans MS"/>
              <a:cs typeface="Comic Sans MS"/>
              <a:sym typeface="Comic Sans MS"/>
            </a:endParaRPr>
          </a:p>
          <a:p>
            <a:pPr marL="0" lvl="0" indent="0" algn="ctr" rtl="0">
              <a:spcBef>
                <a:spcPts val="1200"/>
              </a:spcBef>
              <a:spcAft>
                <a:spcPts val="1200"/>
              </a:spcAft>
              <a:buNone/>
            </a:pPr>
            <a:endParaRPr b="1">
              <a:solidFill>
                <a:srgbClr val="000000"/>
              </a:solidFill>
              <a:latin typeface="Comic Sans MS"/>
              <a:ea typeface="Comic Sans MS"/>
              <a:cs typeface="Comic Sans MS"/>
              <a:sym typeface="Comic Sans MS"/>
            </a:endParaRPr>
          </a:p>
        </p:txBody>
      </p:sp>
      <p:sp>
        <p:nvSpPr>
          <p:cNvPr id="343" name="Google Shape;343;p20"/>
          <p:cNvSpPr/>
          <p:nvPr/>
        </p:nvSpPr>
        <p:spPr>
          <a:xfrm>
            <a:off x="1088050" y="70650"/>
            <a:ext cx="7206600" cy="503100"/>
          </a:xfrm>
          <a:prstGeom prst="rightArrow">
            <a:avLst>
              <a:gd name="adj1" fmla="val 50000"/>
              <a:gd name="adj2" fmla="val 50000"/>
            </a:avLst>
          </a:prstGeom>
          <a:solidFill>
            <a:srgbClr val="D7E6A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t>Vérification - Résolution</a:t>
            </a:r>
            <a:endParaRPr b="1"/>
          </a:p>
        </p:txBody>
      </p:sp>
      <p:pic>
        <p:nvPicPr>
          <p:cNvPr id="344" name="Google Shape;344;p20"/>
          <p:cNvPicPr preferRelativeResize="0"/>
          <p:nvPr/>
        </p:nvPicPr>
        <p:blipFill>
          <a:blip r:embed="rId3">
            <a:alphaModFix/>
          </a:blip>
          <a:stretch>
            <a:fillRect/>
          </a:stretch>
        </p:blipFill>
        <p:spPr>
          <a:xfrm>
            <a:off x="190425" y="2959925"/>
            <a:ext cx="2487750" cy="1781225"/>
          </a:xfrm>
          <a:prstGeom prst="rect">
            <a:avLst/>
          </a:prstGeom>
          <a:noFill/>
          <a:ln>
            <a:noFill/>
          </a:ln>
        </p:spPr>
      </p:pic>
      <p:pic>
        <p:nvPicPr>
          <p:cNvPr id="345" name="Google Shape;345;p20"/>
          <p:cNvPicPr preferRelativeResize="0"/>
          <p:nvPr/>
        </p:nvPicPr>
        <p:blipFill>
          <a:blip r:embed="rId4">
            <a:alphaModFix/>
          </a:blip>
          <a:stretch>
            <a:fillRect/>
          </a:stretch>
        </p:blipFill>
        <p:spPr>
          <a:xfrm>
            <a:off x="2844000" y="1174363"/>
            <a:ext cx="6324600" cy="1209675"/>
          </a:xfrm>
          <a:prstGeom prst="rect">
            <a:avLst/>
          </a:prstGeom>
          <a:noFill/>
          <a:ln>
            <a:noFill/>
          </a:ln>
        </p:spPr>
      </p:pic>
      <p:pic>
        <p:nvPicPr>
          <p:cNvPr id="346" name="Google Shape;346;p20"/>
          <p:cNvPicPr preferRelativeResize="0"/>
          <p:nvPr/>
        </p:nvPicPr>
        <p:blipFill>
          <a:blip r:embed="rId5">
            <a:alphaModFix/>
          </a:blip>
          <a:stretch>
            <a:fillRect/>
          </a:stretch>
        </p:blipFill>
        <p:spPr>
          <a:xfrm>
            <a:off x="2901150" y="2895213"/>
            <a:ext cx="6210300" cy="2105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1"/>
          <p:cNvSpPr txBox="1">
            <a:spLocks noGrp="1"/>
          </p:cNvSpPr>
          <p:nvPr>
            <p:ph type="title"/>
          </p:nvPr>
        </p:nvSpPr>
        <p:spPr>
          <a:xfrm>
            <a:off x="0" y="0"/>
            <a:ext cx="9144000" cy="353400"/>
          </a:xfrm>
          <a:prstGeom prst="rect">
            <a:avLst/>
          </a:prstGeom>
          <a:solidFill>
            <a:schemeClr val="lt1"/>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a:t>
            </a:r>
            <a:endParaRPr/>
          </a:p>
        </p:txBody>
      </p:sp>
      <p:sp>
        <p:nvSpPr>
          <p:cNvPr id="352" name="Google Shape;352;p21"/>
          <p:cNvSpPr txBox="1">
            <a:spLocks noGrp="1"/>
          </p:cNvSpPr>
          <p:nvPr>
            <p:ph type="body" idx="1"/>
          </p:nvPr>
        </p:nvSpPr>
        <p:spPr>
          <a:xfrm>
            <a:off x="0" y="573675"/>
            <a:ext cx="2868600" cy="456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ctr" rtl="0">
              <a:spcBef>
                <a:spcPts val="1200"/>
              </a:spcBef>
              <a:spcAft>
                <a:spcPts val="0"/>
              </a:spcAft>
              <a:buNone/>
            </a:pPr>
            <a:r>
              <a:rPr lang="fr" sz="1600">
                <a:latin typeface="Comic Sans MS"/>
                <a:ea typeface="Comic Sans MS"/>
                <a:cs typeface="Comic Sans MS"/>
                <a:sym typeface="Comic Sans MS"/>
              </a:rPr>
              <a:t>augmentation swap  </a:t>
            </a:r>
            <a:endParaRPr sz="1600">
              <a:latin typeface="Comic Sans MS"/>
              <a:ea typeface="Comic Sans MS"/>
              <a:cs typeface="Comic Sans MS"/>
              <a:sym typeface="Comic Sans MS"/>
            </a:endParaRPr>
          </a:p>
          <a:p>
            <a:pPr marL="0" lvl="0" indent="0" algn="ctr" rtl="0">
              <a:spcBef>
                <a:spcPts val="1200"/>
              </a:spcBef>
              <a:spcAft>
                <a:spcPts val="0"/>
              </a:spcAft>
              <a:buNone/>
            </a:pPr>
            <a:endParaRPr sz="2100">
              <a:latin typeface="Comic Sans MS"/>
              <a:ea typeface="Comic Sans MS"/>
              <a:cs typeface="Comic Sans MS"/>
              <a:sym typeface="Comic Sans MS"/>
            </a:endParaRPr>
          </a:p>
          <a:p>
            <a:pPr marL="0" lvl="0" indent="0" algn="ctr" rtl="0">
              <a:spcBef>
                <a:spcPts val="1200"/>
              </a:spcBef>
              <a:spcAft>
                <a:spcPts val="1200"/>
              </a:spcAft>
              <a:buNone/>
            </a:pPr>
            <a:endParaRPr sz="2100">
              <a:latin typeface="Comic Sans MS"/>
              <a:ea typeface="Comic Sans MS"/>
              <a:cs typeface="Comic Sans MS"/>
              <a:sym typeface="Comic Sans MS"/>
            </a:endParaRPr>
          </a:p>
        </p:txBody>
      </p:sp>
      <p:sp>
        <p:nvSpPr>
          <p:cNvPr id="353" name="Google Shape;353;p21"/>
          <p:cNvSpPr txBox="1">
            <a:spLocks noGrp="1"/>
          </p:cNvSpPr>
          <p:nvPr>
            <p:ph type="body" idx="2"/>
          </p:nvPr>
        </p:nvSpPr>
        <p:spPr>
          <a:xfrm>
            <a:off x="2868600" y="573700"/>
            <a:ext cx="6275400" cy="4569900"/>
          </a:xfrm>
          <a:prstGeom prst="rect">
            <a:avLst/>
          </a:prstGeom>
          <a:solidFill>
            <a:srgbClr val="B7B7B7"/>
          </a:solidFill>
        </p:spPr>
        <p:txBody>
          <a:bodyPr spcFirstLastPara="1" wrap="square" lIns="91425" tIns="91425" rIns="91425" bIns="91425" anchor="t" anchorCtr="0">
            <a:normAutofit/>
          </a:bodyPr>
          <a:lstStyle/>
          <a:p>
            <a:pPr marL="457200" lvl="0" indent="-311150" algn="l" rtl="0">
              <a:spcBef>
                <a:spcPts val="0"/>
              </a:spcBef>
              <a:spcAft>
                <a:spcPts val="0"/>
              </a:spcAft>
              <a:buClr>
                <a:srgbClr val="000000"/>
              </a:buClr>
              <a:buSzPts val="1300"/>
              <a:buFont typeface="Comic Sans MS"/>
              <a:buChar char="-"/>
            </a:pPr>
            <a:r>
              <a:rPr lang="fr" b="1">
                <a:solidFill>
                  <a:srgbClr val="000000"/>
                </a:solidFill>
                <a:latin typeface="Comic Sans MS"/>
                <a:ea typeface="Comic Sans MS"/>
                <a:cs typeface="Comic Sans MS"/>
                <a:sym typeface="Comic Sans MS"/>
              </a:rPr>
              <a:t>Etat initial </a:t>
            </a:r>
            <a:endParaRPr b="1">
              <a:solidFill>
                <a:srgbClr val="000000"/>
              </a:solidFill>
              <a:latin typeface="Comic Sans MS"/>
              <a:ea typeface="Comic Sans MS"/>
              <a:cs typeface="Comic Sans MS"/>
              <a:sym typeface="Comic Sans MS"/>
            </a:endParaRPr>
          </a:p>
          <a:p>
            <a:pPr marL="457200" lvl="0" indent="0" algn="ctr" rtl="0">
              <a:spcBef>
                <a:spcPts val="1200"/>
              </a:spcBef>
              <a:spcAft>
                <a:spcPts val="0"/>
              </a:spcAft>
              <a:buNone/>
            </a:pPr>
            <a:endParaRPr b="1">
              <a:solidFill>
                <a:srgbClr val="000000"/>
              </a:solidFill>
              <a:latin typeface="Comic Sans MS"/>
              <a:ea typeface="Comic Sans MS"/>
              <a:cs typeface="Comic Sans MS"/>
              <a:sym typeface="Comic Sans MS"/>
            </a:endParaRPr>
          </a:p>
          <a:p>
            <a:pPr marL="457200" lvl="0" indent="0" algn="ctr" rtl="0">
              <a:spcBef>
                <a:spcPts val="1200"/>
              </a:spcBef>
              <a:spcAft>
                <a:spcPts val="0"/>
              </a:spcAft>
              <a:buNone/>
            </a:pPr>
            <a:endParaRPr b="1">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a:solidFill>
                <a:srgbClr val="000000"/>
              </a:solidFill>
              <a:latin typeface="Comic Sans MS"/>
              <a:ea typeface="Comic Sans MS"/>
              <a:cs typeface="Comic Sans MS"/>
              <a:sym typeface="Comic Sans MS"/>
            </a:endParaRPr>
          </a:p>
          <a:p>
            <a:pPr marL="0" lvl="0" indent="0" algn="l" rtl="0">
              <a:spcBef>
                <a:spcPts val="1200"/>
              </a:spcBef>
              <a:spcAft>
                <a:spcPts val="0"/>
              </a:spcAft>
              <a:buNone/>
            </a:pPr>
            <a:endParaRPr b="1">
              <a:solidFill>
                <a:srgbClr val="000000"/>
              </a:solidFill>
              <a:latin typeface="Comic Sans MS"/>
              <a:ea typeface="Comic Sans MS"/>
              <a:cs typeface="Comic Sans MS"/>
              <a:sym typeface="Comic Sans MS"/>
            </a:endParaRPr>
          </a:p>
          <a:p>
            <a:pPr marL="457200" lvl="0" indent="-311150" algn="l" rtl="0">
              <a:spcBef>
                <a:spcPts val="1200"/>
              </a:spcBef>
              <a:spcAft>
                <a:spcPts val="0"/>
              </a:spcAft>
              <a:buClr>
                <a:srgbClr val="000000"/>
              </a:buClr>
              <a:buSzPts val="1300"/>
              <a:buFont typeface="Comic Sans MS"/>
              <a:buChar char="-"/>
            </a:pPr>
            <a:r>
              <a:rPr lang="fr" b="1">
                <a:solidFill>
                  <a:srgbClr val="000000"/>
                </a:solidFill>
                <a:latin typeface="Comic Sans MS"/>
                <a:ea typeface="Comic Sans MS"/>
                <a:cs typeface="Comic Sans MS"/>
                <a:sym typeface="Comic Sans MS"/>
              </a:rPr>
              <a:t>Augmentation de 500Mo de la Swap </a:t>
            </a:r>
            <a:endParaRPr b="1">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a:solidFill>
                <a:srgbClr val="000000"/>
              </a:solidFill>
              <a:latin typeface="Comic Sans MS"/>
              <a:ea typeface="Comic Sans MS"/>
              <a:cs typeface="Comic Sans MS"/>
              <a:sym typeface="Comic Sans MS"/>
            </a:endParaRPr>
          </a:p>
          <a:p>
            <a:pPr marL="457200" lvl="0" indent="-311150" algn="l" rtl="0">
              <a:spcBef>
                <a:spcPts val="1200"/>
              </a:spcBef>
              <a:spcAft>
                <a:spcPts val="0"/>
              </a:spcAft>
              <a:buClr>
                <a:srgbClr val="000000"/>
              </a:buClr>
              <a:buSzPts val="1300"/>
              <a:buFont typeface="Comic Sans MS"/>
              <a:buChar char="-"/>
            </a:pPr>
            <a:r>
              <a:rPr lang="fr" b="1">
                <a:solidFill>
                  <a:srgbClr val="000000"/>
                </a:solidFill>
                <a:latin typeface="Comic Sans MS"/>
                <a:ea typeface="Comic Sans MS"/>
                <a:cs typeface="Comic Sans MS"/>
                <a:sym typeface="Comic Sans MS"/>
              </a:rPr>
              <a:t>Montage automatique swap  /etc/fstab</a:t>
            </a:r>
            <a:endParaRPr b="1">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a:solidFill>
                <a:srgbClr val="000000"/>
              </a:solidFill>
              <a:latin typeface="Comic Sans MS"/>
              <a:ea typeface="Comic Sans MS"/>
              <a:cs typeface="Comic Sans MS"/>
              <a:sym typeface="Comic Sans MS"/>
            </a:endParaRPr>
          </a:p>
          <a:p>
            <a:pPr marL="0" lvl="0" indent="0" algn="ctr" rtl="0">
              <a:spcBef>
                <a:spcPts val="1200"/>
              </a:spcBef>
              <a:spcAft>
                <a:spcPts val="0"/>
              </a:spcAft>
              <a:buNone/>
            </a:pPr>
            <a:endParaRPr b="1">
              <a:solidFill>
                <a:srgbClr val="000000"/>
              </a:solidFill>
              <a:latin typeface="Comic Sans MS"/>
              <a:ea typeface="Comic Sans MS"/>
              <a:cs typeface="Comic Sans MS"/>
              <a:sym typeface="Comic Sans MS"/>
            </a:endParaRPr>
          </a:p>
          <a:p>
            <a:pPr marL="0" lvl="0" indent="0" algn="ctr" rtl="0">
              <a:spcBef>
                <a:spcPts val="1200"/>
              </a:spcBef>
              <a:spcAft>
                <a:spcPts val="1200"/>
              </a:spcAft>
              <a:buNone/>
            </a:pPr>
            <a:endParaRPr b="1">
              <a:solidFill>
                <a:srgbClr val="000000"/>
              </a:solidFill>
              <a:latin typeface="Comic Sans MS"/>
              <a:ea typeface="Comic Sans MS"/>
              <a:cs typeface="Comic Sans MS"/>
              <a:sym typeface="Comic Sans MS"/>
            </a:endParaRPr>
          </a:p>
        </p:txBody>
      </p:sp>
      <p:sp>
        <p:nvSpPr>
          <p:cNvPr id="354" name="Google Shape;354;p21"/>
          <p:cNvSpPr/>
          <p:nvPr/>
        </p:nvSpPr>
        <p:spPr>
          <a:xfrm>
            <a:off x="1088050" y="70650"/>
            <a:ext cx="7206600" cy="503100"/>
          </a:xfrm>
          <a:prstGeom prst="rightArrow">
            <a:avLst>
              <a:gd name="adj1" fmla="val 50000"/>
              <a:gd name="adj2" fmla="val 50000"/>
            </a:avLst>
          </a:prstGeom>
          <a:solidFill>
            <a:srgbClr val="D7E6A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t>Vérification - Résolution</a:t>
            </a:r>
            <a:endParaRPr b="1"/>
          </a:p>
        </p:txBody>
      </p:sp>
      <p:pic>
        <p:nvPicPr>
          <p:cNvPr id="355" name="Google Shape;355;p21"/>
          <p:cNvPicPr preferRelativeResize="0"/>
          <p:nvPr/>
        </p:nvPicPr>
        <p:blipFill>
          <a:blip r:embed="rId3">
            <a:alphaModFix/>
          </a:blip>
          <a:stretch>
            <a:fillRect/>
          </a:stretch>
        </p:blipFill>
        <p:spPr>
          <a:xfrm>
            <a:off x="190425" y="2959925"/>
            <a:ext cx="2487750" cy="1781225"/>
          </a:xfrm>
          <a:prstGeom prst="rect">
            <a:avLst/>
          </a:prstGeom>
          <a:noFill/>
          <a:ln>
            <a:noFill/>
          </a:ln>
        </p:spPr>
      </p:pic>
      <p:pic>
        <p:nvPicPr>
          <p:cNvPr id="356" name="Google Shape;356;p21"/>
          <p:cNvPicPr preferRelativeResize="0"/>
          <p:nvPr/>
        </p:nvPicPr>
        <p:blipFill>
          <a:blip r:embed="rId4">
            <a:alphaModFix/>
          </a:blip>
          <a:stretch>
            <a:fillRect/>
          </a:stretch>
        </p:blipFill>
        <p:spPr>
          <a:xfrm>
            <a:off x="3006763" y="919250"/>
            <a:ext cx="5362575" cy="1428750"/>
          </a:xfrm>
          <a:prstGeom prst="rect">
            <a:avLst/>
          </a:prstGeom>
          <a:noFill/>
          <a:ln>
            <a:noFill/>
          </a:ln>
        </p:spPr>
      </p:pic>
      <p:pic>
        <p:nvPicPr>
          <p:cNvPr id="357" name="Google Shape;357;p21"/>
          <p:cNvPicPr preferRelativeResize="0"/>
          <p:nvPr/>
        </p:nvPicPr>
        <p:blipFill>
          <a:blip r:embed="rId5">
            <a:alphaModFix/>
          </a:blip>
          <a:stretch>
            <a:fillRect/>
          </a:stretch>
        </p:blipFill>
        <p:spPr>
          <a:xfrm>
            <a:off x="3102450" y="2816788"/>
            <a:ext cx="4362450" cy="809625"/>
          </a:xfrm>
          <a:prstGeom prst="rect">
            <a:avLst/>
          </a:prstGeom>
          <a:noFill/>
          <a:ln>
            <a:noFill/>
          </a:ln>
        </p:spPr>
      </p:pic>
      <p:pic>
        <p:nvPicPr>
          <p:cNvPr id="358" name="Google Shape;358;p21"/>
          <p:cNvPicPr preferRelativeResize="0"/>
          <p:nvPr/>
        </p:nvPicPr>
        <p:blipFill>
          <a:blip r:embed="rId6">
            <a:alphaModFix/>
          </a:blip>
          <a:stretch>
            <a:fillRect/>
          </a:stretch>
        </p:blipFill>
        <p:spPr>
          <a:xfrm>
            <a:off x="3102450" y="3910200"/>
            <a:ext cx="4912900" cy="1196275"/>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669</Words>
  <Application>Microsoft Office PowerPoint</Application>
  <PresentationFormat>Affichage à l'écran (16:9)</PresentationFormat>
  <Paragraphs>260</Paragraphs>
  <Slides>19</Slides>
  <Notes>19</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19</vt:i4>
      </vt:variant>
    </vt:vector>
  </HeadingPairs>
  <TitlesOfParts>
    <vt:vector size="24" baseType="lpstr">
      <vt:lpstr>Nunito</vt:lpstr>
      <vt:lpstr>Arial</vt:lpstr>
      <vt:lpstr>Maven Pro</vt:lpstr>
      <vt:lpstr>Comic Sans MS</vt:lpstr>
      <vt:lpstr>Momentum</vt:lpstr>
      <vt:lpstr>RAPPORT D'ACTIVITÉS</vt:lpstr>
      <vt:lpstr>Personnalisation des ressources  systèmes via Linux   </vt:lpstr>
      <vt:lpstr>Présentation PowerPoint</vt:lpstr>
      <vt:lpstr>.</vt:lpstr>
      <vt:lpstr>.</vt:lpstr>
      <vt:lpstr>.</vt:lpstr>
      <vt:lpstr>.</vt:lpstr>
      <vt:lpstr>.</vt:lpstr>
      <vt:lpstr>.</vt:lpstr>
      <vt:lpstr>.</vt:lpstr>
      <vt:lpstr>Automatisation des tâches d'administration via Ansible   </vt:lpstr>
      <vt:lpstr>Présentation PowerPoint</vt:lpstr>
      <vt:lpstr>.</vt:lpstr>
      <vt:lpstr>.</vt:lpstr>
      <vt:lpstr>.</vt:lpstr>
      <vt:lpstr>.</vt:lpstr>
      <vt:lpstr>.</vt:lpstr>
      <vt:lpstr>.</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RAPPORT D'ACTIVITÉS</dc:title>
  <cp:lastModifiedBy>alain thierry koki</cp:lastModifiedBy>
  <cp:revision>3</cp:revision>
  <dcterms:modified xsi:type="dcterms:W3CDTF">2022-05-19T18:20:34Z</dcterms:modified>
</cp:coreProperties>
</file>