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Lst>
  <p:notesMasterIdLst>
    <p:notesMasterId r:id="rId21"/>
  </p:notesMasterIdLst>
  <p:sldIdLst>
    <p:sldId id="256" r:id="rId4"/>
    <p:sldId id="257" r:id="rId5"/>
    <p:sldId id="273" r:id="rId6"/>
    <p:sldId id="289" r:id="rId7"/>
    <p:sldId id="260" r:id="rId8"/>
    <p:sldId id="290" r:id="rId9"/>
    <p:sldId id="292" r:id="rId10"/>
    <p:sldId id="282" r:id="rId11"/>
    <p:sldId id="284" r:id="rId12"/>
    <p:sldId id="285" r:id="rId13"/>
    <p:sldId id="286" r:id="rId14"/>
    <p:sldId id="287" r:id="rId15"/>
    <p:sldId id="288" r:id="rId16"/>
    <p:sldId id="272" r:id="rId17"/>
    <p:sldId id="283" r:id="rId18"/>
    <p:sldId id="269" r:id="rId19"/>
    <p:sldId id="271" r:id="rId20"/>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42"/>
    <p:restoredTop sz="94686"/>
  </p:normalViewPr>
  <p:slideViewPr>
    <p:cSldViewPr snapToGrid="0">
      <p:cViewPr varScale="1">
        <p:scale>
          <a:sx n="132" d="100"/>
          <a:sy n="132"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dez, Daniel" userId="S::dherna197@calstatela.edu::6a0dfaf4-2867-4d40-98e2-df9da2d9c421" providerId="AD" clId="Web-{584D9713-7FF8-17F1-2138-2A25121D0C02}"/>
    <pc:docChg chg="delSld modSld">
      <pc:chgData name="Hernandez, Daniel" userId="S::dherna197@calstatela.edu::6a0dfaf4-2867-4d40-98e2-df9da2d9c421" providerId="AD" clId="Web-{584D9713-7FF8-17F1-2138-2A25121D0C02}" dt="2024-04-07T21:29:33.476" v="291" actId="20577"/>
      <pc:docMkLst>
        <pc:docMk/>
      </pc:docMkLst>
      <pc:sldChg chg="modSp">
        <pc:chgData name="Hernandez, Daniel" userId="S::dherna197@calstatela.edu::6a0dfaf4-2867-4d40-98e2-df9da2d9c421" providerId="AD" clId="Web-{584D9713-7FF8-17F1-2138-2A25121D0C02}" dt="2024-04-07T21:22:17.695" v="170" actId="20577"/>
        <pc:sldMkLst>
          <pc:docMk/>
          <pc:sldMk cId="0" sldId="271"/>
        </pc:sldMkLst>
        <pc:spChg chg="mod">
          <ac:chgData name="Hernandez, Daniel" userId="S::dherna197@calstatela.edu::6a0dfaf4-2867-4d40-98e2-df9da2d9c421" providerId="AD" clId="Web-{584D9713-7FF8-17F1-2138-2A25121D0C02}" dt="2024-04-07T21:22:17.695" v="170" actId="20577"/>
          <ac:spMkLst>
            <pc:docMk/>
            <pc:sldMk cId="0" sldId="271"/>
            <ac:spMk id="2" creationId="{95BA6EBF-F52D-12B5-EC2C-8B00C6291A82}"/>
          </ac:spMkLst>
        </pc:spChg>
      </pc:sldChg>
      <pc:sldChg chg="addSp delSp modSp">
        <pc:chgData name="Hernandez, Daniel" userId="S::dherna197@calstatela.edu::6a0dfaf4-2867-4d40-98e2-df9da2d9c421" providerId="AD" clId="Web-{584D9713-7FF8-17F1-2138-2A25121D0C02}" dt="2024-04-07T21:29:33.476" v="291" actId="20577"/>
        <pc:sldMkLst>
          <pc:docMk/>
          <pc:sldMk cId="2319323123" sldId="287"/>
        </pc:sldMkLst>
        <pc:spChg chg="mod">
          <ac:chgData name="Hernandez, Daniel" userId="S::dherna197@calstatela.edu::6a0dfaf4-2867-4d40-98e2-df9da2d9c421" providerId="AD" clId="Web-{584D9713-7FF8-17F1-2138-2A25121D0C02}" dt="2024-04-07T21:22:08.820" v="168" actId="20577"/>
          <ac:spMkLst>
            <pc:docMk/>
            <pc:sldMk cId="2319323123" sldId="287"/>
            <ac:spMk id="2" creationId="{11B1C477-D726-4E7D-DF8A-0D1FB2919F07}"/>
          </ac:spMkLst>
        </pc:spChg>
        <pc:spChg chg="add del mod">
          <ac:chgData name="Hernandez, Daniel" userId="S::dherna197@calstatela.edu::6a0dfaf4-2867-4d40-98e2-df9da2d9c421" providerId="AD" clId="Web-{584D9713-7FF8-17F1-2138-2A25121D0C02}" dt="2024-04-07T21:29:33.476" v="291" actId="20577"/>
          <ac:spMkLst>
            <pc:docMk/>
            <pc:sldMk cId="2319323123" sldId="287"/>
            <ac:spMk id="216" creationId="{00000000-0000-0000-0000-000000000000}"/>
          </ac:spMkLst>
        </pc:spChg>
        <pc:picChg chg="mod">
          <ac:chgData name="Hernandez, Daniel" userId="S::dherna197@calstatela.edu::6a0dfaf4-2867-4d40-98e2-df9da2d9c421" providerId="AD" clId="Web-{584D9713-7FF8-17F1-2138-2A25121D0C02}" dt="2024-04-07T21:14:11.600" v="9" actId="1076"/>
          <ac:picMkLst>
            <pc:docMk/>
            <pc:sldMk cId="2319323123" sldId="287"/>
            <ac:picMk id="4" creationId="{22727682-D589-41D5-F94B-6E423ED96C77}"/>
          </ac:picMkLst>
        </pc:picChg>
      </pc:sldChg>
      <pc:sldChg chg="modSp">
        <pc:chgData name="Hernandez, Daniel" userId="S::dherna197@calstatela.edu::6a0dfaf4-2867-4d40-98e2-df9da2d9c421" providerId="AD" clId="Web-{584D9713-7FF8-17F1-2138-2A25121D0C02}" dt="2024-04-07T21:29:28.163" v="288" actId="20577"/>
        <pc:sldMkLst>
          <pc:docMk/>
          <pc:sldMk cId="2772934497" sldId="288"/>
        </pc:sldMkLst>
        <pc:spChg chg="mod">
          <ac:chgData name="Hernandez, Daniel" userId="S::dherna197@calstatela.edu::6a0dfaf4-2867-4d40-98e2-df9da2d9c421" providerId="AD" clId="Web-{584D9713-7FF8-17F1-2138-2A25121D0C02}" dt="2024-04-07T21:22:12.632" v="169" actId="20577"/>
          <ac:spMkLst>
            <pc:docMk/>
            <pc:sldMk cId="2772934497" sldId="288"/>
            <ac:spMk id="2" creationId="{0CCCA8E7-C096-200B-08D5-195EFDC3B15C}"/>
          </ac:spMkLst>
        </pc:spChg>
        <pc:spChg chg="mod">
          <ac:chgData name="Hernandez, Daniel" userId="S::dherna197@calstatela.edu::6a0dfaf4-2867-4d40-98e2-df9da2d9c421" providerId="AD" clId="Web-{584D9713-7FF8-17F1-2138-2A25121D0C02}" dt="2024-04-07T21:29:28.163" v="288" actId="20577"/>
          <ac:spMkLst>
            <pc:docMk/>
            <pc:sldMk cId="2772934497" sldId="288"/>
            <ac:spMk id="216" creationId="{00000000-0000-0000-0000-000000000000}"/>
          </ac:spMkLst>
        </pc:spChg>
      </pc:sldChg>
      <pc:sldChg chg="del">
        <pc:chgData name="Hernandez, Daniel" userId="S::dherna197@calstatela.edu::6a0dfaf4-2867-4d40-98e2-df9da2d9c421" providerId="AD" clId="Web-{584D9713-7FF8-17F1-2138-2A25121D0C02}" dt="2024-04-07T21:13:04.317" v="2"/>
        <pc:sldMkLst>
          <pc:docMk/>
          <pc:sldMk cId="1035687706" sldId="291"/>
        </pc:sldMkLst>
      </pc:sldChg>
    </pc:docChg>
  </pc:docChgLst>
  <pc:docChgLst>
    <pc:chgData name="Vergara, Erick Jerson B" userId="S::evergar9@calstatela.edu::958b5481-94d4-427a-83ce-d2fbf6dc3046" providerId="AD" clId="Web-{80ED8458-76C7-44E8-A80F-03CCEF8C3DE3}"/>
    <pc:docChg chg="modSld">
      <pc:chgData name="Vergara, Erick Jerson B" userId="S::evergar9@calstatela.edu::958b5481-94d4-427a-83ce-d2fbf6dc3046" providerId="AD" clId="Web-{80ED8458-76C7-44E8-A80F-03CCEF8C3DE3}" dt="2024-04-07T04:59:35.263" v="55" actId="20577"/>
      <pc:docMkLst>
        <pc:docMk/>
      </pc:docMkLst>
      <pc:sldChg chg="modSp">
        <pc:chgData name="Vergara, Erick Jerson B" userId="S::evergar9@calstatela.edu::958b5481-94d4-427a-83ce-d2fbf6dc3046" providerId="AD" clId="Web-{80ED8458-76C7-44E8-A80F-03CCEF8C3DE3}" dt="2024-04-07T04:59:35.263" v="55" actId="20577"/>
        <pc:sldMkLst>
          <pc:docMk/>
          <pc:sldMk cId="2386507474" sldId="282"/>
        </pc:sldMkLst>
        <pc:spChg chg="mod">
          <ac:chgData name="Vergara, Erick Jerson B" userId="S::evergar9@calstatela.edu::958b5481-94d4-427a-83ce-d2fbf6dc3046" providerId="AD" clId="Web-{80ED8458-76C7-44E8-A80F-03CCEF8C3DE3}" dt="2024-04-07T04:59:35.263" v="55" actId="20577"/>
          <ac:spMkLst>
            <pc:docMk/>
            <pc:sldMk cId="2386507474" sldId="282"/>
            <ac:spMk id="215" creationId="{00000000-0000-0000-0000-000000000000}"/>
          </ac:spMkLst>
        </pc:spChg>
      </pc:sldChg>
      <pc:sldChg chg="modSp">
        <pc:chgData name="Vergara, Erick Jerson B" userId="S::evergar9@calstatela.edu::958b5481-94d4-427a-83ce-d2fbf6dc3046" providerId="AD" clId="Web-{80ED8458-76C7-44E8-A80F-03CCEF8C3DE3}" dt="2024-04-07T04:17:16.650" v="0" actId="20577"/>
        <pc:sldMkLst>
          <pc:docMk/>
          <pc:sldMk cId="418185092" sldId="283"/>
        </pc:sldMkLst>
        <pc:spChg chg="mod">
          <ac:chgData name="Vergara, Erick Jerson B" userId="S::evergar9@calstatela.edu::958b5481-94d4-427a-83ce-d2fbf6dc3046" providerId="AD" clId="Web-{80ED8458-76C7-44E8-A80F-03CCEF8C3DE3}" dt="2024-04-07T04:17:16.650" v="0" actId="20577"/>
          <ac:spMkLst>
            <pc:docMk/>
            <pc:sldMk cId="418185092" sldId="283"/>
            <ac:spMk id="237" creationId="{00000000-0000-0000-0000-000000000000}"/>
          </ac:spMkLst>
        </pc:spChg>
      </pc:sldChg>
      <pc:sldChg chg="modSp">
        <pc:chgData name="Vergara, Erick Jerson B" userId="S::evergar9@calstatela.edu::958b5481-94d4-427a-83ce-d2fbf6dc3046" providerId="AD" clId="Web-{80ED8458-76C7-44E8-A80F-03CCEF8C3DE3}" dt="2024-04-07T04:59:12.231" v="50" actId="20577"/>
        <pc:sldMkLst>
          <pc:docMk/>
          <pc:sldMk cId="3486046355" sldId="284"/>
        </pc:sldMkLst>
        <pc:spChg chg="mod">
          <ac:chgData name="Vergara, Erick Jerson B" userId="S::evergar9@calstatela.edu::958b5481-94d4-427a-83ce-d2fbf6dc3046" providerId="AD" clId="Web-{80ED8458-76C7-44E8-A80F-03CCEF8C3DE3}" dt="2024-04-07T04:59:12.231" v="50" actId="20577"/>
          <ac:spMkLst>
            <pc:docMk/>
            <pc:sldMk cId="3486046355" sldId="284"/>
            <ac:spMk id="215" creationId="{00000000-0000-0000-0000-000000000000}"/>
          </ac:spMkLst>
        </pc:spChg>
      </pc:sldChg>
      <pc:sldChg chg="modSp">
        <pc:chgData name="Vergara, Erick Jerson B" userId="S::evergar9@calstatela.edu::958b5481-94d4-427a-83ce-d2fbf6dc3046" providerId="AD" clId="Web-{80ED8458-76C7-44E8-A80F-03CCEF8C3DE3}" dt="2024-04-07T04:58:45.402" v="37" actId="20577"/>
        <pc:sldMkLst>
          <pc:docMk/>
          <pc:sldMk cId="1889926647" sldId="285"/>
        </pc:sldMkLst>
        <pc:spChg chg="mod">
          <ac:chgData name="Vergara, Erick Jerson B" userId="S::evergar9@calstatela.edu::958b5481-94d4-427a-83ce-d2fbf6dc3046" providerId="AD" clId="Web-{80ED8458-76C7-44E8-A80F-03CCEF8C3DE3}" dt="2024-04-07T04:58:45.402" v="37" actId="20577"/>
          <ac:spMkLst>
            <pc:docMk/>
            <pc:sldMk cId="1889926647" sldId="285"/>
            <ac:spMk id="215" creationId="{00000000-0000-0000-0000-000000000000}"/>
          </ac:spMkLst>
        </pc:spChg>
      </pc:sldChg>
      <pc:sldChg chg="modSp">
        <pc:chgData name="Vergara, Erick Jerson B" userId="S::evergar9@calstatela.edu::958b5481-94d4-427a-83ce-d2fbf6dc3046" providerId="AD" clId="Web-{80ED8458-76C7-44E8-A80F-03CCEF8C3DE3}" dt="2024-04-07T04:58:33.136" v="23" actId="20577"/>
        <pc:sldMkLst>
          <pc:docMk/>
          <pc:sldMk cId="827242623" sldId="286"/>
        </pc:sldMkLst>
        <pc:spChg chg="mod">
          <ac:chgData name="Vergara, Erick Jerson B" userId="S::evergar9@calstatela.edu::958b5481-94d4-427a-83ce-d2fbf6dc3046" providerId="AD" clId="Web-{80ED8458-76C7-44E8-A80F-03CCEF8C3DE3}" dt="2024-04-07T04:58:33.136" v="23" actId="20577"/>
          <ac:spMkLst>
            <pc:docMk/>
            <pc:sldMk cId="827242623" sldId="286"/>
            <ac:spMk id="215" creationId="{00000000-0000-0000-0000-000000000000}"/>
          </ac:spMkLst>
        </pc:spChg>
      </pc:sldChg>
      <pc:sldChg chg="modSp">
        <pc:chgData name="Vergara, Erick Jerson B" userId="S::evergar9@calstatela.edu::958b5481-94d4-427a-83ce-d2fbf6dc3046" providerId="AD" clId="Web-{80ED8458-76C7-44E8-A80F-03CCEF8C3DE3}" dt="2024-04-07T04:58:04.901" v="7" actId="20577"/>
        <pc:sldMkLst>
          <pc:docMk/>
          <pc:sldMk cId="2319323123" sldId="287"/>
        </pc:sldMkLst>
        <pc:spChg chg="mod">
          <ac:chgData name="Vergara, Erick Jerson B" userId="S::evergar9@calstatela.edu::958b5481-94d4-427a-83ce-d2fbf6dc3046" providerId="AD" clId="Web-{80ED8458-76C7-44E8-A80F-03CCEF8C3DE3}" dt="2024-04-07T04:58:04.901" v="7" actId="20577"/>
          <ac:spMkLst>
            <pc:docMk/>
            <pc:sldMk cId="2319323123" sldId="287"/>
            <ac:spMk id="215" creationId="{00000000-0000-0000-0000-000000000000}"/>
          </ac:spMkLst>
        </pc:spChg>
      </pc:sldChg>
      <pc:sldChg chg="modSp">
        <pc:chgData name="Vergara, Erick Jerson B" userId="S::evergar9@calstatela.edu::958b5481-94d4-427a-83ce-d2fbf6dc3046" providerId="AD" clId="Web-{80ED8458-76C7-44E8-A80F-03CCEF8C3DE3}" dt="2024-04-07T04:58:23.339" v="10" actId="20577"/>
        <pc:sldMkLst>
          <pc:docMk/>
          <pc:sldMk cId="2772934497" sldId="288"/>
        </pc:sldMkLst>
        <pc:spChg chg="mod">
          <ac:chgData name="Vergara, Erick Jerson B" userId="S::evergar9@calstatela.edu::958b5481-94d4-427a-83ce-d2fbf6dc3046" providerId="AD" clId="Web-{80ED8458-76C7-44E8-A80F-03CCEF8C3DE3}" dt="2024-04-07T04:58:23.339" v="10" actId="20577"/>
          <ac:spMkLst>
            <pc:docMk/>
            <pc:sldMk cId="2772934497" sldId="288"/>
            <ac:spMk id="215" creationId="{00000000-0000-0000-0000-000000000000}"/>
          </ac:spMkLst>
        </pc:spChg>
      </pc:sldChg>
    </pc:docChg>
  </pc:docChgLst>
  <pc:docChgLst>
    <pc:chgData name="Kotian, Shivani" userId="12a5e22a-5998-4487-94b3-1309c399efc2" providerId="ADAL" clId="{3B633B56-7303-A844-B563-E3DE66743DED}"/>
    <pc:docChg chg="custSel modSld">
      <pc:chgData name="Kotian, Shivani" userId="12a5e22a-5998-4487-94b3-1309c399efc2" providerId="ADAL" clId="{3B633B56-7303-A844-B563-E3DE66743DED}" dt="2025-02-02T19:36:15.440" v="2" actId="478"/>
      <pc:docMkLst>
        <pc:docMk/>
      </pc:docMkLst>
      <pc:sldChg chg="delSp modSp mod">
        <pc:chgData name="Kotian, Shivani" userId="12a5e22a-5998-4487-94b3-1309c399efc2" providerId="ADAL" clId="{3B633B56-7303-A844-B563-E3DE66743DED}" dt="2025-02-02T19:36:15.440" v="2" actId="478"/>
        <pc:sldMkLst>
          <pc:docMk/>
          <pc:sldMk cId="0" sldId="256"/>
        </pc:sldMkLst>
        <pc:spChg chg="del mod">
          <ac:chgData name="Kotian, Shivani" userId="12a5e22a-5998-4487-94b3-1309c399efc2" providerId="ADAL" clId="{3B633B56-7303-A844-B563-E3DE66743DED}" dt="2025-02-02T19:36:13.025" v="1" actId="478"/>
          <ac:spMkLst>
            <pc:docMk/>
            <pc:sldMk cId="0" sldId="256"/>
            <ac:spMk id="212" creationId="{00000000-0000-0000-0000-000000000000}"/>
          </ac:spMkLst>
        </pc:spChg>
        <pc:spChg chg="del">
          <ac:chgData name="Kotian, Shivani" userId="12a5e22a-5998-4487-94b3-1309c399efc2" providerId="ADAL" clId="{3B633B56-7303-A844-B563-E3DE66743DED}" dt="2025-02-02T19:36:15.440" v="2" actId="478"/>
          <ac:spMkLst>
            <pc:docMk/>
            <pc:sldMk cId="0" sldId="256"/>
            <ac:spMk id="213" creationId="{00000000-0000-0000-0000-000000000000}"/>
          </ac:spMkLst>
        </pc:spChg>
      </pc:sldChg>
    </pc:docChg>
  </pc:docChgLst>
  <pc:docChgLst>
    <pc:chgData name="Vergara, Erick Jerson B" userId="S::evergar9@calstatela.edu::958b5481-94d4-427a-83ce-d2fbf6dc3046" providerId="AD" clId="Web-{6906EF49-C6FA-5359-555E-A840F3D21DFE}"/>
    <pc:docChg chg="modSld">
      <pc:chgData name="Vergara, Erick Jerson B" userId="S::evergar9@calstatela.edu::958b5481-94d4-427a-83ce-d2fbf6dc3046" providerId="AD" clId="Web-{6906EF49-C6FA-5359-555E-A840F3D21DFE}" dt="2024-04-04T04:59:16.554" v="8" actId="20577"/>
      <pc:docMkLst>
        <pc:docMk/>
      </pc:docMkLst>
      <pc:sldChg chg="modSp">
        <pc:chgData name="Vergara, Erick Jerson B" userId="S::evergar9@calstatela.edu::958b5481-94d4-427a-83ce-d2fbf6dc3046" providerId="AD" clId="Web-{6906EF49-C6FA-5359-555E-A840F3D21DFE}" dt="2024-04-04T04:59:16.554" v="8" actId="20577"/>
        <pc:sldMkLst>
          <pc:docMk/>
          <pc:sldMk cId="418185092" sldId="283"/>
        </pc:sldMkLst>
        <pc:spChg chg="mod">
          <ac:chgData name="Vergara, Erick Jerson B" userId="S::evergar9@calstatela.edu::958b5481-94d4-427a-83ce-d2fbf6dc3046" providerId="AD" clId="Web-{6906EF49-C6FA-5359-555E-A840F3D21DFE}" dt="2024-04-04T04:59:16.554" v="8" actId="20577"/>
          <ac:spMkLst>
            <pc:docMk/>
            <pc:sldMk cId="418185092" sldId="283"/>
            <ac:spMk id="237" creationId="{00000000-0000-0000-0000-000000000000}"/>
          </ac:spMkLst>
        </pc:spChg>
      </pc:sldChg>
    </pc:docChg>
  </pc:docChgLst>
  <pc:docChgLst>
    <pc:chgData name="Hernandez, Daniel" userId="S::dherna197@calstatela.edu::6a0dfaf4-2867-4d40-98e2-df9da2d9c421" providerId="AD" clId="Web-{9FF6271F-4438-DA03-9E66-3173FA93F118}"/>
    <pc:docChg chg="modSld">
      <pc:chgData name="Hernandez, Daniel" userId="S::dherna197@calstatela.edu::6a0dfaf4-2867-4d40-98e2-df9da2d9c421" providerId="AD" clId="Web-{9FF6271F-4438-DA03-9E66-3173FA93F118}" dt="2024-03-27T20:04:35.965" v="47" actId="20577"/>
      <pc:docMkLst>
        <pc:docMk/>
      </pc:docMkLst>
      <pc:sldChg chg="modSp">
        <pc:chgData name="Hernandez, Daniel" userId="S::dherna197@calstatela.edu::6a0dfaf4-2867-4d40-98e2-df9da2d9c421" providerId="AD" clId="Web-{9FF6271F-4438-DA03-9E66-3173FA93F118}" dt="2024-03-27T20:03:57.558" v="35" actId="14100"/>
        <pc:sldMkLst>
          <pc:docMk/>
          <pc:sldMk cId="0" sldId="271"/>
        </pc:sldMkLst>
        <pc:spChg chg="mod">
          <ac:chgData name="Hernandez, Daniel" userId="S::dherna197@calstatela.edu::6a0dfaf4-2867-4d40-98e2-df9da2d9c421" providerId="AD" clId="Web-{9FF6271F-4438-DA03-9E66-3173FA93F118}" dt="2024-03-27T20:03:57.558" v="35" actId="14100"/>
          <ac:spMkLst>
            <pc:docMk/>
            <pc:sldMk cId="0" sldId="271"/>
            <ac:spMk id="2" creationId="{95BA6EBF-F52D-12B5-EC2C-8B00C6291A82}"/>
          </ac:spMkLst>
        </pc:spChg>
      </pc:sldChg>
      <pc:sldChg chg="modSp">
        <pc:chgData name="Hernandez, Daniel" userId="S::dherna197@calstatela.edu::6a0dfaf4-2867-4d40-98e2-df9da2d9c421" providerId="AD" clId="Web-{9FF6271F-4438-DA03-9E66-3173FA93F118}" dt="2024-03-27T20:03:47.854" v="30" actId="1076"/>
        <pc:sldMkLst>
          <pc:docMk/>
          <pc:sldMk cId="2386507474" sldId="282"/>
        </pc:sldMkLst>
        <pc:picChg chg="mod">
          <ac:chgData name="Hernandez, Daniel" userId="S::dherna197@calstatela.edu::6a0dfaf4-2867-4d40-98e2-df9da2d9c421" providerId="AD" clId="Web-{9FF6271F-4438-DA03-9E66-3173FA93F118}" dt="2024-03-27T20:03:47.854" v="30" actId="1076"/>
          <ac:picMkLst>
            <pc:docMk/>
            <pc:sldMk cId="2386507474" sldId="282"/>
            <ac:picMk id="1026" creationId="{24C43EE2-3CB6-7E4D-B473-BBEBD5FC6938}"/>
          </ac:picMkLst>
        </pc:picChg>
      </pc:sldChg>
      <pc:sldChg chg="modSp">
        <pc:chgData name="Hernandez, Daniel" userId="S::dherna197@calstatela.edu::6a0dfaf4-2867-4d40-98e2-df9da2d9c421" providerId="AD" clId="Web-{9FF6271F-4438-DA03-9E66-3173FA93F118}" dt="2024-03-27T20:04:35.965" v="47" actId="20577"/>
        <pc:sldMkLst>
          <pc:docMk/>
          <pc:sldMk cId="2319323123" sldId="287"/>
        </pc:sldMkLst>
        <pc:spChg chg="mod">
          <ac:chgData name="Hernandez, Daniel" userId="S::dherna197@calstatela.edu::6a0dfaf4-2867-4d40-98e2-df9da2d9c421" providerId="AD" clId="Web-{9FF6271F-4438-DA03-9E66-3173FA93F118}" dt="2024-03-27T20:04:35.965" v="47" actId="20577"/>
          <ac:spMkLst>
            <pc:docMk/>
            <pc:sldMk cId="2319323123" sldId="287"/>
            <ac:spMk id="2" creationId="{11B1C477-D726-4E7D-DF8A-0D1FB2919F07}"/>
          </ac:spMkLst>
        </pc:spChg>
      </pc:sldChg>
    </pc:docChg>
  </pc:docChgLst>
  <pc:docChgLst>
    <pc:chgData name="Alvarez, Coby B" userId="S::calvar108@calstatela.edu::05ed7ff8-2629-4ca2-807c-a25df4b938ea" providerId="AD" clId="Web-{9A0E9848-A1E7-CDD7-0191-5F74E6D72F1B}"/>
    <pc:docChg chg="modSld">
      <pc:chgData name="Alvarez, Coby B" userId="S::calvar108@calstatela.edu::05ed7ff8-2629-4ca2-807c-a25df4b938ea" providerId="AD" clId="Web-{9A0E9848-A1E7-CDD7-0191-5F74E6D72F1B}" dt="2024-03-27T19:37:59.807" v="2" actId="20577"/>
      <pc:docMkLst>
        <pc:docMk/>
      </pc:docMkLst>
      <pc:sldChg chg="modSp">
        <pc:chgData name="Alvarez, Coby B" userId="S::calvar108@calstatela.edu::05ed7ff8-2629-4ca2-807c-a25df4b938ea" providerId="AD" clId="Web-{9A0E9848-A1E7-CDD7-0191-5F74E6D72F1B}" dt="2024-03-27T19:37:59.807" v="2" actId="20577"/>
        <pc:sldMkLst>
          <pc:docMk/>
          <pc:sldMk cId="3310005630" sldId="273"/>
        </pc:sldMkLst>
        <pc:spChg chg="mod">
          <ac:chgData name="Alvarez, Coby B" userId="S::calvar108@calstatela.edu::05ed7ff8-2629-4ca2-807c-a25df4b938ea" providerId="AD" clId="Web-{9A0E9848-A1E7-CDD7-0191-5F74E6D72F1B}" dt="2024-03-27T19:37:59.807" v="2" actId="20577"/>
          <ac:spMkLst>
            <pc:docMk/>
            <pc:sldMk cId="3310005630" sldId="273"/>
            <ac:spMk id="2" creationId="{A14104C8-8B69-8693-A1FB-EF045508BF8C}"/>
          </ac:spMkLst>
        </pc:spChg>
      </pc:sldChg>
    </pc:docChg>
  </pc:docChgLst>
  <pc:docChgLst>
    <pc:chgData name="Kotian, Shivani" userId="S::skotian@calstatela.edu::12a5e22a-5998-4487-94b3-1309c399efc2" providerId="AD" clId="Web-{C3B75EB8-8815-CC68-FC66-898805FFC653}"/>
    <pc:docChg chg="modSld">
      <pc:chgData name="Kotian, Shivani" userId="S::skotian@calstatela.edu::12a5e22a-5998-4487-94b3-1309c399efc2" providerId="AD" clId="Web-{C3B75EB8-8815-CC68-FC66-898805FFC653}" dt="2024-04-06T03:37:34.676" v="175" actId="20577"/>
      <pc:docMkLst>
        <pc:docMk/>
      </pc:docMkLst>
      <pc:sldChg chg="modSp">
        <pc:chgData name="Kotian, Shivani" userId="S::skotian@calstatela.edu::12a5e22a-5998-4487-94b3-1309c399efc2" providerId="AD" clId="Web-{C3B75EB8-8815-CC68-FC66-898805FFC653}" dt="2024-04-05T22:28:37.620" v="63" actId="20577"/>
        <pc:sldMkLst>
          <pc:docMk/>
          <pc:sldMk cId="0" sldId="256"/>
        </pc:sldMkLst>
        <pc:spChg chg="mod">
          <ac:chgData name="Kotian, Shivani" userId="S::skotian@calstatela.edu::12a5e22a-5998-4487-94b3-1309c399efc2" providerId="AD" clId="Web-{C3B75EB8-8815-CC68-FC66-898805FFC653}" dt="2024-04-05T22:28:37.620" v="63" actId="20577"/>
          <ac:spMkLst>
            <pc:docMk/>
            <pc:sldMk cId="0" sldId="256"/>
            <ac:spMk id="211" creationId="{00000000-0000-0000-0000-000000000000}"/>
          </ac:spMkLst>
        </pc:spChg>
      </pc:sldChg>
      <pc:sldChg chg="modSp">
        <pc:chgData name="Kotian, Shivani" userId="S::skotian@calstatela.edu::12a5e22a-5998-4487-94b3-1309c399efc2" providerId="AD" clId="Web-{C3B75EB8-8815-CC68-FC66-898805FFC653}" dt="2024-04-05T22:28:59.496" v="66" actId="20577"/>
        <pc:sldMkLst>
          <pc:docMk/>
          <pc:sldMk cId="0" sldId="257"/>
        </pc:sldMkLst>
        <pc:spChg chg="mod">
          <ac:chgData name="Kotian, Shivani" userId="S::skotian@calstatela.edu::12a5e22a-5998-4487-94b3-1309c399efc2" providerId="AD" clId="Web-{C3B75EB8-8815-CC68-FC66-898805FFC653}" dt="2024-04-05T22:28:59.496" v="66" actId="20577"/>
          <ac:spMkLst>
            <pc:docMk/>
            <pc:sldMk cId="0" sldId="257"/>
            <ac:spMk id="4" creationId="{2C4A127C-5D0C-704C-88C0-7192A50749EE}"/>
          </ac:spMkLst>
        </pc:spChg>
      </pc:sldChg>
      <pc:sldChg chg="modSp">
        <pc:chgData name="Kotian, Shivani" userId="S::skotian@calstatela.edu::12a5e22a-5998-4487-94b3-1309c399efc2" providerId="AD" clId="Web-{C3B75EB8-8815-CC68-FC66-898805FFC653}" dt="2024-04-06T03:30:55.879" v="102" actId="20577"/>
        <pc:sldMkLst>
          <pc:docMk/>
          <pc:sldMk cId="2386507474" sldId="282"/>
        </pc:sldMkLst>
        <pc:spChg chg="mod">
          <ac:chgData name="Kotian, Shivani" userId="S::skotian@calstatela.edu::12a5e22a-5998-4487-94b3-1309c399efc2" providerId="AD" clId="Web-{C3B75EB8-8815-CC68-FC66-898805FFC653}" dt="2024-04-06T03:30:55.879" v="102" actId="20577"/>
          <ac:spMkLst>
            <pc:docMk/>
            <pc:sldMk cId="2386507474" sldId="282"/>
            <ac:spMk id="216" creationId="{00000000-0000-0000-0000-000000000000}"/>
          </ac:spMkLst>
        </pc:spChg>
        <pc:picChg chg="mod">
          <ac:chgData name="Kotian, Shivani" userId="S::skotian@calstatela.edu::12a5e22a-5998-4487-94b3-1309c399efc2" providerId="AD" clId="Web-{C3B75EB8-8815-CC68-FC66-898805FFC653}" dt="2024-04-05T22:34:40.641" v="67"/>
          <ac:picMkLst>
            <pc:docMk/>
            <pc:sldMk cId="2386507474" sldId="282"/>
            <ac:picMk id="1026" creationId="{24C43EE2-3CB6-7E4D-B473-BBEBD5FC6938}"/>
          </ac:picMkLst>
        </pc:picChg>
      </pc:sldChg>
      <pc:sldChg chg="modSp">
        <pc:chgData name="Kotian, Shivani" userId="S::skotian@calstatela.edu::12a5e22a-5998-4487-94b3-1309c399efc2" providerId="AD" clId="Web-{C3B75EB8-8815-CC68-FC66-898805FFC653}" dt="2024-04-06T03:37:34.676" v="175" actId="20577"/>
        <pc:sldMkLst>
          <pc:docMk/>
          <pc:sldMk cId="3486046355" sldId="284"/>
        </pc:sldMkLst>
        <pc:spChg chg="mod">
          <ac:chgData name="Kotian, Shivani" userId="S::skotian@calstatela.edu::12a5e22a-5998-4487-94b3-1309c399efc2" providerId="AD" clId="Web-{C3B75EB8-8815-CC68-FC66-898805FFC653}" dt="2024-04-06T03:37:34.676" v="175" actId="20577"/>
          <ac:spMkLst>
            <pc:docMk/>
            <pc:sldMk cId="3486046355" sldId="284"/>
            <ac:spMk id="216" creationId="{00000000-0000-0000-0000-000000000000}"/>
          </ac:spMkLst>
        </pc:spChg>
        <pc:picChg chg="mod">
          <ac:chgData name="Kotian, Shivani" userId="S::skotian@calstatela.edu::12a5e22a-5998-4487-94b3-1309c399efc2" providerId="AD" clId="Web-{C3B75EB8-8815-CC68-FC66-898805FFC653}" dt="2024-04-06T03:29:33.235" v="89"/>
          <ac:picMkLst>
            <pc:docMk/>
            <pc:sldMk cId="3486046355" sldId="284"/>
            <ac:picMk id="1026" creationId="{24C43EE2-3CB6-7E4D-B473-BBEBD5FC6938}"/>
          </ac:picMkLst>
        </pc:picChg>
      </pc:sldChg>
    </pc:docChg>
  </pc:docChgLst>
  <pc:docChgLst>
    <pc:chgData name="Alvarez, Coby B" userId="S::calvar108@calstatela.edu::05ed7ff8-2629-4ca2-807c-a25df4b938ea" providerId="AD" clId="Web-{51FB3D95-1DB5-EBB1-ABC7-12B8FB74B263}"/>
    <pc:docChg chg="modSld">
      <pc:chgData name="Alvarez, Coby B" userId="S::calvar108@calstatela.edu::05ed7ff8-2629-4ca2-807c-a25df4b938ea" providerId="AD" clId="Web-{51FB3D95-1DB5-EBB1-ABC7-12B8FB74B263}" dt="2024-04-05T20:15:28.477" v="428" actId="14100"/>
      <pc:docMkLst>
        <pc:docMk/>
      </pc:docMkLst>
      <pc:sldChg chg="addSp delSp modSp">
        <pc:chgData name="Alvarez, Coby B" userId="S::calvar108@calstatela.edu::05ed7ff8-2629-4ca2-807c-a25df4b938ea" providerId="AD" clId="Web-{51FB3D95-1DB5-EBB1-ABC7-12B8FB74B263}" dt="2024-04-05T20:15:28.477" v="428" actId="14100"/>
        <pc:sldMkLst>
          <pc:docMk/>
          <pc:sldMk cId="3310005630" sldId="273"/>
        </pc:sldMkLst>
        <pc:spChg chg="add del mod">
          <ac:chgData name="Alvarez, Coby B" userId="S::calvar108@calstatela.edu::05ed7ff8-2629-4ca2-807c-a25df4b938ea" providerId="AD" clId="Web-{51FB3D95-1DB5-EBB1-ABC7-12B8FB74B263}" dt="2024-04-05T20:13:45.973" v="340"/>
          <ac:spMkLst>
            <pc:docMk/>
            <pc:sldMk cId="3310005630" sldId="273"/>
            <ac:spMk id="3" creationId="{0F8988AB-5290-09EA-A890-D4B4A189D517}"/>
          </ac:spMkLst>
        </pc:spChg>
        <pc:spChg chg="add mod">
          <ac:chgData name="Alvarez, Coby B" userId="S::calvar108@calstatela.edu::05ed7ff8-2629-4ca2-807c-a25df4b938ea" providerId="AD" clId="Web-{51FB3D95-1DB5-EBB1-ABC7-12B8FB74B263}" dt="2024-04-05T20:15:28.477" v="428" actId="14100"/>
          <ac:spMkLst>
            <pc:docMk/>
            <pc:sldMk cId="3310005630" sldId="273"/>
            <ac:spMk id="4" creationId="{47AEAC94-8832-9155-A2FA-57D5E7BA2DE6}"/>
          </ac:spMkLst>
        </pc:spChg>
      </pc:sldChg>
    </pc:docChg>
  </pc:docChgLst>
  <pc:docChgLst>
    <pc:chgData name="Alvarez, Coby B" userId="S::calvar108@calstatela.edu::05ed7ff8-2629-4ca2-807c-a25df4b938ea" providerId="AD" clId="Web-{17A1DC64-F941-4B78-B5AC-59CB3C2D0585}"/>
    <pc:docChg chg="modSld">
      <pc:chgData name="Alvarez, Coby B" userId="S::calvar108@calstatela.edu::05ed7ff8-2629-4ca2-807c-a25df4b938ea" providerId="AD" clId="Web-{17A1DC64-F941-4B78-B5AC-59CB3C2D0585}" dt="2024-04-05T05:48:39.329" v="1" actId="20577"/>
      <pc:docMkLst>
        <pc:docMk/>
      </pc:docMkLst>
      <pc:sldChg chg="modSp">
        <pc:chgData name="Alvarez, Coby B" userId="S::calvar108@calstatela.edu::05ed7ff8-2629-4ca2-807c-a25df4b938ea" providerId="AD" clId="Web-{17A1DC64-F941-4B78-B5AC-59CB3C2D0585}" dt="2024-04-05T05:48:39.329" v="1" actId="20577"/>
        <pc:sldMkLst>
          <pc:docMk/>
          <pc:sldMk cId="1889926647" sldId="285"/>
        </pc:sldMkLst>
        <pc:spChg chg="mod">
          <ac:chgData name="Alvarez, Coby B" userId="S::calvar108@calstatela.edu::05ed7ff8-2629-4ca2-807c-a25df4b938ea" providerId="AD" clId="Web-{17A1DC64-F941-4B78-B5AC-59CB3C2D0585}" dt="2024-04-05T05:48:39.329" v="1" actId="20577"/>
          <ac:spMkLst>
            <pc:docMk/>
            <pc:sldMk cId="1889926647" sldId="285"/>
            <ac:spMk id="2" creationId="{F8A24AD4-C1A9-F1FB-811D-7ADF0BFDF798}"/>
          </ac:spMkLst>
        </pc:spChg>
      </pc:sldChg>
    </pc:docChg>
  </pc:docChgLst>
  <pc:docChgLst>
    <pc:chgData name="Alvarez, Coby B" userId="S::calvar108@calstatela.edu::05ed7ff8-2629-4ca2-807c-a25df4b938ea" providerId="AD" clId="Web-{DA752BF9-2C22-63DF-CD12-A83CB6A3D6D4}"/>
    <pc:docChg chg="modSld">
      <pc:chgData name="Alvarez, Coby B" userId="S::calvar108@calstatela.edu::05ed7ff8-2629-4ca2-807c-a25df4b938ea" providerId="AD" clId="Web-{DA752BF9-2C22-63DF-CD12-A83CB6A3D6D4}" dt="2024-04-08T23:00:03.626" v="528" actId="14100"/>
      <pc:docMkLst>
        <pc:docMk/>
      </pc:docMkLst>
      <pc:sldChg chg="delSp modSp">
        <pc:chgData name="Alvarez, Coby B" userId="S::calvar108@calstatela.edu::05ed7ff8-2629-4ca2-807c-a25df4b938ea" providerId="AD" clId="Web-{DA752BF9-2C22-63DF-CD12-A83CB6A3D6D4}" dt="2024-04-08T22:09:40.834" v="201"/>
        <pc:sldMkLst>
          <pc:docMk/>
          <pc:sldMk cId="0" sldId="256"/>
        </pc:sldMkLst>
        <pc:spChg chg="del">
          <ac:chgData name="Alvarez, Coby B" userId="S::calvar108@calstatela.edu::05ed7ff8-2629-4ca2-807c-a25df4b938ea" providerId="AD" clId="Web-{DA752BF9-2C22-63DF-CD12-A83CB6A3D6D4}" dt="2024-04-08T22:09:40.834" v="201"/>
          <ac:spMkLst>
            <pc:docMk/>
            <pc:sldMk cId="0" sldId="256"/>
            <ac:spMk id="2" creationId="{62E000BE-1329-8874-873F-F3488D04E300}"/>
          </ac:spMkLst>
        </pc:spChg>
        <pc:spChg chg="mod">
          <ac:chgData name="Alvarez, Coby B" userId="S::calvar108@calstatela.edu::05ed7ff8-2629-4ca2-807c-a25df4b938ea" providerId="AD" clId="Web-{DA752BF9-2C22-63DF-CD12-A83CB6A3D6D4}" dt="2024-04-08T22:09:36.662" v="200" actId="1076"/>
          <ac:spMkLst>
            <pc:docMk/>
            <pc:sldMk cId="0" sldId="256"/>
            <ac:spMk id="211" creationId="{00000000-0000-0000-0000-000000000000}"/>
          </ac:spMkLst>
        </pc:spChg>
      </pc:sldChg>
      <pc:sldChg chg="delSp">
        <pc:chgData name="Alvarez, Coby B" userId="S::calvar108@calstatela.edu::05ed7ff8-2629-4ca2-807c-a25df4b938ea" providerId="AD" clId="Web-{DA752BF9-2C22-63DF-CD12-A83CB6A3D6D4}" dt="2024-04-08T22:10:08.632" v="202"/>
        <pc:sldMkLst>
          <pc:docMk/>
          <pc:sldMk cId="0" sldId="257"/>
        </pc:sldMkLst>
        <pc:spChg chg="del">
          <ac:chgData name="Alvarez, Coby B" userId="S::calvar108@calstatela.edu::05ed7ff8-2629-4ca2-807c-a25df4b938ea" providerId="AD" clId="Web-{DA752BF9-2C22-63DF-CD12-A83CB6A3D6D4}" dt="2024-04-08T22:10:08.632" v="202"/>
          <ac:spMkLst>
            <pc:docMk/>
            <pc:sldMk cId="0" sldId="257"/>
            <ac:spMk id="2" creationId="{98756CC8-0737-9FA0-B905-C05F2E51EBF2}"/>
          </ac:spMkLst>
        </pc:spChg>
      </pc:sldChg>
      <pc:sldChg chg="delSp">
        <pc:chgData name="Alvarez, Coby B" userId="S::calvar108@calstatela.edu::05ed7ff8-2629-4ca2-807c-a25df4b938ea" providerId="AD" clId="Web-{DA752BF9-2C22-63DF-CD12-A83CB6A3D6D4}" dt="2024-04-08T22:10:36.211" v="207"/>
        <pc:sldMkLst>
          <pc:docMk/>
          <pc:sldMk cId="0" sldId="260"/>
        </pc:sldMkLst>
        <pc:spChg chg="del">
          <ac:chgData name="Alvarez, Coby B" userId="S::calvar108@calstatela.edu::05ed7ff8-2629-4ca2-807c-a25df4b938ea" providerId="AD" clId="Web-{DA752BF9-2C22-63DF-CD12-A83CB6A3D6D4}" dt="2024-04-08T22:10:32.757" v="206"/>
          <ac:spMkLst>
            <pc:docMk/>
            <pc:sldMk cId="0" sldId="260"/>
            <ac:spMk id="2" creationId="{9533CD4B-B114-0527-6BD1-3F046EB3FFAC}"/>
          </ac:spMkLst>
        </pc:spChg>
        <pc:spChg chg="del">
          <ac:chgData name="Alvarez, Coby B" userId="S::calvar108@calstatela.edu::05ed7ff8-2629-4ca2-807c-a25df4b938ea" providerId="AD" clId="Web-{DA752BF9-2C22-63DF-CD12-A83CB6A3D6D4}" dt="2024-04-08T22:10:36.211" v="207"/>
          <ac:spMkLst>
            <pc:docMk/>
            <pc:sldMk cId="0" sldId="260"/>
            <ac:spMk id="4" creationId="{AC949245-DE01-CD08-ECD8-789744051339}"/>
          </ac:spMkLst>
        </pc:spChg>
      </pc:sldChg>
      <pc:sldChg chg="modSp">
        <pc:chgData name="Alvarez, Coby B" userId="S::calvar108@calstatela.edu::05ed7ff8-2629-4ca2-807c-a25df4b938ea" providerId="AD" clId="Web-{DA752BF9-2C22-63DF-CD12-A83CB6A3D6D4}" dt="2024-04-08T22:35:49.201" v="381" actId="20577"/>
        <pc:sldMkLst>
          <pc:docMk/>
          <pc:sldMk cId="0" sldId="269"/>
        </pc:sldMkLst>
        <pc:spChg chg="mod">
          <ac:chgData name="Alvarez, Coby B" userId="S::calvar108@calstatela.edu::05ed7ff8-2629-4ca2-807c-a25df4b938ea" providerId="AD" clId="Web-{DA752BF9-2C22-63DF-CD12-A83CB6A3D6D4}" dt="2024-04-08T22:35:49.201" v="381" actId="20577"/>
          <ac:spMkLst>
            <pc:docMk/>
            <pc:sldMk cId="0" sldId="269"/>
            <ac:spMk id="237" creationId="{00000000-0000-0000-0000-000000000000}"/>
          </ac:spMkLst>
        </pc:spChg>
      </pc:sldChg>
      <pc:sldChg chg="modSp">
        <pc:chgData name="Alvarez, Coby B" userId="S::calvar108@calstatela.edu::05ed7ff8-2629-4ca2-807c-a25df4b938ea" providerId="AD" clId="Web-{DA752BF9-2C22-63DF-CD12-A83CB6A3D6D4}" dt="2024-04-08T22:36:20.014" v="385" actId="20577"/>
        <pc:sldMkLst>
          <pc:docMk/>
          <pc:sldMk cId="0" sldId="271"/>
        </pc:sldMkLst>
        <pc:spChg chg="mod">
          <ac:chgData name="Alvarez, Coby B" userId="S::calvar108@calstatela.edu::05ed7ff8-2629-4ca2-807c-a25df4b938ea" providerId="AD" clId="Web-{DA752BF9-2C22-63DF-CD12-A83CB6A3D6D4}" dt="2024-04-08T22:36:20.014" v="385" actId="20577"/>
          <ac:spMkLst>
            <pc:docMk/>
            <pc:sldMk cId="0" sldId="271"/>
            <ac:spMk id="241" creationId="{00000000-0000-0000-0000-000000000000}"/>
          </ac:spMkLst>
        </pc:spChg>
      </pc:sldChg>
      <pc:sldChg chg="addSp delSp modSp">
        <pc:chgData name="Alvarez, Coby B" userId="S::calvar108@calstatela.edu::05ed7ff8-2629-4ca2-807c-a25df4b938ea" providerId="AD" clId="Web-{DA752BF9-2C22-63DF-CD12-A83CB6A3D6D4}" dt="2024-04-08T23:00:03.626" v="528" actId="14100"/>
        <pc:sldMkLst>
          <pc:docMk/>
          <pc:sldMk cId="3310005630" sldId="273"/>
        </pc:sldMkLst>
        <pc:spChg chg="del">
          <ac:chgData name="Alvarez, Coby B" userId="S::calvar108@calstatela.edu::05ed7ff8-2629-4ca2-807c-a25df4b938ea" providerId="AD" clId="Web-{DA752BF9-2C22-63DF-CD12-A83CB6A3D6D4}" dt="2024-04-08T22:10:11.960" v="203"/>
          <ac:spMkLst>
            <pc:docMk/>
            <pc:sldMk cId="3310005630" sldId="273"/>
            <ac:spMk id="2" creationId="{A14104C8-8B69-8693-A1FB-EF045508BF8C}"/>
          </ac:spMkLst>
        </pc:spChg>
        <pc:spChg chg="mod">
          <ac:chgData name="Alvarez, Coby B" userId="S::calvar108@calstatela.edu::05ed7ff8-2629-4ca2-807c-a25df4b938ea" providerId="AD" clId="Web-{DA752BF9-2C22-63DF-CD12-A83CB6A3D6D4}" dt="2024-04-08T22:57:27.902" v="522" actId="1076"/>
          <ac:spMkLst>
            <pc:docMk/>
            <pc:sldMk cId="3310005630" sldId="273"/>
            <ac:spMk id="4" creationId="{47AEAC94-8832-9155-A2FA-57D5E7BA2DE6}"/>
          </ac:spMkLst>
        </pc:spChg>
        <pc:picChg chg="add mod">
          <ac:chgData name="Alvarez, Coby B" userId="S::calvar108@calstatela.edu::05ed7ff8-2629-4ca2-807c-a25df4b938ea" providerId="AD" clId="Web-{DA752BF9-2C22-63DF-CD12-A83CB6A3D6D4}" dt="2024-04-08T23:00:03.626" v="528" actId="14100"/>
          <ac:picMkLst>
            <pc:docMk/>
            <pc:sldMk cId="3310005630" sldId="273"/>
            <ac:picMk id="3" creationId="{F2754A7B-8A92-7C9B-1816-DDDAC7476A3E}"/>
          </ac:picMkLst>
        </pc:picChg>
      </pc:sldChg>
      <pc:sldChg chg="delSp">
        <pc:chgData name="Alvarez, Coby B" userId="S::calvar108@calstatela.edu::05ed7ff8-2629-4ca2-807c-a25df4b938ea" providerId="AD" clId="Web-{DA752BF9-2C22-63DF-CD12-A83CB6A3D6D4}" dt="2024-04-08T22:10:49.586" v="212"/>
        <pc:sldMkLst>
          <pc:docMk/>
          <pc:sldMk cId="2386507474" sldId="282"/>
        </pc:sldMkLst>
        <pc:spChg chg="del">
          <ac:chgData name="Alvarez, Coby B" userId="S::calvar108@calstatela.edu::05ed7ff8-2629-4ca2-807c-a25df4b938ea" providerId="AD" clId="Web-{DA752BF9-2C22-63DF-CD12-A83CB6A3D6D4}" dt="2024-04-08T22:10:49.586" v="212"/>
          <ac:spMkLst>
            <pc:docMk/>
            <pc:sldMk cId="2386507474" sldId="282"/>
            <ac:spMk id="2" creationId="{939F9FD0-658E-C4D7-DFF0-D4BBC3AC54CF}"/>
          </ac:spMkLst>
        </pc:spChg>
      </pc:sldChg>
      <pc:sldChg chg="delSp modSp">
        <pc:chgData name="Alvarez, Coby B" userId="S::calvar108@calstatela.edu::05ed7ff8-2629-4ca2-807c-a25df4b938ea" providerId="AD" clId="Web-{DA752BF9-2C22-63DF-CD12-A83CB6A3D6D4}" dt="2024-04-08T22:33:34.946" v="322" actId="20577"/>
        <pc:sldMkLst>
          <pc:docMk/>
          <pc:sldMk cId="418185092" sldId="283"/>
        </pc:sldMkLst>
        <pc:spChg chg="del">
          <ac:chgData name="Alvarez, Coby B" userId="S::calvar108@calstatela.edu::05ed7ff8-2629-4ca2-807c-a25df4b938ea" providerId="AD" clId="Web-{DA752BF9-2C22-63DF-CD12-A83CB6A3D6D4}" dt="2024-04-08T22:33:27.149" v="321"/>
          <ac:spMkLst>
            <pc:docMk/>
            <pc:sldMk cId="418185092" sldId="283"/>
            <ac:spMk id="2" creationId="{D9AFF9ED-8704-E83D-2D82-09EE228B53D6}"/>
          </ac:spMkLst>
        </pc:spChg>
        <pc:spChg chg="mod">
          <ac:chgData name="Alvarez, Coby B" userId="S::calvar108@calstatela.edu::05ed7ff8-2629-4ca2-807c-a25df4b938ea" providerId="AD" clId="Web-{DA752BF9-2C22-63DF-CD12-A83CB6A3D6D4}" dt="2024-04-08T22:33:34.946" v="322" actId="20577"/>
          <ac:spMkLst>
            <pc:docMk/>
            <pc:sldMk cId="418185092" sldId="283"/>
            <ac:spMk id="237" creationId="{00000000-0000-0000-0000-000000000000}"/>
          </ac:spMkLst>
        </pc:spChg>
      </pc:sldChg>
      <pc:sldChg chg="delSp modSp">
        <pc:chgData name="Alvarez, Coby B" userId="S::calvar108@calstatela.edu::05ed7ff8-2629-4ca2-807c-a25df4b938ea" providerId="AD" clId="Web-{DA752BF9-2C22-63DF-CD12-A83CB6A3D6D4}" dt="2024-04-08T22:18:49.134" v="224" actId="14100"/>
        <pc:sldMkLst>
          <pc:docMk/>
          <pc:sldMk cId="3486046355" sldId="284"/>
        </pc:sldMkLst>
        <pc:spChg chg="del">
          <ac:chgData name="Alvarez, Coby B" userId="S::calvar108@calstatela.edu::05ed7ff8-2629-4ca2-807c-a25df4b938ea" providerId="AD" clId="Web-{DA752BF9-2C22-63DF-CD12-A83CB6A3D6D4}" dt="2024-04-08T22:14:49.048" v="220"/>
          <ac:spMkLst>
            <pc:docMk/>
            <pc:sldMk cId="3486046355" sldId="284"/>
            <ac:spMk id="2" creationId="{D033580E-B9CB-BC3E-C453-9CB595A323F1}"/>
          </ac:spMkLst>
        </pc:spChg>
        <pc:picChg chg="mod">
          <ac:chgData name="Alvarez, Coby B" userId="S::calvar108@calstatela.edu::05ed7ff8-2629-4ca2-807c-a25df4b938ea" providerId="AD" clId="Web-{DA752BF9-2C22-63DF-CD12-A83CB6A3D6D4}" dt="2024-04-08T22:18:49.134" v="224" actId="14100"/>
          <ac:picMkLst>
            <pc:docMk/>
            <pc:sldMk cId="3486046355" sldId="284"/>
            <ac:picMk id="1026" creationId="{24C43EE2-3CB6-7E4D-B473-BBEBD5FC6938}"/>
          </ac:picMkLst>
        </pc:picChg>
      </pc:sldChg>
      <pc:sldChg chg="addSp delSp modSp">
        <pc:chgData name="Alvarez, Coby B" userId="S::calvar108@calstatela.edu::05ed7ff8-2629-4ca2-807c-a25df4b938ea" providerId="AD" clId="Web-{DA752BF9-2C22-63DF-CD12-A83CB6A3D6D4}" dt="2024-04-08T22:51:21.858" v="399" actId="20577"/>
        <pc:sldMkLst>
          <pc:docMk/>
          <pc:sldMk cId="1889926647" sldId="285"/>
        </pc:sldMkLst>
        <pc:spChg chg="del">
          <ac:chgData name="Alvarez, Coby B" userId="S::calvar108@calstatela.edu::05ed7ff8-2629-4ca2-807c-a25df4b938ea" providerId="AD" clId="Web-{DA752BF9-2C22-63DF-CD12-A83CB6A3D6D4}" dt="2024-04-08T22:14:45.704" v="219"/>
          <ac:spMkLst>
            <pc:docMk/>
            <pc:sldMk cId="1889926647" sldId="285"/>
            <ac:spMk id="2" creationId="{F8A24AD4-C1A9-F1FB-811D-7ADF0BFDF798}"/>
          </ac:spMkLst>
        </pc:spChg>
        <pc:spChg chg="mod">
          <ac:chgData name="Alvarez, Coby B" userId="S::calvar108@calstatela.edu::05ed7ff8-2629-4ca2-807c-a25df4b938ea" providerId="AD" clId="Web-{DA752BF9-2C22-63DF-CD12-A83CB6A3D6D4}" dt="2024-04-08T22:51:21.858" v="399" actId="20577"/>
          <ac:spMkLst>
            <pc:docMk/>
            <pc:sldMk cId="1889926647" sldId="285"/>
            <ac:spMk id="216" creationId="{00000000-0000-0000-0000-000000000000}"/>
          </ac:spMkLst>
        </pc:spChg>
        <pc:picChg chg="add mod">
          <ac:chgData name="Alvarez, Coby B" userId="S::calvar108@calstatela.edu::05ed7ff8-2629-4ca2-807c-a25df4b938ea" providerId="AD" clId="Web-{DA752BF9-2C22-63DF-CD12-A83CB6A3D6D4}" dt="2024-04-06T08:59:32.290" v="19" actId="1076"/>
          <ac:picMkLst>
            <pc:docMk/>
            <pc:sldMk cId="1889926647" sldId="285"/>
            <ac:picMk id="3" creationId="{F33B8015-BD3A-F985-8E2A-107BDDA4D807}"/>
          </ac:picMkLst>
        </pc:picChg>
        <pc:picChg chg="del">
          <ac:chgData name="Alvarez, Coby B" userId="S::calvar108@calstatela.edu::05ed7ff8-2629-4ca2-807c-a25df4b938ea" providerId="AD" clId="Web-{DA752BF9-2C22-63DF-CD12-A83CB6A3D6D4}" dt="2024-04-06T08:59:17.258" v="16"/>
          <ac:picMkLst>
            <pc:docMk/>
            <pc:sldMk cId="1889926647" sldId="285"/>
            <ac:picMk id="1026" creationId="{24C43EE2-3CB6-7E4D-B473-BBEBD5FC6938}"/>
          </ac:picMkLst>
        </pc:picChg>
      </pc:sldChg>
      <pc:sldChg chg="delSp">
        <pc:chgData name="Alvarez, Coby B" userId="S::calvar108@calstatela.edu::05ed7ff8-2629-4ca2-807c-a25df4b938ea" providerId="AD" clId="Web-{DA752BF9-2C22-63DF-CD12-A83CB6A3D6D4}" dt="2024-04-08T22:15:00.376" v="222"/>
        <pc:sldMkLst>
          <pc:docMk/>
          <pc:sldMk cId="827242623" sldId="286"/>
        </pc:sldMkLst>
        <pc:spChg chg="del">
          <ac:chgData name="Alvarez, Coby B" userId="S::calvar108@calstatela.edu::05ed7ff8-2629-4ca2-807c-a25df4b938ea" providerId="AD" clId="Web-{DA752BF9-2C22-63DF-CD12-A83CB6A3D6D4}" dt="2024-04-08T22:14:58.595" v="221"/>
          <ac:spMkLst>
            <pc:docMk/>
            <pc:sldMk cId="827242623" sldId="286"/>
            <ac:spMk id="2" creationId="{14E81057-B89E-0F66-91EF-AF55DE779EF3}"/>
          </ac:spMkLst>
        </pc:spChg>
        <pc:spChg chg="del">
          <ac:chgData name="Alvarez, Coby B" userId="S::calvar108@calstatela.edu::05ed7ff8-2629-4ca2-807c-a25df4b938ea" providerId="AD" clId="Web-{DA752BF9-2C22-63DF-CD12-A83CB6A3D6D4}" dt="2024-04-08T22:15:00.376" v="222"/>
          <ac:spMkLst>
            <pc:docMk/>
            <pc:sldMk cId="827242623" sldId="286"/>
            <ac:spMk id="4" creationId="{7586D603-BF7D-F87C-DCDB-1D94A5A8DDE2}"/>
          </ac:spMkLst>
        </pc:spChg>
      </pc:sldChg>
      <pc:sldChg chg="delSp modSp">
        <pc:chgData name="Alvarez, Coby B" userId="S::calvar108@calstatela.edu::05ed7ff8-2629-4ca2-807c-a25df4b938ea" providerId="AD" clId="Web-{DA752BF9-2C22-63DF-CD12-A83CB6A3D6D4}" dt="2024-04-08T22:52:36.783" v="438" actId="20577"/>
        <pc:sldMkLst>
          <pc:docMk/>
          <pc:sldMk cId="2319323123" sldId="287"/>
        </pc:sldMkLst>
        <pc:spChg chg="del">
          <ac:chgData name="Alvarez, Coby B" userId="S::calvar108@calstatela.edu::05ed7ff8-2629-4ca2-807c-a25df4b938ea" providerId="AD" clId="Web-{DA752BF9-2C22-63DF-CD12-A83CB6A3D6D4}" dt="2024-04-08T22:15:03.189" v="223"/>
          <ac:spMkLst>
            <pc:docMk/>
            <pc:sldMk cId="2319323123" sldId="287"/>
            <ac:spMk id="2" creationId="{11B1C477-D726-4E7D-DF8A-0D1FB2919F07}"/>
          </ac:spMkLst>
        </pc:spChg>
        <pc:spChg chg="mod">
          <ac:chgData name="Alvarez, Coby B" userId="S::calvar108@calstatela.edu::05ed7ff8-2629-4ca2-807c-a25df4b938ea" providerId="AD" clId="Web-{DA752BF9-2C22-63DF-CD12-A83CB6A3D6D4}" dt="2024-04-08T22:52:36.783" v="438" actId="20577"/>
          <ac:spMkLst>
            <pc:docMk/>
            <pc:sldMk cId="2319323123" sldId="287"/>
            <ac:spMk id="216" creationId="{00000000-0000-0000-0000-000000000000}"/>
          </ac:spMkLst>
        </pc:spChg>
      </pc:sldChg>
      <pc:sldChg chg="delSp modSp">
        <pc:chgData name="Alvarez, Coby B" userId="S::calvar108@calstatela.edu::05ed7ff8-2629-4ca2-807c-a25df4b938ea" providerId="AD" clId="Web-{DA752BF9-2C22-63DF-CD12-A83CB6A3D6D4}" dt="2024-04-08T22:55:45.180" v="517" actId="20577"/>
        <pc:sldMkLst>
          <pc:docMk/>
          <pc:sldMk cId="2772934497" sldId="288"/>
        </pc:sldMkLst>
        <pc:spChg chg="del">
          <ac:chgData name="Alvarez, Coby B" userId="S::calvar108@calstatela.edu::05ed7ff8-2629-4ca2-807c-a25df4b938ea" providerId="AD" clId="Web-{DA752BF9-2C22-63DF-CD12-A83CB6A3D6D4}" dt="2024-04-08T22:27:03.026" v="243"/>
          <ac:spMkLst>
            <pc:docMk/>
            <pc:sldMk cId="2772934497" sldId="288"/>
            <ac:spMk id="2" creationId="{0CCCA8E7-C096-200B-08D5-195EFDC3B15C}"/>
          </ac:spMkLst>
        </pc:spChg>
        <pc:spChg chg="mod">
          <ac:chgData name="Alvarez, Coby B" userId="S::calvar108@calstatela.edu::05ed7ff8-2629-4ca2-807c-a25df4b938ea" providerId="AD" clId="Web-{DA752BF9-2C22-63DF-CD12-A83CB6A3D6D4}" dt="2024-04-08T15:44:36.810" v="196" actId="20577"/>
          <ac:spMkLst>
            <pc:docMk/>
            <pc:sldMk cId="2772934497" sldId="288"/>
            <ac:spMk id="215" creationId="{00000000-0000-0000-0000-000000000000}"/>
          </ac:spMkLst>
        </pc:spChg>
        <pc:spChg chg="mod">
          <ac:chgData name="Alvarez, Coby B" userId="S::calvar108@calstatela.edu::05ed7ff8-2629-4ca2-807c-a25df4b938ea" providerId="AD" clId="Web-{DA752BF9-2C22-63DF-CD12-A83CB6A3D6D4}" dt="2024-04-08T22:55:45.180" v="517" actId="20577"/>
          <ac:spMkLst>
            <pc:docMk/>
            <pc:sldMk cId="2772934497" sldId="288"/>
            <ac:spMk id="216" creationId="{00000000-0000-0000-0000-000000000000}"/>
          </ac:spMkLst>
        </pc:spChg>
      </pc:sldChg>
      <pc:sldChg chg="delSp">
        <pc:chgData name="Alvarez, Coby B" userId="S::calvar108@calstatela.edu::05ed7ff8-2629-4ca2-807c-a25df4b938ea" providerId="AD" clId="Web-{DA752BF9-2C22-63DF-CD12-A83CB6A3D6D4}" dt="2024-04-08T22:10:30.398" v="205"/>
        <pc:sldMkLst>
          <pc:docMk/>
          <pc:sldMk cId="403773420" sldId="289"/>
        </pc:sldMkLst>
        <pc:spChg chg="del">
          <ac:chgData name="Alvarez, Coby B" userId="S::calvar108@calstatela.edu::05ed7ff8-2629-4ca2-807c-a25df4b938ea" providerId="AD" clId="Web-{DA752BF9-2C22-63DF-CD12-A83CB6A3D6D4}" dt="2024-04-08T22:10:28.101" v="204"/>
          <ac:spMkLst>
            <pc:docMk/>
            <pc:sldMk cId="403773420" sldId="289"/>
            <ac:spMk id="2" creationId="{8D3B5396-FFCE-C377-A917-7715017B2866}"/>
          </ac:spMkLst>
        </pc:spChg>
        <pc:spChg chg="del">
          <ac:chgData name="Alvarez, Coby B" userId="S::calvar108@calstatela.edu::05ed7ff8-2629-4ca2-807c-a25df4b938ea" providerId="AD" clId="Web-{DA752BF9-2C22-63DF-CD12-A83CB6A3D6D4}" dt="2024-04-08T22:10:30.398" v="205"/>
          <ac:spMkLst>
            <pc:docMk/>
            <pc:sldMk cId="403773420" sldId="289"/>
            <ac:spMk id="3" creationId="{7DF5128E-DC1E-562B-9C6E-AC2F48378283}"/>
          </ac:spMkLst>
        </pc:spChg>
      </pc:sldChg>
      <pc:sldChg chg="delSp">
        <pc:chgData name="Alvarez, Coby B" userId="S::calvar108@calstatela.edu::05ed7ff8-2629-4ca2-807c-a25df4b938ea" providerId="AD" clId="Web-{DA752BF9-2C22-63DF-CD12-A83CB6A3D6D4}" dt="2024-04-08T22:10:42.195" v="209"/>
        <pc:sldMkLst>
          <pc:docMk/>
          <pc:sldMk cId="2071004890" sldId="290"/>
        </pc:sldMkLst>
        <pc:spChg chg="del">
          <ac:chgData name="Alvarez, Coby B" userId="S::calvar108@calstatela.edu::05ed7ff8-2629-4ca2-807c-a25df4b938ea" providerId="AD" clId="Web-{DA752BF9-2C22-63DF-CD12-A83CB6A3D6D4}" dt="2024-04-08T22:10:39.633" v="208"/>
          <ac:spMkLst>
            <pc:docMk/>
            <pc:sldMk cId="2071004890" sldId="290"/>
            <ac:spMk id="2" creationId="{F08C2A27-73E1-F51E-4268-D28907446F04}"/>
          </ac:spMkLst>
        </pc:spChg>
        <pc:spChg chg="del">
          <ac:chgData name="Alvarez, Coby B" userId="S::calvar108@calstatela.edu::05ed7ff8-2629-4ca2-807c-a25df4b938ea" providerId="AD" clId="Web-{DA752BF9-2C22-63DF-CD12-A83CB6A3D6D4}" dt="2024-04-08T22:10:42.195" v="209"/>
          <ac:spMkLst>
            <pc:docMk/>
            <pc:sldMk cId="2071004890" sldId="290"/>
            <ac:spMk id="4" creationId="{290D854C-879E-2F41-19C7-E6D56FB7B02D}"/>
          </ac:spMkLst>
        </pc:spChg>
      </pc:sldChg>
      <pc:sldChg chg="delSp">
        <pc:chgData name="Alvarez, Coby B" userId="S::calvar108@calstatela.edu::05ed7ff8-2629-4ca2-807c-a25df4b938ea" providerId="AD" clId="Web-{DA752BF9-2C22-63DF-CD12-A83CB6A3D6D4}" dt="2024-04-08T22:10:46.133" v="211"/>
        <pc:sldMkLst>
          <pc:docMk/>
          <pc:sldMk cId="4244580079" sldId="292"/>
        </pc:sldMkLst>
        <pc:spChg chg="del">
          <ac:chgData name="Alvarez, Coby B" userId="S::calvar108@calstatela.edu::05ed7ff8-2629-4ca2-807c-a25df4b938ea" providerId="AD" clId="Web-{DA752BF9-2C22-63DF-CD12-A83CB6A3D6D4}" dt="2024-04-08T22:10:44.398" v="210"/>
          <ac:spMkLst>
            <pc:docMk/>
            <pc:sldMk cId="4244580079" sldId="292"/>
            <ac:spMk id="2" creationId="{F08C2A27-73E1-F51E-4268-D28907446F04}"/>
          </ac:spMkLst>
        </pc:spChg>
        <pc:spChg chg="del">
          <ac:chgData name="Alvarez, Coby B" userId="S::calvar108@calstatela.edu::05ed7ff8-2629-4ca2-807c-a25df4b938ea" providerId="AD" clId="Web-{DA752BF9-2C22-63DF-CD12-A83CB6A3D6D4}" dt="2024-04-08T22:10:46.133" v="211"/>
          <ac:spMkLst>
            <pc:docMk/>
            <pc:sldMk cId="4244580079" sldId="292"/>
            <ac:spMk id="4" creationId="{290D854C-879E-2F41-19C7-E6D56FB7B02D}"/>
          </ac:spMkLst>
        </pc:spChg>
      </pc:sldChg>
    </pc:docChg>
  </pc:docChgLst>
  <pc:docChgLst>
    <pc:chgData name="Vergara, Erick Jerson B" userId="S::evergar9@calstatela.edu::958b5481-94d4-427a-83ce-d2fbf6dc3046" providerId="AD" clId="Web-{539A2405-1C3A-816A-8857-EBDDD581D578}"/>
    <pc:docChg chg="modSld">
      <pc:chgData name="Vergara, Erick Jerson B" userId="S::evergar9@calstatela.edu::958b5481-94d4-427a-83ce-d2fbf6dc3046" providerId="AD" clId="Web-{539A2405-1C3A-816A-8857-EBDDD581D578}" dt="2024-04-08T07:54:38.137" v="1340" actId="20577"/>
      <pc:docMkLst>
        <pc:docMk/>
      </pc:docMkLst>
      <pc:sldChg chg="modSp modNotes">
        <pc:chgData name="Vergara, Erick Jerson B" userId="S::evergar9@calstatela.edu::958b5481-94d4-427a-83ce-d2fbf6dc3046" providerId="AD" clId="Web-{539A2405-1C3A-816A-8857-EBDDD581D578}" dt="2024-04-08T07:54:38.137" v="1340" actId="20577"/>
        <pc:sldMkLst>
          <pc:docMk/>
          <pc:sldMk cId="0" sldId="269"/>
        </pc:sldMkLst>
        <pc:spChg chg="mod">
          <ac:chgData name="Vergara, Erick Jerson B" userId="S::evergar9@calstatela.edu::958b5481-94d4-427a-83ce-d2fbf6dc3046" providerId="AD" clId="Web-{539A2405-1C3A-816A-8857-EBDDD581D578}" dt="2024-04-08T07:54:38.137" v="1340" actId="20577"/>
          <ac:spMkLst>
            <pc:docMk/>
            <pc:sldMk cId="0" sldId="269"/>
            <ac:spMk id="237" creationId="{00000000-0000-0000-0000-000000000000}"/>
          </ac:spMkLst>
        </pc:spChg>
      </pc:sldChg>
      <pc:sldChg chg="modSp">
        <pc:chgData name="Vergara, Erick Jerson B" userId="S::evergar9@calstatela.edu::958b5481-94d4-427a-83ce-d2fbf6dc3046" providerId="AD" clId="Web-{539A2405-1C3A-816A-8857-EBDDD581D578}" dt="2024-04-08T07:38:14.860" v="787" actId="20577"/>
        <pc:sldMkLst>
          <pc:docMk/>
          <pc:sldMk cId="418185092" sldId="283"/>
        </pc:sldMkLst>
        <pc:spChg chg="mod">
          <ac:chgData name="Vergara, Erick Jerson B" userId="S::evergar9@calstatela.edu::958b5481-94d4-427a-83ce-d2fbf6dc3046" providerId="AD" clId="Web-{539A2405-1C3A-816A-8857-EBDDD581D578}" dt="2024-04-08T07:38:14.860" v="787" actId="20577"/>
          <ac:spMkLst>
            <pc:docMk/>
            <pc:sldMk cId="418185092" sldId="283"/>
            <ac:spMk id="237" creationId="{00000000-0000-0000-0000-000000000000}"/>
          </ac:spMkLst>
        </pc:spChg>
      </pc:sldChg>
    </pc:docChg>
  </pc:docChgLst>
  <pc:docChgLst>
    <pc:chgData name="Kotian, Shivani" userId="S::skotian@calstatela.edu::12a5e22a-5998-4487-94b3-1309c399efc2" providerId="AD" clId="Web-{9A715B88-8D44-4AD2-1768-79B674FAC5E7}"/>
    <pc:docChg chg="modSld">
      <pc:chgData name="Kotian, Shivani" userId="S::skotian@calstatela.edu::12a5e22a-5998-4487-94b3-1309c399efc2" providerId="AD" clId="Web-{9A715B88-8D44-4AD2-1768-79B674FAC5E7}" dt="2024-04-02T04:09:59.376" v="2" actId="20577"/>
      <pc:docMkLst>
        <pc:docMk/>
      </pc:docMkLst>
      <pc:sldChg chg="modSp">
        <pc:chgData name="Kotian, Shivani" userId="S::skotian@calstatela.edu::12a5e22a-5998-4487-94b3-1309c399efc2" providerId="AD" clId="Web-{9A715B88-8D44-4AD2-1768-79B674FAC5E7}" dt="2024-04-02T04:09:53.844" v="0" actId="20577"/>
        <pc:sldMkLst>
          <pc:docMk/>
          <pc:sldMk cId="2386507474" sldId="282"/>
        </pc:sldMkLst>
        <pc:spChg chg="mod">
          <ac:chgData name="Kotian, Shivani" userId="S::skotian@calstatela.edu::12a5e22a-5998-4487-94b3-1309c399efc2" providerId="AD" clId="Web-{9A715B88-8D44-4AD2-1768-79B674FAC5E7}" dt="2024-04-02T04:09:53.844" v="0" actId="20577"/>
          <ac:spMkLst>
            <pc:docMk/>
            <pc:sldMk cId="2386507474" sldId="282"/>
            <ac:spMk id="2" creationId="{939F9FD0-658E-C4D7-DFF0-D4BBC3AC54CF}"/>
          </ac:spMkLst>
        </pc:spChg>
      </pc:sldChg>
      <pc:sldChg chg="modSp">
        <pc:chgData name="Kotian, Shivani" userId="S::skotian@calstatela.edu::12a5e22a-5998-4487-94b3-1309c399efc2" providerId="AD" clId="Web-{9A715B88-8D44-4AD2-1768-79B674FAC5E7}" dt="2024-04-02T04:09:59.376" v="2" actId="20577"/>
        <pc:sldMkLst>
          <pc:docMk/>
          <pc:sldMk cId="3486046355" sldId="284"/>
        </pc:sldMkLst>
        <pc:spChg chg="mod">
          <ac:chgData name="Kotian, Shivani" userId="S::skotian@calstatela.edu::12a5e22a-5998-4487-94b3-1309c399efc2" providerId="AD" clId="Web-{9A715B88-8D44-4AD2-1768-79B674FAC5E7}" dt="2024-04-02T04:09:59.376" v="2" actId="20577"/>
          <ac:spMkLst>
            <pc:docMk/>
            <pc:sldMk cId="3486046355" sldId="284"/>
            <ac:spMk id="2" creationId="{D033580E-B9CB-BC3E-C453-9CB595A323F1}"/>
          </ac:spMkLst>
        </pc:spChg>
      </pc:sldChg>
    </pc:docChg>
  </pc:docChgLst>
  <pc:docChgLst>
    <pc:chgData name="Hernandez, Daniel" userId="S::dherna197@calstatela.edu::6a0dfaf4-2867-4d40-98e2-df9da2d9c421" providerId="AD" clId="Web-{357C928B-4789-328D-744D-6676D248F70B}"/>
    <pc:docChg chg="modSld">
      <pc:chgData name="Hernandez, Daniel" userId="S::dherna197@calstatela.edu::6a0dfaf4-2867-4d40-98e2-df9da2d9c421" providerId="AD" clId="Web-{357C928B-4789-328D-744D-6676D248F70B}" dt="2024-04-08T08:43:22.434" v="46" actId="20577"/>
      <pc:docMkLst>
        <pc:docMk/>
      </pc:docMkLst>
      <pc:sldChg chg="addSp delSp modSp">
        <pc:chgData name="Hernandez, Daniel" userId="S::dherna197@calstatela.edu::6a0dfaf4-2867-4d40-98e2-df9da2d9c421" providerId="AD" clId="Web-{357C928B-4789-328D-744D-6676D248F70B}" dt="2024-04-08T08:43:22.434" v="46" actId="20577"/>
        <pc:sldMkLst>
          <pc:docMk/>
          <pc:sldMk cId="2772934497" sldId="288"/>
        </pc:sldMkLst>
        <pc:spChg chg="mod">
          <ac:chgData name="Hernandez, Daniel" userId="S::dherna197@calstatela.edu::6a0dfaf4-2867-4d40-98e2-df9da2d9c421" providerId="AD" clId="Web-{357C928B-4789-328D-744D-6676D248F70B}" dt="2024-04-08T08:43:22.434" v="46" actId="20577"/>
          <ac:spMkLst>
            <pc:docMk/>
            <pc:sldMk cId="2772934497" sldId="288"/>
            <ac:spMk id="216" creationId="{00000000-0000-0000-0000-000000000000}"/>
          </ac:spMkLst>
        </pc:spChg>
        <pc:picChg chg="add mod">
          <ac:chgData name="Hernandez, Daniel" userId="S::dherna197@calstatela.edu::6a0dfaf4-2867-4d40-98e2-df9da2d9c421" providerId="AD" clId="Web-{357C928B-4789-328D-744D-6676D248F70B}" dt="2024-04-08T08:42:23.432" v="11" actId="14100"/>
          <ac:picMkLst>
            <pc:docMk/>
            <pc:sldMk cId="2772934497" sldId="288"/>
            <ac:picMk id="3" creationId="{77DCFF09-60A0-7F0A-CF94-DFDCBD532B4B}"/>
          </ac:picMkLst>
        </pc:picChg>
        <pc:picChg chg="del">
          <ac:chgData name="Hernandez, Daniel" userId="S::dherna197@calstatela.edu::6a0dfaf4-2867-4d40-98e2-df9da2d9c421" providerId="AD" clId="Web-{357C928B-4789-328D-744D-6676D248F70B}" dt="2024-04-08T08:41:50.853" v="0"/>
          <ac:picMkLst>
            <pc:docMk/>
            <pc:sldMk cId="2772934497" sldId="288"/>
            <ac:picMk id="4" creationId="{B76FB369-1BD8-F140-5A69-4FFA962F8FE4}"/>
          </ac:picMkLst>
        </pc:picChg>
      </pc:sldChg>
    </pc:docChg>
  </pc:docChgLst>
  <pc:docChgLst>
    <pc:chgData name="Schablowski, Elias" userId="d113f6ec-202a-4306-8cae-2921496df402" providerId="ADAL" clId="{7499CFB2-4690-4D4A-BA9A-6B115D1FDDB2}"/>
    <pc:docChg chg="undo custSel addSld modSld">
      <pc:chgData name="Schablowski, Elias" userId="d113f6ec-202a-4306-8cae-2921496df402" providerId="ADAL" clId="{7499CFB2-4690-4D4A-BA9A-6B115D1FDDB2}" dt="2024-04-09T02:37:57.882" v="1758" actId="478"/>
      <pc:docMkLst>
        <pc:docMk/>
      </pc:docMkLst>
      <pc:sldChg chg="addSp modSp mod">
        <pc:chgData name="Schablowski, Elias" userId="d113f6ec-202a-4306-8cae-2921496df402" providerId="ADAL" clId="{7499CFB2-4690-4D4A-BA9A-6B115D1FDDB2}" dt="2024-03-26T20:30:15.332" v="65" actId="404"/>
        <pc:sldMkLst>
          <pc:docMk/>
          <pc:sldMk cId="0" sldId="256"/>
        </pc:sldMkLst>
        <pc:spChg chg="add mod">
          <ac:chgData name="Schablowski, Elias" userId="d113f6ec-202a-4306-8cae-2921496df402" providerId="ADAL" clId="{7499CFB2-4690-4D4A-BA9A-6B115D1FDDB2}" dt="2024-03-26T20:26:16.688" v="22"/>
          <ac:spMkLst>
            <pc:docMk/>
            <pc:sldMk cId="0" sldId="256"/>
            <ac:spMk id="2" creationId="{62E000BE-1329-8874-873F-F3488D04E300}"/>
          </ac:spMkLst>
        </pc:spChg>
        <pc:spChg chg="mod">
          <ac:chgData name="Schablowski, Elias" userId="d113f6ec-202a-4306-8cae-2921496df402" providerId="ADAL" clId="{7499CFB2-4690-4D4A-BA9A-6B115D1FDDB2}" dt="2024-03-26T20:28:44.546" v="38" actId="20577"/>
          <ac:spMkLst>
            <pc:docMk/>
            <pc:sldMk cId="0" sldId="256"/>
            <ac:spMk id="211" creationId="{00000000-0000-0000-0000-000000000000}"/>
          </ac:spMkLst>
        </pc:spChg>
        <pc:spChg chg="mod">
          <ac:chgData name="Schablowski, Elias" userId="d113f6ec-202a-4306-8cae-2921496df402" providerId="ADAL" clId="{7499CFB2-4690-4D4A-BA9A-6B115D1FDDB2}" dt="2024-03-26T20:30:15.332" v="65" actId="404"/>
          <ac:spMkLst>
            <pc:docMk/>
            <pc:sldMk cId="0" sldId="256"/>
            <ac:spMk id="212" creationId="{00000000-0000-0000-0000-000000000000}"/>
          </ac:spMkLst>
        </pc:spChg>
      </pc:sldChg>
      <pc:sldChg chg="addSp modSp mod">
        <pc:chgData name="Schablowski, Elias" userId="d113f6ec-202a-4306-8cae-2921496df402" providerId="ADAL" clId="{7499CFB2-4690-4D4A-BA9A-6B115D1FDDB2}" dt="2024-03-26T20:25:09.256" v="4" actId="20577"/>
        <pc:sldMkLst>
          <pc:docMk/>
          <pc:sldMk cId="0" sldId="257"/>
        </pc:sldMkLst>
        <pc:spChg chg="add mod">
          <ac:chgData name="Schablowski, Elias" userId="d113f6ec-202a-4306-8cae-2921496df402" providerId="ADAL" clId="{7499CFB2-4690-4D4A-BA9A-6B115D1FDDB2}" dt="2024-03-26T20:25:09.256" v="4" actId="20577"/>
          <ac:spMkLst>
            <pc:docMk/>
            <pc:sldMk cId="0" sldId="257"/>
            <ac:spMk id="2" creationId="{98756CC8-0737-9FA0-B905-C05F2E51EBF2}"/>
          </ac:spMkLst>
        </pc:spChg>
      </pc:sldChg>
      <pc:sldChg chg="addSp delSp modSp mod">
        <pc:chgData name="Schablowski, Elias" userId="d113f6ec-202a-4306-8cae-2921496df402" providerId="ADAL" clId="{7499CFB2-4690-4D4A-BA9A-6B115D1FDDB2}" dt="2024-04-05T17:04:41.451" v="739" actId="20577"/>
        <pc:sldMkLst>
          <pc:docMk/>
          <pc:sldMk cId="0" sldId="260"/>
        </pc:sldMkLst>
        <pc:spChg chg="add mod">
          <ac:chgData name="Schablowski, Elias" userId="d113f6ec-202a-4306-8cae-2921496df402" providerId="ADAL" clId="{7499CFB2-4690-4D4A-BA9A-6B115D1FDDB2}" dt="2024-03-26T20:25:17.516" v="7"/>
          <ac:spMkLst>
            <pc:docMk/>
            <pc:sldMk cId="0" sldId="260"/>
            <ac:spMk id="2" creationId="{9533CD4B-B114-0527-6BD1-3F046EB3FFAC}"/>
          </ac:spMkLst>
        </pc:spChg>
        <pc:spChg chg="mod">
          <ac:chgData name="Schablowski, Elias" userId="d113f6ec-202a-4306-8cae-2921496df402" providerId="ADAL" clId="{7499CFB2-4690-4D4A-BA9A-6B115D1FDDB2}" dt="2024-04-05T17:04:41.451" v="739" actId="20577"/>
          <ac:spMkLst>
            <pc:docMk/>
            <pc:sldMk cId="0" sldId="260"/>
            <ac:spMk id="5" creationId="{4CAD9406-A235-1D44-848D-42392CC4CB13}"/>
          </ac:spMkLst>
        </pc:spChg>
        <pc:graphicFrameChg chg="add del mod modGraphic">
          <ac:chgData name="Schablowski, Elias" userId="d113f6ec-202a-4306-8cae-2921496df402" providerId="ADAL" clId="{7499CFB2-4690-4D4A-BA9A-6B115D1FDDB2}" dt="2024-04-05T17:02:38.901" v="501" actId="478"/>
          <ac:graphicFrameMkLst>
            <pc:docMk/>
            <pc:sldMk cId="0" sldId="260"/>
            <ac:graphicFrameMk id="3" creationId="{362FA4C2-E1D4-AD85-2DFE-F5026A787412}"/>
          </ac:graphicFrameMkLst>
        </pc:graphicFrameChg>
      </pc:sldChg>
      <pc:sldChg chg="addSp delSp modSp mod">
        <pc:chgData name="Schablowski, Elias" userId="d113f6ec-202a-4306-8cae-2921496df402" providerId="ADAL" clId="{7499CFB2-4690-4D4A-BA9A-6B115D1FDDB2}" dt="2024-04-09T02:37:55.060" v="1757" actId="478"/>
        <pc:sldMkLst>
          <pc:docMk/>
          <pc:sldMk cId="0" sldId="269"/>
        </pc:sldMkLst>
        <pc:spChg chg="add del mod">
          <ac:chgData name="Schablowski, Elias" userId="d113f6ec-202a-4306-8cae-2921496df402" providerId="ADAL" clId="{7499CFB2-4690-4D4A-BA9A-6B115D1FDDB2}" dt="2024-04-09T02:37:55.060" v="1757" actId="478"/>
          <ac:spMkLst>
            <pc:docMk/>
            <pc:sldMk cId="0" sldId="269"/>
            <ac:spMk id="2" creationId="{49F8FBB5-F720-5525-7328-6DB1BC4DD3B5}"/>
          </ac:spMkLst>
        </pc:spChg>
      </pc:sldChg>
      <pc:sldChg chg="addSp delSp modSp mod">
        <pc:chgData name="Schablowski, Elias" userId="d113f6ec-202a-4306-8cae-2921496df402" providerId="ADAL" clId="{7499CFB2-4690-4D4A-BA9A-6B115D1FDDB2}" dt="2024-04-09T02:37:57.882" v="1758" actId="478"/>
        <pc:sldMkLst>
          <pc:docMk/>
          <pc:sldMk cId="0" sldId="271"/>
        </pc:sldMkLst>
        <pc:spChg chg="add del mod">
          <ac:chgData name="Schablowski, Elias" userId="d113f6ec-202a-4306-8cae-2921496df402" providerId="ADAL" clId="{7499CFB2-4690-4D4A-BA9A-6B115D1FDDB2}" dt="2024-04-09T02:37:57.882" v="1758" actId="478"/>
          <ac:spMkLst>
            <pc:docMk/>
            <pc:sldMk cId="0" sldId="271"/>
            <ac:spMk id="2" creationId="{95BA6EBF-F52D-12B5-EC2C-8B00C6291A82}"/>
          </ac:spMkLst>
        </pc:spChg>
        <pc:spChg chg="mod">
          <ac:chgData name="Schablowski, Elias" userId="d113f6ec-202a-4306-8cae-2921496df402" providerId="ADAL" clId="{7499CFB2-4690-4D4A-BA9A-6B115D1FDDB2}" dt="2024-04-09T02:37:46.947" v="1756"/>
          <ac:spMkLst>
            <pc:docMk/>
            <pc:sldMk cId="0" sldId="271"/>
            <ac:spMk id="241" creationId="{00000000-0000-0000-0000-000000000000}"/>
          </ac:spMkLst>
        </pc:spChg>
      </pc:sldChg>
      <pc:sldChg chg="addSp modSp">
        <pc:chgData name="Schablowski, Elias" userId="d113f6ec-202a-4306-8cae-2921496df402" providerId="ADAL" clId="{7499CFB2-4690-4D4A-BA9A-6B115D1FDDB2}" dt="2024-03-26T20:25:14.666" v="5"/>
        <pc:sldMkLst>
          <pc:docMk/>
          <pc:sldMk cId="3310005630" sldId="273"/>
        </pc:sldMkLst>
        <pc:spChg chg="add mod">
          <ac:chgData name="Schablowski, Elias" userId="d113f6ec-202a-4306-8cae-2921496df402" providerId="ADAL" clId="{7499CFB2-4690-4D4A-BA9A-6B115D1FDDB2}" dt="2024-03-26T20:25:14.666" v="5"/>
          <ac:spMkLst>
            <pc:docMk/>
            <pc:sldMk cId="3310005630" sldId="273"/>
            <ac:spMk id="2" creationId="{A14104C8-8B69-8693-A1FB-EF045508BF8C}"/>
          </ac:spMkLst>
        </pc:spChg>
      </pc:sldChg>
      <pc:sldChg chg="addSp modSp">
        <pc:chgData name="Schablowski, Elias" userId="d113f6ec-202a-4306-8cae-2921496df402" providerId="ADAL" clId="{7499CFB2-4690-4D4A-BA9A-6B115D1FDDB2}" dt="2024-03-26T20:25:41.900" v="14"/>
        <pc:sldMkLst>
          <pc:docMk/>
          <pc:sldMk cId="2386507474" sldId="282"/>
        </pc:sldMkLst>
        <pc:spChg chg="add mod">
          <ac:chgData name="Schablowski, Elias" userId="d113f6ec-202a-4306-8cae-2921496df402" providerId="ADAL" clId="{7499CFB2-4690-4D4A-BA9A-6B115D1FDDB2}" dt="2024-03-26T20:25:41.900" v="14"/>
          <ac:spMkLst>
            <pc:docMk/>
            <pc:sldMk cId="2386507474" sldId="282"/>
            <ac:spMk id="2" creationId="{939F9FD0-658E-C4D7-DFF0-D4BBC3AC54CF}"/>
          </ac:spMkLst>
        </pc:spChg>
      </pc:sldChg>
      <pc:sldChg chg="addSp modSp mod">
        <pc:chgData name="Schablowski, Elias" userId="d113f6ec-202a-4306-8cae-2921496df402" providerId="ADAL" clId="{7499CFB2-4690-4D4A-BA9A-6B115D1FDDB2}" dt="2024-04-09T01:28:13.030" v="1720"/>
        <pc:sldMkLst>
          <pc:docMk/>
          <pc:sldMk cId="418185092" sldId="283"/>
        </pc:sldMkLst>
        <pc:spChg chg="add mod">
          <ac:chgData name="Schablowski, Elias" userId="d113f6ec-202a-4306-8cae-2921496df402" providerId="ADAL" clId="{7499CFB2-4690-4D4A-BA9A-6B115D1FDDB2}" dt="2024-03-26T20:25:50.455" v="20"/>
          <ac:spMkLst>
            <pc:docMk/>
            <pc:sldMk cId="418185092" sldId="283"/>
            <ac:spMk id="2" creationId="{D9AFF9ED-8704-E83D-2D82-09EE228B53D6}"/>
          </ac:spMkLst>
        </pc:spChg>
        <pc:spChg chg="mod">
          <ac:chgData name="Schablowski, Elias" userId="d113f6ec-202a-4306-8cae-2921496df402" providerId="ADAL" clId="{7499CFB2-4690-4D4A-BA9A-6B115D1FDDB2}" dt="2024-04-09T01:28:13.030" v="1720"/>
          <ac:spMkLst>
            <pc:docMk/>
            <pc:sldMk cId="418185092" sldId="283"/>
            <ac:spMk id="237" creationId="{00000000-0000-0000-0000-000000000000}"/>
          </ac:spMkLst>
        </pc:spChg>
      </pc:sldChg>
      <pc:sldChg chg="addSp modSp">
        <pc:chgData name="Schablowski, Elias" userId="d113f6ec-202a-4306-8cae-2921496df402" providerId="ADAL" clId="{7499CFB2-4690-4D4A-BA9A-6B115D1FDDB2}" dt="2024-03-26T20:25:42.949" v="15"/>
        <pc:sldMkLst>
          <pc:docMk/>
          <pc:sldMk cId="3486046355" sldId="284"/>
        </pc:sldMkLst>
        <pc:spChg chg="add mod">
          <ac:chgData name="Schablowski, Elias" userId="d113f6ec-202a-4306-8cae-2921496df402" providerId="ADAL" clId="{7499CFB2-4690-4D4A-BA9A-6B115D1FDDB2}" dt="2024-03-26T20:25:42.949" v="15"/>
          <ac:spMkLst>
            <pc:docMk/>
            <pc:sldMk cId="3486046355" sldId="284"/>
            <ac:spMk id="2" creationId="{D033580E-B9CB-BC3E-C453-9CB595A323F1}"/>
          </ac:spMkLst>
        </pc:spChg>
      </pc:sldChg>
      <pc:sldChg chg="addSp modSp">
        <pc:chgData name="Schablowski, Elias" userId="d113f6ec-202a-4306-8cae-2921496df402" providerId="ADAL" clId="{7499CFB2-4690-4D4A-BA9A-6B115D1FDDB2}" dt="2024-03-26T20:25:43.781" v="16"/>
        <pc:sldMkLst>
          <pc:docMk/>
          <pc:sldMk cId="1889926647" sldId="285"/>
        </pc:sldMkLst>
        <pc:spChg chg="add mod">
          <ac:chgData name="Schablowski, Elias" userId="d113f6ec-202a-4306-8cae-2921496df402" providerId="ADAL" clId="{7499CFB2-4690-4D4A-BA9A-6B115D1FDDB2}" dt="2024-03-26T20:25:43.781" v="16"/>
          <ac:spMkLst>
            <pc:docMk/>
            <pc:sldMk cId="1889926647" sldId="285"/>
            <ac:spMk id="2" creationId="{F8A24AD4-C1A9-F1FB-811D-7ADF0BFDF798}"/>
          </ac:spMkLst>
        </pc:spChg>
      </pc:sldChg>
      <pc:sldChg chg="addSp modSp mod">
        <pc:chgData name="Schablowski, Elias" userId="d113f6ec-202a-4306-8cae-2921496df402" providerId="ADAL" clId="{7499CFB2-4690-4D4A-BA9A-6B115D1FDDB2}" dt="2024-04-09T02:34:35.525" v="1737" actId="14826"/>
        <pc:sldMkLst>
          <pc:docMk/>
          <pc:sldMk cId="827242623" sldId="286"/>
        </pc:sldMkLst>
        <pc:spChg chg="add mod">
          <ac:chgData name="Schablowski, Elias" userId="d113f6ec-202a-4306-8cae-2921496df402" providerId="ADAL" clId="{7499CFB2-4690-4D4A-BA9A-6B115D1FDDB2}" dt="2024-03-26T20:25:45.076" v="17"/>
          <ac:spMkLst>
            <pc:docMk/>
            <pc:sldMk cId="827242623" sldId="286"/>
            <ac:spMk id="2" creationId="{14E81057-B89E-0F66-91EF-AF55DE779EF3}"/>
          </ac:spMkLst>
        </pc:spChg>
        <pc:spChg chg="mod">
          <ac:chgData name="Schablowski, Elias" userId="d113f6ec-202a-4306-8cae-2921496df402" providerId="ADAL" clId="{7499CFB2-4690-4D4A-BA9A-6B115D1FDDB2}" dt="2024-04-05T17:12:58.785" v="1377" actId="20577"/>
          <ac:spMkLst>
            <pc:docMk/>
            <pc:sldMk cId="827242623" sldId="286"/>
            <ac:spMk id="216" creationId="{00000000-0000-0000-0000-000000000000}"/>
          </ac:spMkLst>
        </pc:spChg>
        <pc:picChg chg="mod">
          <ac:chgData name="Schablowski, Elias" userId="d113f6ec-202a-4306-8cae-2921496df402" providerId="ADAL" clId="{7499CFB2-4690-4D4A-BA9A-6B115D1FDDB2}" dt="2024-04-09T02:34:35.525" v="1737" actId="14826"/>
          <ac:picMkLst>
            <pc:docMk/>
            <pc:sldMk cId="827242623" sldId="286"/>
            <ac:picMk id="1026" creationId="{24C43EE2-3CB6-7E4D-B473-BBEBD5FC6938}"/>
          </ac:picMkLst>
        </pc:picChg>
      </pc:sldChg>
      <pc:sldChg chg="addSp modSp">
        <pc:chgData name="Schablowski, Elias" userId="d113f6ec-202a-4306-8cae-2921496df402" providerId="ADAL" clId="{7499CFB2-4690-4D4A-BA9A-6B115D1FDDB2}" dt="2024-03-26T20:25:45.985" v="18"/>
        <pc:sldMkLst>
          <pc:docMk/>
          <pc:sldMk cId="2319323123" sldId="287"/>
        </pc:sldMkLst>
        <pc:spChg chg="add mod">
          <ac:chgData name="Schablowski, Elias" userId="d113f6ec-202a-4306-8cae-2921496df402" providerId="ADAL" clId="{7499CFB2-4690-4D4A-BA9A-6B115D1FDDB2}" dt="2024-03-26T20:25:45.985" v="18"/>
          <ac:spMkLst>
            <pc:docMk/>
            <pc:sldMk cId="2319323123" sldId="287"/>
            <ac:spMk id="2" creationId="{11B1C477-D726-4E7D-DF8A-0D1FB2919F07}"/>
          </ac:spMkLst>
        </pc:spChg>
      </pc:sldChg>
      <pc:sldChg chg="addSp modSp">
        <pc:chgData name="Schablowski, Elias" userId="d113f6ec-202a-4306-8cae-2921496df402" providerId="ADAL" clId="{7499CFB2-4690-4D4A-BA9A-6B115D1FDDB2}" dt="2024-03-26T20:25:46.907" v="19"/>
        <pc:sldMkLst>
          <pc:docMk/>
          <pc:sldMk cId="2772934497" sldId="288"/>
        </pc:sldMkLst>
        <pc:spChg chg="add mod">
          <ac:chgData name="Schablowski, Elias" userId="d113f6ec-202a-4306-8cae-2921496df402" providerId="ADAL" clId="{7499CFB2-4690-4D4A-BA9A-6B115D1FDDB2}" dt="2024-03-26T20:25:46.907" v="19"/>
          <ac:spMkLst>
            <pc:docMk/>
            <pc:sldMk cId="2772934497" sldId="288"/>
            <ac:spMk id="2" creationId="{0CCCA8E7-C096-200B-08D5-195EFDC3B15C}"/>
          </ac:spMkLst>
        </pc:spChg>
      </pc:sldChg>
      <pc:sldChg chg="addSp modSp mod">
        <pc:chgData name="Schablowski, Elias" userId="d113f6ec-202a-4306-8cae-2921496df402" providerId="ADAL" clId="{7499CFB2-4690-4D4A-BA9A-6B115D1FDDB2}" dt="2024-04-05T17:51:57.754" v="1709" actId="20577"/>
        <pc:sldMkLst>
          <pc:docMk/>
          <pc:sldMk cId="403773420" sldId="289"/>
        </pc:sldMkLst>
        <pc:spChg chg="add mod">
          <ac:chgData name="Schablowski, Elias" userId="d113f6ec-202a-4306-8cae-2921496df402" providerId="ADAL" clId="{7499CFB2-4690-4D4A-BA9A-6B115D1FDDB2}" dt="2024-03-26T20:25:16.315" v="6"/>
          <ac:spMkLst>
            <pc:docMk/>
            <pc:sldMk cId="403773420" sldId="289"/>
            <ac:spMk id="2" creationId="{8D3B5396-FFCE-C377-A917-7715017B2866}"/>
          </ac:spMkLst>
        </pc:spChg>
        <pc:spChg chg="add mod">
          <ac:chgData name="Schablowski, Elias" userId="d113f6ec-202a-4306-8cae-2921496df402" providerId="ADAL" clId="{7499CFB2-4690-4D4A-BA9A-6B115D1FDDB2}" dt="2024-04-05T17:14:46.744" v="1380"/>
          <ac:spMkLst>
            <pc:docMk/>
            <pc:sldMk cId="403773420" sldId="289"/>
            <ac:spMk id="3" creationId="{7DF5128E-DC1E-562B-9C6E-AC2F48378283}"/>
          </ac:spMkLst>
        </pc:spChg>
        <pc:spChg chg="mod">
          <ac:chgData name="Schablowski, Elias" userId="d113f6ec-202a-4306-8cae-2921496df402" providerId="ADAL" clId="{7499CFB2-4690-4D4A-BA9A-6B115D1FDDB2}" dt="2024-04-05T17:51:57.754" v="1709" actId="20577"/>
          <ac:spMkLst>
            <pc:docMk/>
            <pc:sldMk cId="403773420" sldId="289"/>
            <ac:spMk id="5" creationId="{4CAD9406-A235-1D44-848D-42392CC4CB13}"/>
          </ac:spMkLst>
        </pc:spChg>
      </pc:sldChg>
      <pc:sldChg chg="addSp modSp mod">
        <pc:chgData name="Schablowski, Elias" userId="d113f6ec-202a-4306-8cae-2921496df402" providerId="ADAL" clId="{7499CFB2-4690-4D4A-BA9A-6B115D1FDDB2}" dt="2024-04-05T17:53:22.654" v="1716" actId="1076"/>
        <pc:sldMkLst>
          <pc:docMk/>
          <pc:sldMk cId="2071004890" sldId="290"/>
        </pc:sldMkLst>
        <pc:spChg chg="add mod">
          <ac:chgData name="Schablowski, Elias" userId="d113f6ec-202a-4306-8cae-2921496df402" providerId="ADAL" clId="{7499CFB2-4690-4D4A-BA9A-6B115D1FDDB2}" dt="2024-03-26T20:25:37.461" v="13" actId="20577"/>
          <ac:spMkLst>
            <pc:docMk/>
            <pc:sldMk cId="2071004890" sldId="290"/>
            <ac:spMk id="2" creationId="{F08C2A27-73E1-F51E-4268-D28907446F04}"/>
          </ac:spMkLst>
        </pc:spChg>
        <pc:spChg chg="mod">
          <ac:chgData name="Schablowski, Elias" userId="d113f6ec-202a-4306-8cae-2921496df402" providerId="ADAL" clId="{7499CFB2-4690-4D4A-BA9A-6B115D1FDDB2}" dt="2024-04-05T16:34:46.572" v="248" actId="14100"/>
          <ac:spMkLst>
            <pc:docMk/>
            <pc:sldMk cId="2071004890" sldId="290"/>
            <ac:spMk id="5" creationId="{4CAD9406-A235-1D44-848D-42392CC4CB13}"/>
          </ac:spMkLst>
        </pc:spChg>
        <pc:spChg chg="mod">
          <ac:chgData name="Schablowski, Elias" userId="d113f6ec-202a-4306-8cae-2921496df402" providerId="ADAL" clId="{7499CFB2-4690-4D4A-BA9A-6B115D1FDDB2}" dt="2024-04-05T16:32:50.171" v="69" actId="20577"/>
          <ac:spMkLst>
            <pc:docMk/>
            <pc:sldMk cId="2071004890" sldId="290"/>
            <ac:spMk id="221" creationId="{00000000-0000-0000-0000-000000000000}"/>
          </ac:spMkLst>
        </pc:spChg>
        <pc:picChg chg="add mod modCrop">
          <ac:chgData name="Schablowski, Elias" userId="d113f6ec-202a-4306-8cae-2921496df402" providerId="ADAL" clId="{7499CFB2-4690-4D4A-BA9A-6B115D1FDDB2}" dt="2024-04-05T17:53:22.654" v="1716" actId="1076"/>
          <ac:picMkLst>
            <pc:docMk/>
            <pc:sldMk cId="2071004890" sldId="290"/>
            <ac:picMk id="6" creationId="{6421140F-008A-E472-95F3-6301F75A7BC3}"/>
          </ac:picMkLst>
        </pc:picChg>
      </pc:sldChg>
      <pc:sldChg chg="delSp modSp add mod modTransition">
        <pc:chgData name="Schablowski, Elias" userId="d113f6ec-202a-4306-8cae-2921496df402" providerId="ADAL" clId="{7499CFB2-4690-4D4A-BA9A-6B115D1FDDB2}" dt="2024-04-05T17:52:58.254" v="1715"/>
        <pc:sldMkLst>
          <pc:docMk/>
          <pc:sldMk cId="4244580079" sldId="292"/>
        </pc:sldMkLst>
        <pc:spChg chg="del">
          <ac:chgData name="Schablowski, Elias" userId="d113f6ec-202a-4306-8cae-2921496df402" providerId="ADAL" clId="{7499CFB2-4690-4D4A-BA9A-6B115D1FDDB2}" dt="2024-04-05T17:52:19.948" v="1711" actId="478"/>
          <ac:spMkLst>
            <pc:docMk/>
            <pc:sldMk cId="4244580079" sldId="292"/>
            <ac:spMk id="5" creationId="{4CAD9406-A235-1D44-848D-42392CC4CB13}"/>
          </ac:spMkLst>
        </pc:spChg>
        <pc:picChg chg="mod modCrop">
          <ac:chgData name="Schablowski, Elias" userId="d113f6ec-202a-4306-8cae-2921496df402" providerId="ADAL" clId="{7499CFB2-4690-4D4A-BA9A-6B115D1FDDB2}" dt="2024-04-05T17:52:53.104" v="1714" actId="1076"/>
          <ac:picMkLst>
            <pc:docMk/>
            <pc:sldMk cId="4244580079" sldId="292"/>
            <ac:picMk id="6" creationId="{6421140F-008A-E472-95F3-6301F75A7BC3}"/>
          </ac:picMkLst>
        </pc:picChg>
      </pc:sldChg>
    </pc:docChg>
  </pc:docChgLst>
  <pc:docChgLst>
    <pc:chgData name="Hernandez, Daniel" userId="6a0dfaf4-2867-4d40-98e2-df9da2d9c421" providerId="ADAL" clId="{EB129D91-3996-4011-9D13-086257504BD0}"/>
    <pc:docChg chg="custSel addSld modSld">
      <pc:chgData name="Hernandez, Daniel" userId="6a0dfaf4-2867-4d40-98e2-df9da2d9c421" providerId="ADAL" clId="{EB129D91-3996-4011-9D13-086257504BD0}" dt="2024-04-05T03:07:29.588" v="301"/>
      <pc:docMkLst>
        <pc:docMk/>
      </pc:docMkLst>
      <pc:sldChg chg="modSp mod">
        <pc:chgData name="Hernandez, Daniel" userId="6a0dfaf4-2867-4d40-98e2-df9da2d9c421" providerId="ADAL" clId="{EB129D91-3996-4011-9D13-086257504BD0}" dt="2024-04-05T03:07:29.588" v="301"/>
        <pc:sldMkLst>
          <pc:docMk/>
          <pc:sldMk cId="0" sldId="271"/>
        </pc:sldMkLst>
        <pc:spChg chg="mod">
          <ac:chgData name="Hernandez, Daniel" userId="6a0dfaf4-2867-4d40-98e2-df9da2d9c421" providerId="ADAL" clId="{EB129D91-3996-4011-9D13-086257504BD0}" dt="2024-04-05T03:07:29.588" v="301"/>
          <ac:spMkLst>
            <pc:docMk/>
            <pc:sldMk cId="0" sldId="271"/>
            <ac:spMk id="241" creationId="{00000000-0000-0000-0000-000000000000}"/>
          </ac:spMkLst>
        </pc:spChg>
      </pc:sldChg>
      <pc:sldChg chg="addSp delSp modSp mod">
        <pc:chgData name="Hernandez, Daniel" userId="6a0dfaf4-2867-4d40-98e2-df9da2d9c421" providerId="ADAL" clId="{EB129D91-3996-4011-9D13-086257504BD0}" dt="2024-04-05T02:58:22.436" v="182" actId="255"/>
        <pc:sldMkLst>
          <pc:docMk/>
          <pc:sldMk cId="2319323123" sldId="287"/>
        </pc:sldMkLst>
        <pc:spChg chg="mod">
          <ac:chgData name="Hernandez, Daniel" userId="6a0dfaf4-2867-4d40-98e2-df9da2d9c421" providerId="ADAL" clId="{EB129D91-3996-4011-9D13-086257504BD0}" dt="2024-04-05T02:58:22.436" v="182" actId="255"/>
          <ac:spMkLst>
            <pc:docMk/>
            <pc:sldMk cId="2319323123" sldId="287"/>
            <ac:spMk id="216" creationId="{00000000-0000-0000-0000-000000000000}"/>
          </ac:spMkLst>
        </pc:spChg>
        <pc:picChg chg="add mod">
          <ac:chgData name="Hernandez, Daniel" userId="6a0dfaf4-2867-4d40-98e2-df9da2d9c421" providerId="ADAL" clId="{EB129D91-3996-4011-9D13-086257504BD0}" dt="2024-04-05T02:53:58.948" v="56" actId="1076"/>
          <ac:picMkLst>
            <pc:docMk/>
            <pc:sldMk cId="2319323123" sldId="287"/>
            <ac:picMk id="4" creationId="{22727682-D589-41D5-F94B-6E423ED96C77}"/>
          </ac:picMkLst>
        </pc:picChg>
        <pc:picChg chg="del">
          <ac:chgData name="Hernandez, Daniel" userId="6a0dfaf4-2867-4d40-98e2-df9da2d9c421" providerId="ADAL" clId="{EB129D91-3996-4011-9D13-086257504BD0}" dt="2024-04-05T02:53:31.587" v="50" actId="478"/>
          <ac:picMkLst>
            <pc:docMk/>
            <pc:sldMk cId="2319323123" sldId="287"/>
            <ac:picMk id="1026" creationId="{24C43EE2-3CB6-7E4D-B473-BBEBD5FC6938}"/>
          </ac:picMkLst>
        </pc:picChg>
      </pc:sldChg>
      <pc:sldChg chg="addSp delSp modSp mod">
        <pc:chgData name="Hernandez, Daniel" userId="6a0dfaf4-2867-4d40-98e2-df9da2d9c421" providerId="ADAL" clId="{EB129D91-3996-4011-9D13-086257504BD0}" dt="2024-04-05T03:01:39.953" v="300" actId="14100"/>
        <pc:sldMkLst>
          <pc:docMk/>
          <pc:sldMk cId="2772934497" sldId="288"/>
        </pc:sldMkLst>
        <pc:spChg chg="mod">
          <ac:chgData name="Hernandez, Daniel" userId="6a0dfaf4-2867-4d40-98e2-df9da2d9c421" providerId="ADAL" clId="{EB129D91-3996-4011-9D13-086257504BD0}" dt="2024-04-05T02:51:17.329" v="13" actId="14100"/>
          <ac:spMkLst>
            <pc:docMk/>
            <pc:sldMk cId="2772934497" sldId="288"/>
            <ac:spMk id="2" creationId="{0CCCA8E7-C096-200B-08D5-195EFDC3B15C}"/>
          </ac:spMkLst>
        </pc:spChg>
        <pc:spChg chg="mod">
          <ac:chgData name="Hernandez, Daniel" userId="6a0dfaf4-2867-4d40-98e2-df9da2d9c421" providerId="ADAL" clId="{EB129D91-3996-4011-9D13-086257504BD0}" dt="2024-04-05T02:59:02.555" v="287" actId="20577"/>
          <ac:spMkLst>
            <pc:docMk/>
            <pc:sldMk cId="2772934497" sldId="288"/>
            <ac:spMk id="216" creationId="{00000000-0000-0000-0000-000000000000}"/>
          </ac:spMkLst>
        </pc:spChg>
        <pc:picChg chg="add mod">
          <ac:chgData name="Hernandez, Daniel" userId="6a0dfaf4-2867-4d40-98e2-df9da2d9c421" providerId="ADAL" clId="{EB129D91-3996-4011-9D13-086257504BD0}" dt="2024-04-05T03:01:39.953" v="300" actId="14100"/>
          <ac:picMkLst>
            <pc:docMk/>
            <pc:sldMk cId="2772934497" sldId="288"/>
            <ac:picMk id="4" creationId="{B76FB369-1BD8-F140-5A69-4FFA962F8FE4}"/>
          </ac:picMkLst>
        </pc:picChg>
        <pc:picChg chg="del">
          <ac:chgData name="Hernandez, Daniel" userId="6a0dfaf4-2867-4d40-98e2-df9da2d9c421" providerId="ADAL" clId="{EB129D91-3996-4011-9D13-086257504BD0}" dt="2024-04-05T02:59:04.432" v="288" actId="478"/>
          <ac:picMkLst>
            <pc:docMk/>
            <pc:sldMk cId="2772934497" sldId="288"/>
            <ac:picMk id="1026" creationId="{24C43EE2-3CB6-7E4D-B473-BBEBD5FC6938}"/>
          </ac:picMkLst>
        </pc:picChg>
      </pc:sldChg>
      <pc:sldChg chg="modSp add mod">
        <pc:chgData name="Hernandez, Daniel" userId="6a0dfaf4-2867-4d40-98e2-df9da2d9c421" providerId="ADAL" clId="{EB129D91-3996-4011-9D13-086257504BD0}" dt="2024-04-05T02:58:07.007" v="180" actId="20577"/>
        <pc:sldMkLst>
          <pc:docMk/>
          <pc:sldMk cId="1035687706" sldId="291"/>
        </pc:sldMkLst>
        <pc:spChg chg="mod">
          <ac:chgData name="Hernandez, Daniel" userId="6a0dfaf4-2867-4d40-98e2-df9da2d9c421" providerId="ADAL" clId="{EB129D91-3996-4011-9D13-086257504BD0}" dt="2024-04-05T02:58:07.007" v="180" actId="20577"/>
          <ac:spMkLst>
            <pc:docMk/>
            <pc:sldMk cId="1035687706" sldId="291"/>
            <ac:spMk id="215" creationId="{00000000-0000-0000-0000-000000000000}"/>
          </ac:spMkLst>
        </pc:spChg>
      </pc:sldChg>
    </pc:docChg>
  </pc:docChgLst>
  <pc:docChgLst>
    <pc:chgData name="Vergara, Erick Jerson B" userId="S::evergar9@calstatela.edu::958b5481-94d4-427a-83ce-d2fbf6dc3046" providerId="AD" clId="Web-{051A97C9-6A12-41B4-6201-19EC4BBA8721}"/>
    <pc:docChg chg="modSld">
      <pc:chgData name="Vergara, Erick Jerson B" userId="S::evergar9@calstatela.edu::958b5481-94d4-427a-83ce-d2fbf6dc3046" providerId="AD" clId="Web-{051A97C9-6A12-41B4-6201-19EC4BBA8721}" dt="2024-04-05T20:59:12.897" v="112" actId="20577"/>
      <pc:docMkLst>
        <pc:docMk/>
      </pc:docMkLst>
      <pc:sldChg chg="modSp">
        <pc:chgData name="Vergara, Erick Jerson B" userId="S::evergar9@calstatela.edu::958b5481-94d4-427a-83ce-d2fbf6dc3046" providerId="AD" clId="Web-{051A97C9-6A12-41B4-6201-19EC4BBA8721}" dt="2024-04-05T20:59:12.897" v="112" actId="20577"/>
        <pc:sldMkLst>
          <pc:docMk/>
          <pc:sldMk cId="418185092" sldId="283"/>
        </pc:sldMkLst>
        <pc:spChg chg="mod">
          <ac:chgData name="Vergara, Erick Jerson B" userId="S::evergar9@calstatela.edu::958b5481-94d4-427a-83ce-d2fbf6dc3046" providerId="AD" clId="Web-{051A97C9-6A12-41B4-6201-19EC4BBA8721}" dt="2024-04-05T20:59:12.897" v="112" actId="20577"/>
          <ac:spMkLst>
            <pc:docMk/>
            <pc:sldMk cId="418185092" sldId="283"/>
            <ac:spMk id="237" creationId="{00000000-0000-0000-0000-000000000000}"/>
          </ac:spMkLst>
        </pc:spChg>
      </pc:sldChg>
    </pc:docChg>
  </pc:docChgLst>
  <pc:docChgLst>
    <pc:chgData name="Vergara, Erick Jerson B" userId="S::evergar9@calstatela.edu::958b5481-94d4-427a-83ce-d2fbf6dc3046" providerId="AD" clId="Web-{FC910AD9-965B-FD0C-A181-EF13D0F9CBD5}"/>
    <pc:docChg chg="modSld">
      <pc:chgData name="Vergara, Erick Jerson B" userId="S::evergar9@calstatela.edu::958b5481-94d4-427a-83ce-d2fbf6dc3046" providerId="AD" clId="Web-{FC910AD9-965B-FD0C-A181-EF13D0F9CBD5}" dt="2024-03-27T20:41:34.921" v="13" actId="20577"/>
      <pc:docMkLst>
        <pc:docMk/>
      </pc:docMkLst>
      <pc:sldChg chg="modSp">
        <pc:chgData name="Vergara, Erick Jerson B" userId="S::evergar9@calstatela.edu::958b5481-94d4-427a-83ce-d2fbf6dc3046" providerId="AD" clId="Web-{FC910AD9-965B-FD0C-A181-EF13D0F9CBD5}" dt="2024-03-27T20:05:05.367" v="3" actId="20577"/>
        <pc:sldMkLst>
          <pc:docMk/>
          <pc:sldMk cId="0" sldId="269"/>
        </pc:sldMkLst>
        <pc:spChg chg="mod">
          <ac:chgData name="Vergara, Erick Jerson B" userId="S::evergar9@calstatela.edu::958b5481-94d4-427a-83ce-d2fbf6dc3046" providerId="AD" clId="Web-{FC910AD9-965B-FD0C-A181-EF13D0F9CBD5}" dt="2024-03-27T20:05:05.367" v="3" actId="20577"/>
          <ac:spMkLst>
            <pc:docMk/>
            <pc:sldMk cId="0" sldId="269"/>
            <ac:spMk id="2" creationId="{49F8FBB5-F720-5525-7328-6DB1BC4DD3B5}"/>
          </ac:spMkLst>
        </pc:spChg>
      </pc:sldChg>
      <pc:sldChg chg="modSp">
        <pc:chgData name="Vergara, Erick Jerson B" userId="S::evergar9@calstatela.edu::958b5481-94d4-427a-83ce-d2fbf6dc3046" providerId="AD" clId="Web-{FC910AD9-965B-FD0C-A181-EF13D0F9CBD5}" dt="2024-03-27T20:41:21.404" v="11" actId="20577"/>
        <pc:sldMkLst>
          <pc:docMk/>
          <pc:sldMk cId="418185092" sldId="283"/>
        </pc:sldMkLst>
        <pc:spChg chg="mod">
          <ac:chgData name="Vergara, Erick Jerson B" userId="S::evergar9@calstatela.edu::958b5481-94d4-427a-83ce-d2fbf6dc3046" providerId="AD" clId="Web-{FC910AD9-965B-FD0C-A181-EF13D0F9CBD5}" dt="2024-03-27T20:41:21.404" v="11" actId="20577"/>
          <ac:spMkLst>
            <pc:docMk/>
            <pc:sldMk cId="418185092" sldId="283"/>
            <ac:spMk id="2" creationId="{D9AFF9ED-8704-E83D-2D82-09EE228B53D6}"/>
          </ac:spMkLst>
        </pc:spChg>
      </pc:sldChg>
      <pc:sldChg chg="modSp">
        <pc:chgData name="Vergara, Erick Jerson B" userId="S::evergar9@calstatela.edu::958b5481-94d4-427a-83ce-d2fbf6dc3046" providerId="AD" clId="Web-{FC910AD9-965B-FD0C-A181-EF13D0F9CBD5}" dt="2024-03-27T20:41:34.921" v="13" actId="20577"/>
        <pc:sldMkLst>
          <pc:docMk/>
          <pc:sldMk cId="2772934497" sldId="288"/>
        </pc:sldMkLst>
        <pc:spChg chg="mod">
          <ac:chgData name="Vergara, Erick Jerson B" userId="S::evergar9@calstatela.edu::958b5481-94d4-427a-83ce-d2fbf6dc3046" providerId="AD" clId="Web-{FC910AD9-965B-FD0C-A181-EF13D0F9CBD5}" dt="2024-03-27T20:41:34.921" v="13" actId="20577"/>
          <ac:spMkLst>
            <pc:docMk/>
            <pc:sldMk cId="2772934497" sldId="288"/>
            <ac:spMk id="2" creationId="{0CCCA8E7-C096-200B-08D5-195EFDC3B15C}"/>
          </ac:spMkLst>
        </pc:spChg>
      </pc:sldChg>
    </pc:docChg>
  </pc:docChgLst>
  <pc:docChgLst>
    <pc:chgData name="Kotian, Shivani" userId="S::skotian@calstatela.edu::12a5e22a-5998-4487-94b3-1309c399efc2" providerId="AD" clId="Web-{E3BD0E11-021D-5913-29A7-67D1B7609594}"/>
    <pc:docChg chg="modSld">
      <pc:chgData name="Kotian, Shivani" userId="S::skotian@calstatela.edu::12a5e22a-5998-4487-94b3-1309c399efc2" providerId="AD" clId="Web-{E3BD0E11-021D-5913-29A7-67D1B7609594}" dt="2024-03-27T19:22:53.251" v="0" actId="20577"/>
      <pc:docMkLst>
        <pc:docMk/>
      </pc:docMkLst>
      <pc:sldChg chg="modSp">
        <pc:chgData name="Kotian, Shivani" userId="S::skotian@calstatela.edu::12a5e22a-5998-4487-94b3-1309c399efc2" providerId="AD" clId="Web-{E3BD0E11-021D-5913-29A7-67D1B7609594}" dt="2024-03-27T19:22:53.251" v="0" actId="20577"/>
        <pc:sldMkLst>
          <pc:docMk/>
          <pc:sldMk cId="0" sldId="257"/>
        </pc:sldMkLst>
        <pc:spChg chg="mod">
          <ac:chgData name="Kotian, Shivani" userId="S::skotian@calstatela.edu::12a5e22a-5998-4487-94b3-1309c399efc2" providerId="AD" clId="Web-{E3BD0E11-021D-5913-29A7-67D1B7609594}" dt="2024-03-27T19:22:53.251" v="0" actId="20577"/>
          <ac:spMkLst>
            <pc:docMk/>
            <pc:sldMk cId="0" sldId="257"/>
            <ac:spMk id="2" creationId="{98756CC8-0737-9FA0-B905-C05F2E51EBF2}"/>
          </ac:spMkLst>
        </pc:spChg>
      </pc:sldChg>
    </pc:docChg>
  </pc:docChgLst>
  <pc:docChgLst>
    <pc:chgData name="Alvarez, Coby B" userId="S::calvar108@calstatela.edu::05ed7ff8-2629-4ca2-807c-a25df4b938ea" providerId="AD" clId="Web-{160621C3-7B70-3040-7813-3AF7A4F2E508}"/>
    <pc:docChg chg="modSld">
      <pc:chgData name="Alvarez, Coby B" userId="S::calvar108@calstatela.edu::05ed7ff8-2629-4ca2-807c-a25df4b938ea" providerId="AD" clId="Web-{160621C3-7B70-3040-7813-3AF7A4F2E508}" dt="2024-04-05T20:06:08.177" v="303"/>
      <pc:docMkLst>
        <pc:docMk/>
      </pc:docMkLst>
      <pc:sldChg chg="delSp modSp">
        <pc:chgData name="Alvarez, Coby B" userId="S::calvar108@calstatela.edu::05ed7ff8-2629-4ca2-807c-a25df4b938ea" providerId="AD" clId="Web-{160621C3-7B70-3040-7813-3AF7A4F2E508}" dt="2024-04-05T20:06:08.177" v="303"/>
        <pc:sldMkLst>
          <pc:docMk/>
          <pc:sldMk cId="3310005630" sldId="273"/>
        </pc:sldMkLst>
        <pc:spChg chg="del mod">
          <ac:chgData name="Alvarez, Coby B" userId="S::calvar108@calstatela.edu::05ed7ff8-2629-4ca2-807c-a25df4b938ea" providerId="AD" clId="Web-{160621C3-7B70-3040-7813-3AF7A4F2E508}" dt="2024-04-05T20:06:08.177" v="303"/>
          <ac:spMkLst>
            <pc:docMk/>
            <pc:sldMk cId="3310005630" sldId="273"/>
            <ac:spMk id="5" creationId="{983BAA59-718D-864A-AD5F-7FBBB6ECD7F0}"/>
          </ac:spMkLst>
        </pc:spChg>
      </pc:sldChg>
      <pc:sldChg chg="modSp">
        <pc:chgData name="Alvarez, Coby B" userId="S::calvar108@calstatela.edu::05ed7ff8-2629-4ca2-807c-a25df4b938ea" providerId="AD" clId="Web-{160621C3-7B70-3040-7813-3AF7A4F2E508}" dt="2024-04-05T20:04:50.468" v="220" actId="20577"/>
        <pc:sldMkLst>
          <pc:docMk/>
          <pc:sldMk cId="1889926647" sldId="285"/>
        </pc:sldMkLst>
        <pc:spChg chg="mod">
          <ac:chgData name="Alvarez, Coby B" userId="S::calvar108@calstatela.edu::05ed7ff8-2629-4ca2-807c-a25df4b938ea" providerId="AD" clId="Web-{160621C3-7B70-3040-7813-3AF7A4F2E508}" dt="2024-04-05T20:04:50.468" v="220" actId="20577"/>
          <ac:spMkLst>
            <pc:docMk/>
            <pc:sldMk cId="1889926647" sldId="285"/>
            <ac:spMk id="216" creationId="{00000000-0000-0000-0000-000000000000}"/>
          </ac:spMkLst>
        </pc:spChg>
      </pc:sldChg>
    </pc:docChg>
  </pc:docChgLst>
  <pc:docChgLst>
    <pc:chgData name="Schablowski, Elias" userId="S::eschabl@calstatela.edu::d113f6ec-202a-4306-8cae-2921496df402" providerId="AD" clId="Web-{A03F868C-2234-F0ED-B213-C91A5DFE0F14}"/>
    <pc:docChg chg="modSld">
      <pc:chgData name="Schablowski, Elias" userId="S::eschabl@calstatela.edu::d113f6ec-202a-4306-8cae-2921496df402" providerId="AD" clId="Web-{A03F868C-2234-F0ED-B213-C91A5DFE0F14}" dt="2024-03-27T17:59:11.330" v="11"/>
      <pc:docMkLst>
        <pc:docMk/>
      </pc:docMkLst>
      <pc:sldChg chg="addSp delSp modSp">
        <pc:chgData name="Schablowski, Elias" userId="S::eschabl@calstatela.edu::d113f6ec-202a-4306-8cae-2921496df402" providerId="AD" clId="Web-{A03F868C-2234-F0ED-B213-C91A5DFE0F14}" dt="2024-03-27T17:57:40.918" v="6"/>
        <pc:sldMkLst>
          <pc:docMk/>
          <pc:sldMk cId="0" sldId="257"/>
        </pc:sldMkLst>
        <pc:spChg chg="add del">
          <ac:chgData name="Schablowski, Elias" userId="S::eschabl@calstatela.edu::d113f6ec-202a-4306-8cae-2921496df402" providerId="AD" clId="Web-{A03F868C-2234-F0ED-B213-C91A5DFE0F14}" dt="2024-03-27T17:57:18.588" v="1"/>
          <ac:spMkLst>
            <pc:docMk/>
            <pc:sldMk cId="0" sldId="257"/>
            <ac:spMk id="3" creationId="{2EE1661F-674D-2AA6-8EEE-4D7B37B3E34D}"/>
          </ac:spMkLst>
        </pc:spChg>
        <pc:spChg chg="add del">
          <ac:chgData name="Schablowski, Elias" userId="S::eschabl@calstatela.edu::d113f6ec-202a-4306-8cae-2921496df402" providerId="AD" clId="Web-{A03F868C-2234-F0ED-B213-C91A5DFE0F14}" dt="2024-03-27T17:57:25.167" v="3"/>
          <ac:spMkLst>
            <pc:docMk/>
            <pc:sldMk cId="0" sldId="257"/>
            <ac:spMk id="5" creationId="{279E88FA-3E39-3756-2794-C7742FA1F36F}"/>
          </ac:spMkLst>
        </pc:spChg>
        <pc:spChg chg="add del mod">
          <ac:chgData name="Schablowski, Elias" userId="S::eschabl@calstatela.edu::d113f6ec-202a-4306-8cae-2921496df402" providerId="AD" clId="Web-{A03F868C-2234-F0ED-B213-C91A5DFE0F14}" dt="2024-03-27T17:57:40.918" v="6"/>
          <ac:spMkLst>
            <pc:docMk/>
            <pc:sldMk cId="0" sldId="257"/>
            <ac:spMk id="6" creationId="{9AA29961-9183-6040-A33B-48D2197BA886}"/>
          </ac:spMkLst>
        </pc:spChg>
      </pc:sldChg>
      <pc:sldChg chg="addSp">
        <pc:chgData name="Schablowski, Elias" userId="S::eschabl@calstatela.edu::d113f6ec-202a-4306-8cae-2921496df402" providerId="AD" clId="Web-{A03F868C-2234-F0ED-B213-C91A5DFE0F14}" dt="2024-03-27T17:59:11.330" v="11"/>
        <pc:sldMkLst>
          <pc:docMk/>
          <pc:sldMk cId="0" sldId="260"/>
        </pc:sldMkLst>
        <pc:spChg chg="add">
          <ac:chgData name="Schablowski, Elias" userId="S::eschabl@calstatela.edu::d113f6ec-202a-4306-8cae-2921496df402" providerId="AD" clId="Web-{A03F868C-2234-F0ED-B213-C91A5DFE0F14}" dt="2024-03-27T17:59:11.330" v="11"/>
          <ac:spMkLst>
            <pc:docMk/>
            <pc:sldMk cId="0" sldId="260"/>
            <ac:spMk id="4" creationId="{AC949245-DE01-CD08-ECD8-789744051339}"/>
          </ac:spMkLst>
        </pc:spChg>
      </pc:sldChg>
      <pc:sldChg chg="addSp">
        <pc:chgData name="Schablowski, Elias" userId="S::eschabl@calstatela.edu::d113f6ec-202a-4306-8cae-2921496df402" providerId="AD" clId="Web-{A03F868C-2234-F0ED-B213-C91A5DFE0F14}" dt="2024-03-27T17:58:36.781" v="10"/>
        <pc:sldMkLst>
          <pc:docMk/>
          <pc:sldMk cId="827242623" sldId="286"/>
        </pc:sldMkLst>
        <pc:spChg chg="add">
          <ac:chgData name="Schablowski, Elias" userId="S::eschabl@calstatela.edu::d113f6ec-202a-4306-8cae-2921496df402" providerId="AD" clId="Web-{A03F868C-2234-F0ED-B213-C91A5DFE0F14}" dt="2024-03-27T17:58:36.781" v="10"/>
          <ac:spMkLst>
            <pc:docMk/>
            <pc:sldMk cId="827242623" sldId="286"/>
            <ac:spMk id="4" creationId="{7586D603-BF7D-F87C-DCDB-1D94A5A8DDE2}"/>
          </ac:spMkLst>
        </pc:spChg>
      </pc:sldChg>
      <pc:sldChg chg="addSp modSp">
        <pc:chgData name="Schablowski, Elias" userId="S::eschabl@calstatela.edu::d113f6ec-202a-4306-8cae-2921496df402" providerId="AD" clId="Web-{A03F868C-2234-F0ED-B213-C91A5DFE0F14}" dt="2024-03-27T17:57:55.091" v="9" actId="1076"/>
        <pc:sldMkLst>
          <pc:docMk/>
          <pc:sldMk cId="2071004890" sldId="290"/>
        </pc:sldMkLst>
        <pc:spChg chg="add mod">
          <ac:chgData name="Schablowski, Elias" userId="S::eschabl@calstatela.edu::d113f6ec-202a-4306-8cae-2921496df402" providerId="AD" clId="Web-{A03F868C-2234-F0ED-B213-C91A5DFE0F14}" dt="2024-03-27T17:57:55.091" v="9" actId="1076"/>
          <ac:spMkLst>
            <pc:docMk/>
            <pc:sldMk cId="2071004890" sldId="290"/>
            <ac:spMk id="4" creationId="{290D854C-879E-2F41-19C7-E6D56FB7B02D}"/>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8-08-08T08:18:33.881" idx="1">
    <p:pos x="6118" y="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4E48919-3288-0048-A548-A16682246977}" type="datetimeFigureOut">
              <a:rPr lang="en-US" smtClean="0"/>
              <a:t>2/2/25</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B011D10-35B8-A843-BED7-415729803450}" type="slidenum">
              <a:rPr lang="en-US" smtClean="0"/>
              <a:t>‹#›</a:t>
            </a:fld>
            <a:endParaRPr lang="en-US"/>
          </a:p>
        </p:txBody>
      </p:sp>
    </p:spTree>
    <p:extLst>
      <p:ext uri="{BB962C8B-B14F-4D97-AF65-F5344CB8AC3E}">
        <p14:creationId xmlns:p14="http://schemas.microsoft.com/office/powerpoint/2010/main" val="34902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a:t>
            </a:fld>
            <a:endParaRPr lang="en-US"/>
          </a:p>
        </p:txBody>
      </p:sp>
    </p:spTree>
    <p:extLst>
      <p:ext uri="{BB962C8B-B14F-4D97-AF65-F5344CB8AC3E}">
        <p14:creationId xmlns:p14="http://schemas.microsoft.com/office/powerpoint/2010/main" val="861838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10</a:t>
            </a:fld>
            <a:endParaRPr lang="en-US"/>
          </a:p>
        </p:txBody>
      </p:sp>
    </p:spTree>
    <p:extLst>
      <p:ext uri="{BB962C8B-B14F-4D97-AF65-F5344CB8AC3E}">
        <p14:creationId xmlns:p14="http://schemas.microsoft.com/office/powerpoint/2010/main" val="32408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11</a:t>
            </a:fld>
            <a:endParaRPr lang="en-US"/>
          </a:p>
        </p:txBody>
      </p:sp>
    </p:spTree>
    <p:extLst>
      <p:ext uri="{BB962C8B-B14F-4D97-AF65-F5344CB8AC3E}">
        <p14:creationId xmlns:p14="http://schemas.microsoft.com/office/powerpoint/2010/main" val="53592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12</a:t>
            </a:fld>
            <a:endParaRPr lang="en-US"/>
          </a:p>
        </p:txBody>
      </p:sp>
    </p:spTree>
    <p:extLst>
      <p:ext uri="{BB962C8B-B14F-4D97-AF65-F5344CB8AC3E}">
        <p14:creationId xmlns:p14="http://schemas.microsoft.com/office/powerpoint/2010/main" val="3892793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13</a:t>
            </a:fld>
            <a:endParaRPr lang="en-US"/>
          </a:p>
        </p:txBody>
      </p:sp>
    </p:spTree>
    <p:extLst>
      <p:ext uri="{BB962C8B-B14F-4D97-AF65-F5344CB8AC3E}">
        <p14:creationId xmlns:p14="http://schemas.microsoft.com/office/powerpoint/2010/main" val="2039285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14</a:t>
            </a:fld>
            <a:endParaRPr lang="en-US"/>
          </a:p>
        </p:txBody>
      </p:sp>
    </p:spTree>
    <p:extLst>
      <p:ext uri="{BB962C8B-B14F-4D97-AF65-F5344CB8AC3E}">
        <p14:creationId xmlns:p14="http://schemas.microsoft.com/office/powerpoint/2010/main" val="1944858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15</a:t>
            </a:fld>
            <a:endParaRPr lang="en-US"/>
          </a:p>
        </p:txBody>
      </p:sp>
    </p:spTree>
    <p:extLst>
      <p:ext uri="{BB962C8B-B14F-4D97-AF65-F5344CB8AC3E}">
        <p14:creationId xmlns:p14="http://schemas.microsoft.com/office/powerpoint/2010/main" val="1123095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Sleep apnea leading to poorer sleep cycles and sleep quality</a:t>
            </a:r>
          </a:p>
        </p:txBody>
      </p:sp>
      <p:sp>
        <p:nvSpPr>
          <p:cNvPr id="4" name="Slide Number Placeholder 3"/>
          <p:cNvSpPr>
            <a:spLocks noGrp="1"/>
          </p:cNvSpPr>
          <p:nvPr>
            <p:ph type="sldNum" sz="quarter" idx="5"/>
          </p:nvPr>
        </p:nvSpPr>
        <p:spPr/>
        <p:txBody>
          <a:bodyPr/>
          <a:lstStyle/>
          <a:p>
            <a:fld id="{9B011D10-35B8-A843-BED7-415729803450}" type="slidenum">
              <a:rPr lang="en-US" smtClean="0"/>
              <a:t>16</a:t>
            </a:fld>
            <a:endParaRPr lang="en-US"/>
          </a:p>
        </p:txBody>
      </p:sp>
    </p:spTree>
    <p:extLst>
      <p:ext uri="{BB962C8B-B14F-4D97-AF65-F5344CB8AC3E}">
        <p14:creationId xmlns:p14="http://schemas.microsoft.com/office/powerpoint/2010/main" val="2461884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17</a:t>
            </a:fld>
            <a:endParaRPr lang="en-US"/>
          </a:p>
        </p:txBody>
      </p:sp>
    </p:spTree>
    <p:extLst>
      <p:ext uri="{BB962C8B-B14F-4D97-AF65-F5344CB8AC3E}">
        <p14:creationId xmlns:p14="http://schemas.microsoft.com/office/powerpoint/2010/main" val="339076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2</a:t>
            </a:fld>
            <a:endParaRPr lang="en-US"/>
          </a:p>
        </p:txBody>
      </p:sp>
    </p:spTree>
    <p:extLst>
      <p:ext uri="{BB962C8B-B14F-4D97-AF65-F5344CB8AC3E}">
        <p14:creationId xmlns:p14="http://schemas.microsoft.com/office/powerpoint/2010/main" val="61925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3</a:t>
            </a:fld>
            <a:endParaRPr lang="en-US"/>
          </a:p>
        </p:txBody>
      </p:sp>
    </p:spTree>
    <p:extLst>
      <p:ext uri="{BB962C8B-B14F-4D97-AF65-F5344CB8AC3E}">
        <p14:creationId xmlns:p14="http://schemas.microsoft.com/office/powerpoint/2010/main" val="51575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4</a:t>
            </a:fld>
            <a:endParaRPr lang="en-US"/>
          </a:p>
        </p:txBody>
      </p:sp>
    </p:spTree>
    <p:extLst>
      <p:ext uri="{BB962C8B-B14F-4D97-AF65-F5344CB8AC3E}">
        <p14:creationId xmlns:p14="http://schemas.microsoft.com/office/powerpoint/2010/main" val="263908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5</a:t>
            </a:fld>
            <a:endParaRPr lang="en-US"/>
          </a:p>
        </p:txBody>
      </p:sp>
    </p:spTree>
    <p:extLst>
      <p:ext uri="{BB962C8B-B14F-4D97-AF65-F5344CB8AC3E}">
        <p14:creationId xmlns:p14="http://schemas.microsoft.com/office/powerpoint/2010/main" val="3961333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6</a:t>
            </a:fld>
            <a:endParaRPr lang="en-US"/>
          </a:p>
        </p:txBody>
      </p:sp>
    </p:spTree>
    <p:extLst>
      <p:ext uri="{BB962C8B-B14F-4D97-AF65-F5344CB8AC3E}">
        <p14:creationId xmlns:p14="http://schemas.microsoft.com/office/powerpoint/2010/main" val="106662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7</a:t>
            </a:fld>
            <a:endParaRPr lang="en-US"/>
          </a:p>
        </p:txBody>
      </p:sp>
    </p:spTree>
    <p:extLst>
      <p:ext uri="{BB962C8B-B14F-4D97-AF65-F5344CB8AC3E}">
        <p14:creationId xmlns:p14="http://schemas.microsoft.com/office/powerpoint/2010/main" val="412778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8</a:t>
            </a:fld>
            <a:endParaRPr lang="en-US"/>
          </a:p>
        </p:txBody>
      </p:sp>
    </p:spTree>
    <p:extLst>
      <p:ext uri="{BB962C8B-B14F-4D97-AF65-F5344CB8AC3E}">
        <p14:creationId xmlns:p14="http://schemas.microsoft.com/office/powerpoint/2010/main" val="2365538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9</a:t>
            </a:fld>
            <a:endParaRPr lang="en-US"/>
          </a:p>
        </p:txBody>
      </p:sp>
    </p:spTree>
    <p:extLst>
      <p:ext uri="{BB962C8B-B14F-4D97-AF65-F5344CB8AC3E}">
        <p14:creationId xmlns:p14="http://schemas.microsoft.com/office/powerpoint/2010/main" val="225383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68" name="PlaceHolder 2"/>
          <p:cNvSpPr>
            <a:spLocks noGrp="1"/>
          </p:cNvSpPr>
          <p:nvPr>
            <p:ph type="body"/>
          </p:nvPr>
        </p:nvSpPr>
        <p:spPr>
          <a:xfrm>
            <a:off x="922320" y="204840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69" name="PlaceHolder 3"/>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71"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2"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3"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4" name="PlaceHolder 5"/>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76" name="PlaceHolder 2"/>
          <p:cNvSpPr>
            <a:spLocks noGrp="1"/>
          </p:cNvSpPr>
          <p:nvPr>
            <p:ph type="body"/>
          </p:nvPr>
        </p:nvSpPr>
        <p:spPr>
          <a:xfrm>
            <a:off x="9223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7" name="PlaceHolder 3"/>
          <p:cNvSpPr>
            <a:spLocks noGrp="1"/>
          </p:cNvSpPr>
          <p:nvPr>
            <p:ph type="body"/>
          </p:nvPr>
        </p:nvSpPr>
        <p:spPr>
          <a:xfrm>
            <a:off x="37645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8" name="PlaceHolder 4"/>
          <p:cNvSpPr>
            <a:spLocks noGrp="1"/>
          </p:cNvSpPr>
          <p:nvPr>
            <p:ph type="body"/>
          </p:nvPr>
        </p:nvSpPr>
        <p:spPr>
          <a:xfrm>
            <a:off x="66067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9" name="PlaceHolder 5"/>
          <p:cNvSpPr>
            <a:spLocks noGrp="1"/>
          </p:cNvSpPr>
          <p:nvPr>
            <p:ph type="body"/>
          </p:nvPr>
        </p:nvSpPr>
        <p:spPr>
          <a:xfrm>
            <a:off x="9223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80" name="PlaceHolder 6"/>
          <p:cNvSpPr>
            <a:spLocks noGrp="1"/>
          </p:cNvSpPr>
          <p:nvPr>
            <p:ph type="body"/>
          </p:nvPr>
        </p:nvSpPr>
        <p:spPr>
          <a:xfrm>
            <a:off x="37645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81" name="PlaceHolder 7"/>
          <p:cNvSpPr>
            <a:spLocks noGrp="1"/>
          </p:cNvSpPr>
          <p:nvPr>
            <p:ph type="body"/>
          </p:nvPr>
        </p:nvSpPr>
        <p:spPr>
          <a:xfrm>
            <a:off x="66067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91" name="PlaceHolder 2"/>
          <p:cNvSpPr>
            <a:spLocks noGrp="1"/>
          </p:cNvSpPr>
          <p:nvPr>
            <p:ph type="subTitle"/>
          </p:nvPr>
        </p:nvSpPr>
        <p:spPr>
          <a:xfrm>
            <a:off x="922320" y="2048400"/>
            <a:ext cx="8406360" cy="3054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93" name="PlaceHolder 2"/>
          <p:cNvSpPr>
            <a:spLocks noGrp="1"/>
          </p:cNvSpPr>
          <p:nvPr>
            <p:ph type="body"/>
          </p:nvPr>
        </p:nvSpPr>
        <p:spPr>
          <a:xfrm>
            <a:off x="922320" y="2048400"/>
            <a:ext cx="840636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95"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96"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922320" y="453600"/>
            <a:ext cx="8406360" cy="452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00"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01"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02"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47" name="PlaceHolder 2"/>
          <p:cNvSpPr>
            <a:spLocks noGrp="1"/>
          </p:cNvSpPr>
          <p:nvPr>
            <p:ph type="subTitle"/>
          </p:nvPr>
        </p:nvSpPr>
        <p:spPr>
          <a:xfrm>
            <a:off x="922320" y="2048400"/>
            <a:ext cx="8406360" cy="3054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04"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05"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06" name="PlaceHolder 4"/>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08"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09"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10" name="PlaceHolder 4"/>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12" name="PlaceHolder 2"/>
          <p:cNvSpPr>
            <a:spLocks noGrp="1"/>
          </p:cNvSpPr>
          <p:nvPr>
            <p:ph type="body"/>
          </p:nvPr>
        </p:nvSpPr>
        <p:spPr>
          <a:xfrm>
            <a:off x="922320" y="204840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13" name="PlaceHolder 3"/>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15"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16"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17"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18" name="PlaceHolder 5"/>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20" name="PlaceHolder 2"/>
          <p:cNvSpPr>
            <a:spLocks noGrp="1"/>
          </p:cNvSpPr>
          <p:nvPr>
            <p:ph type="body"/>
          </p:nvPr>
        </p:nvSpPr>
        <p:spPr>
          <a:xfrm>
            <a:off x="9223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21" name="PlaceHolder 3"/>
          <p:cNvSpPr>
            <a:spLocks noGrp="1"/>
          </p:cNvSpPr>
          <p:nvPr>
            <p:ph type="body"/>
          </p:nvPr>
        </p:nvSpPr>
        <p:spPr>
          <a:xfrm>
            <a:off x="37645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22" name="PlaceHolder 4"/>
          <p:cNvSpPr>
            <a:spLocks noGrp="1"/>
          </p:cNvSpPr>
          <p:nvPr>
            <p:ph type="body"/>
          </p:nvPr>
        </p:nvSpPr>
        <p:spPr>
          <a:xfrm>
            <a:off x="66067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23" name="PlaceHolder 5"/>
          <p:cNvSpPr>
            <a:spLocks noGrp="1"/>
          </p:cNvSpPr>
          <p:nvPr>
            <p:ph type="body"/>
          </p:nvPr>
        </p:nvSpPr>
        <p:spPr>
          <a:xfrm>
            <a:off x="9223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24" name="PlaceHolder 6"/>
          <p:cNvSpPr>
            <a:spLocks noGrp="1"/>
          </p:cNvSpPr>
          <p:nvPr>
            <p:ph type="body"/>
          </p:nvPr>
        </p:nvSpPr>
        <p:spPr>
          <a:xfrm>
            <a:off x="37645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25" name="PlaceHolder 7"/>
          <p:cNvSpPr>
            <a:spLocks noGrp="1"/>
          </p:cNvSpPr>
          <p:nvPr>
            <p:ph type="body"/>
          </p:nvPr>
        </p:nvSpPr>
        <p:spPr>
          <a:xfrm>
            <a:off x="66067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35" name="PlaceHolder 2"/>
          <p:cNvSpPr>
            <a:spLocks noGrp="1"/>
          </p:cNvSpPr>
          <p:nvPr>
            <p:ph type="subTitle"/>
          </p:nvPr>
        </p:nvSpPr>
        <p:spPr>
          <a:xfrm>
            <a:off x="922320" y="2048400"/>
            <a:ext cx="8406360" cy="3054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37" name="PlaceHolder 2"/>
          <p:cNvSpPr>
            <a:spLocks noGrp="1"/>
          </p:cNvSpPr>
          <p:nvPr>
            <p:ph type="body"/>
          </p:nvPr>
        </p:nvSpPr>
        <p:spPr>
          <a:xfrm>
            <a:off x="922320" y="2048400"/>
            <a:ext cx="840636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39"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40"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49" name="PlaceHolder 2"/>
          <p:cNvSpPr>
            <a:spLocks noGrp="1"/>
          </p:cNvSpPr>
          <p:nvPr>
            <p:ph type="body"/>
          </p:nvPr>
        </p:nvSpPr>
        <p:spPr>
          <a:xfrm>
            <a:off x="922320" y="2048400"/>
            <a:ext cx="840636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922320" y="453600"/>
            <a:ext cx="8406360" cy="452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44"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45"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46"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48"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49"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50" name="PlaceHolder 4"/>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52"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53"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54" name="PlaceHolder 4"/>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56" name="PlaceHolder 2"/>
          <p:cNvSpPr>
            <a:spLocks noGrp="1"/>
          </p:cNvSpPr>
          <p:nvPr>
            <p:ph type="body"/>
          </p:nvPr>
        </p:nvSpPr>
        <p:spPr>
          <a:xfrm>
            <a:off x="922320" y="204840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57" name="PlaceHolder 3"/>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59"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0"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1"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2" name="PlaceHolder 5"/>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64" name="PlaceHolder 2"/>
          <p:cNvSpPr>
            <a:spLocks noGrp="1"/>
          </p:cNvSpPr>
          <p:nvPr>
            <p:ph type="body"/>
          </p:nvPr>
        </p:nvSpPr>
        <p:spPr>
          <a:xfrm>
            <a:off x="9223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5" name="PlaceHolder 3"/>
          <p:cNvSpPr>
            <a:spLocks noGrp="1"/>
          </p:cNvSpPr>
          <p:nvPr>
            <p:ph type="body"/>
          </p:nvPr>
        </p:nvSpPr>
        <p:spPr>
          <a:xfrm>
            <a:off x="37645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6" name="PlaceHolder 4"/>
          <p:cNvSpPr>
            <a:spLocks noGrp="1"/>
          </p:cNvSpPr>
          <p:nvPr>
            <p:ph type="body"/>
          </p:nvPr>
        </p:nvSpPr>
        <p:spPr>
          <a:xfrm>
            <a:off x="66067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7" name="PlaceHolder 5"/>
          <p:cNvSpPr>
            <a:spLocks noGrp="1"/>
          </p:cNvSpPr>
          <p:nvPr>
            <p:ph type="body"/>
          </p:nvPr>
        </p:nvSpPr>
        <p:spPr>
          <a:xfrm>
            <a:off x="9223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8" name="PlaceHolder 6"/>
          <p:cNvSpPr>
            <a:spLocks noGrp="1"/>
          </p:cNvSpPr>
          <p:nvPr>
            <p:ph type="body"/>
          </p:nvPr>
        </p:nvSpPr>
        <p:spPr>
          <a:xfrm>
            <a:off x="37645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9" name="PlaceHolder 7"/>
          <p:cNvSpPr>
            <a:spLocks noGrp="1"/>
          </p:cNvSpPr>
          <p:nvPr>
            <p:ph type="body"/>
          </p:nvPr>
        </p:nvSpPr>
        <p:spPr>
          <a:xfrm>
            <a:off x="66067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51"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52"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922320" y="453600"/>
            <a:ext cx="8406360" cy="452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56"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57"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58"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60"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61"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62" name="PlaceHolder 4"/>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64"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65"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66" name="PlaceHolder 4"/>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3024720" y="833760"/>
            <a:ext cx="1192320" cy="1239840"/>
          </a:xfrm>
          <a:custGeom>
            <a:avLst/>
            <a:gdLst/>
            <a:ahLst/>
            <a:cxnLst/>
            <a:rect l="l" t="t" r="r" b="b"/>
            <a:pathLst>
              <a:path w="43265" h="44998">
                <a:moveTo>
                  <a:pt x="0" y="44998"/>
                </a:moveTo>
                <a:lnTo>
                  <a:pt x="0" y="0"/>
                </a:lnTo>
                <a:lnTo>
                  <a:pt x="43265" y="0"/>
                </a:lnTo>
              </a:path>
            </a:pathLst>
          </a:custGeom>
          <a:noFill/>
          <a:ln w="28440">
            <a:solidFill>
              <a:schemeClr val="lt2"/>
            </a:solidFill>
            <a:miter/>
          </a:ln>
        </p:spPr>
        <p:style>
          <a:lnRef idx="0">
            <a:scrgbClr r="0" g="0" b="0"/>
          </a:lnRef>
          <a:fillRef idx="0">
            <a:scrgbClr r="0" g="0" b="0"/>
          </a:fillRef>
          <a:effectRef idx="0">
            <a:scrgbClr r="0" g="0" b="0"/>
          </a:effectRef>
          <a:fontRef idx="minor"/>
        </p:style>
      </p:sp>
      <p:sp>
        <p:nvSpPr>
          <p:cNvPr id="42" name="CustomShape 2"/>
          <p:cNvSpPr/>
          <p:nvPr/>
        </p:nvSpPr>
        <p:spPr>
          <a:xfrm rot="10800000">
            <a:off x="5862960" y="3601080"/>
            <a:ext cx="1192320" cy="1239840"/>
          </a:xfrm>
          <a:custGeom>
            <a:avLst/>
            <a:gdLst/>
            <a:ahLst/>
            <a:cxnLst/>
            <a:rect l="l" t="t" r="r" b="b"/>
            <a:pathLst>
              <a:path w="43265" h="44998">
                <a:moveTo>
                  <a:pt x="0" y="44998"/>
                </a:moveTo>
                <a:lnTo>
                  <a:pt x="0" y="0"/>
                </a:lnTo>
                <a:lnTo>
                  <a:pt x="43265" y="0"/>
                </a:lnTo>
              </a:path>
            </a:pathLst>
          </a:custGeom>
          <a:noFill/>
          <a:ln w="28440">
            <a:solidFill>
              <a:schemeClr val="lt2"/>
            </a:solidFill>
            <a:miter/>
          </a:ln>
        </p:spPr>
        <p:style>
          <a:lnRef idx="0">
            <a:scrgbClr r="0" g="0" b="0"/>
          </a:lnRef>
          <a:fillRef idx="0">
            <a:scrgbClr r="0" g="0" b="0"/>
          </a:fillRef>
          <a:effectRef idx="0">
            <a:scrgbClr r="0" g="0" b="0"/>
          </a:effectRef>
          <a:fontRef idx="minor"/>
        </p:style>
      </p:sp>
      <p:sp>
        <p:nvSpPr>
          <p:cNvPr id="43" name="PlaceHolder 3"/>
          <p:cNvSpPr>
            <a:spLocks noGrp="1"/>
          </p:cNvSpPr>
          <p:nvPr>
            <p:ph type="title"/>
          </p:nvPr>
        </p:nvSpPr>
        <p:spPr>
          <a:xfrm>
            <a:off x="3356280" y="1591920"/>
            <a:ext cx="3366720" cy="1694160"/>
          </a:xfrm>
          <a:prstGeom prst="rect">
            <a:avLst/>
          </a:prstGeom>
        </p:spPr>
        <p:txBody>
          <a:bodyPr tIns="91440" bIns="91440" anchor="b">
            <a:noAutofit/>
          </a:bodyPr>
          <a:lstStyle/>
          <a:p>
            <a:pPr algn="ctr"/>
            <a:r>
              <a:rPr lang="en-US" sz="4200" b="0" strike="noStrike" spc="-1">
                <a:solidFill>
                  <a:srgbClr val="000000"/>
                </a:solidFill>
                <a:latin typeface="Arial"/>
              </a:rPr>
              <a:t>Click to edit the title text format</a:t>
            </a:r>
          </a:p>
        </p:txBody>
      </p:sp>
      <p:sp>
        <p:nvSpPr>
          <p:cNvPr id="44" name="PlaceHolder 4"/>
          <p:cNvSpPr>
            <a:spLocks noGrp="1"/>
          </p:cNvSpPr>
          <p:nvPr>
            <p:ph type="sldNum"/>
          </p:nvPr>
        </p:nvSpPr>
        <p:spPr>
          <a:xfrm>
            <a:off x="9339840" y="5140080"/>
            <a:ext cx="604440" cy="433440"/>
          </a:xfrm>
          <a:prstGeom prst="rect">
            <a:avLst/>
          </a:prstGeom>
        </p:spPr>
        <p:txBody>
          <a:bodyPr tIns="91440" bIns="91440" anchor="ctr">
            <a:noAutofit/>
          </a:bodyPr>
          <a:lstStyle/>
          <a:p>
            <a:pPr algn="r">
              <a:lnSpc>
                <a:spcPct val="100000"/>
              </a:lnSpc>
              <a:tabLst>
                <a:tab pos="0" algn="l"/>
              </a:tabLst>
            </a:pPr>
            <a:fld id="{3895DFAC-D281-4D37-828E-B407C60181E4}" type="slidenum">
              <a:rPr lang="en-US" sz="1000" b="0" strike="noStrike" spc="-1">
                <a:solidFill>
                  <a:srgbClr val="000000"/>
                </a:solidFill>
                <a:latin typeface="Economica"/>
                <a:ea typeface="Economica"/>
              </a:rPr>
              <a:t>‹#›</a:t>
            </a:fld>
            <a:endParaRPr lang="en-US" sz="1000" b="0" strike="noStrike" spc="-1">
              <a:latin typeface="Times New Roman"/>
            </a:endParaRPr>
          </a:p>
        </p:txBody>
      </p:sp>
      <p:sp>
        <p:nvSpPr>
          <p:cNvPr id="45" name="PlaceHolder 5"/>
          <p:cNvSpPr>
            <a:spLocks noGrp="1"/>
          </p:cNvSpPr>
          <p:nvPr>
            <p:ph type="body"/>
          </p:nvPr>
        </p:nvSpPr>
        <p:spPr>
          <a:xfrm>
            <a:off x="504000" y="1326600"/>
            <a:ext cx="9071640" cy="3288240"/>
          </a:xfrm>
          <a:prstGeom prst="rect">
            <a:avLst/>
          </a:prstGeom>
        </p:spPr>
        <p:txBody>
          <a:bodyPr lIns="0" tIns="0" rIns="0" bIns="0">
            <a:normAutofit/>
          </a:bodyPr>
          <a:lstStyle/>
          <a:p>
            <a:pPr marL="432000" indent="-324000">
              <a:spcBef>
                <a:spcPts val="1559"/>
              </a:spcBef>
              <a:buClr>
                <a:srgbClr val="000000"/>
              </a:buClr>
              <a:buSzPct val="45000"/>
              <a:buFont typeface="Wingdings" charset="2"/>
              <a:buChar char=""/>
            </a:pPr>
            <a:r>
              <a:rPr lang="en-US" sz="1540" b="0" strike="noStrike" spc="-1">
                <a:solidFill>
                  <a:srgbClr val="000000"/>
                </a:solidFill>
                <a:latin typeface="Arial"/>
              </a:rPr>
              <a:t>Click to edit the outline text format</a:t>
            </a:r>
          </a:p>
          <a:p>
            <a:pPr marL="864000" lvl="1" indent="-324000">
              <a:spcBef>
                <a:spcPts val="1247"/>
              </a:spcBef>
              <a:buClr>
                <a:srgbClr val="000000"/>
              </a:buClr>
              <a:buSzPct val="75000"/>
              <a:buFont typeface="Symbol" charset="2"/>
              <a:buChar char=""/>
            </a:pPr>
            <a:r>
              <a:rPr lang="en-US" sz="1540" b="0" strike="noStrike" spc="-1">
                <a:solidFill>
                  <a:srgbClr val="000000"/>
                </a:solidFill>
                <a:latin typeface="Arial"/>
              </a:rPr>
              <a:t>Second Outline Level</a:t>
            </a:r>
          </a:p>
          <a:p>
            <a:pPr marL="1296000" lvl="2" indent="-288000">
              <a:spcBef>
                <a:spcPts val="935"/>
              </a:spcBef>
              <a:buClr>
                <a:srgbClr val="000000"/>
              </a:buClr>
              <a:buSzPct val="45000"/>
              <a:buFont typeface="Wingdings" charset="2"/>
              <a:buChar char=""/>
            </a:pPr>
            <a:r>
              <a:rPr lang="en-US" sz="1540" b="0" strike="noStrike" spc="-1">
                <a:solidFill>
                  <a:srgbClr val="000000"/>
                </a:solidFill>
                <a:latin typeface="Arial"/>
              </a:rPr>
              <a:t>Third Outline Level</a:t>
            </a:r>
          </a:p>
          <a:p>
            <a:pPr marL="1728000" lvl="3" indent="-216000">
              <a:spcBef>
                <a:spcPts val="624"/>
              </a:spcBef>
              <a:buClr>
                <a:srgbClr val="000000"/>
              </a:buClr>
              <a:buSzPct val="75000"/>
              <a:buFont typeface="Symbol" charset="2"/>
              <a:buChar char=""/>
            </a:pPr>
            <a:r>
              <a:rPr lang="en-US" sz="1540" b="0" strike="noStrike" spc="-1">
                <a:solidFill>
                  <a:srgbClr val="000000"/>
                </a:solidFill>
                <a:latin typeface="Arial"/>
              </a:rPr>
              <a:t>Fourth Outline Level</a:t>
            </a:r>
          </a:p>
          <a:p>
            <a:pPr marL="2160000" lvl="4" indent="-216000">
              <a:spcBef>
                <a:spcPts val="312"/>
              </a:spcBef>
              <a:buClr>
                <a:srgbClr val="000000"/>
              </a:buClr>
              <a:buSzPct val="45000"/>
              <a:buFont typeface="Wingdings" charset="2"/>
              <a:buChar char=""/>
            </a:pPr>
            <a:r>
              <a:rPr lang="en-US" sz="2210" b="0" strike="noStrike" spc="-1">
                <a:solidFill>
                  <a:srgbClr val="000000"/>
                </a:solidFill>
                <a:latin typeface="Arial"/>
              </a:rPr>
              <a:t>Fifth Outline Level</a:t>
            </a:r>
          </a:p>
          <a:p>
            <a:pPr marL="2592000" lvl="5" indent="-216000">
              <a:spcBef>
                <a:spcPts val="312"/>
              </a:spcBef>
              <a:buClr>
                <a:srgbClr val="000000"/>
              </a:buClr>
              <a:buSzPct val="45000"/>
              <a:buFont typeface="Wingdings" charset="2"/>
              <a:buChar char=""/>
            </a:pPr>
            <a:r>
              <a:rPr lang="en-US" sz="2210" b="0" strike="noStrike" spc="-1">
                <a:solidFill>
                  <a:srgbClr val="000000"/>
                </a:solidFill>
                <a:latin typeface="Arial"/>
              </a:rPr>
              <a:t>Sixth Outline Level</a:t>
            </a:r>
          </a:p>
          <a:p>
            <a:pPr marL="3024000" lvl="6" indent="-216000">
              <a:spcBef>
                <a:spcPts val="312"/>
              </a:spcBef>
              <a:buClr>
                <a:srgbClr val="000000"/>
              </a:buClr>
              <a:buSzPct val="45000"/>
              <a:buFont typeface="Wingdings" charset="2"/>
              <a:buChar char=""/>
            </a:pPr>
            <a:r>
              <a:rPr lang="en-US" sz="221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461520" y="360"/>
            <a:ext cx="9232560" cy="1668600"/>
          </a:xfrm>
          <a:prstGeom prst="rect">
            <a:avLst/>
          </a:prstGeom>
          <a:solidFill>
            <a:srgbClr val="FFFFFF"/>
          </a:solidFill>
          <a:ln w="9360">
            <a:solidFill>
              <a:schemeClr val="tx2">
                <a:lumMod val="10000"/>
                <a:lumOff val="90000"/>
              </a:schemeClr>
            </a:solidFill>
          </a:ln>
          <a:effectLst>
            <a:outerShdw blurRad="50800" dist="37674"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468720" y="360"/>
            <a:ext cx="9222840" cy="1662840"/>
          </a:xfrm>
          <a:prstGeom prst="rect">
            <a:avLst/>
          </a:prstGeom>
          <a:solidFill>
            <a:srgbClr val="FFFFFF"/>
          </a:solidFill>
          <a:ln w="9360">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412560" y="650880"/>
            <a:ext cx="105480" cy="58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5" name="PlaceHolder 4"/>
          <p:cNvSpPr>
            <a:spLocks noGrp="1"/>
          </p:cNvSpPr>
          <p:nvPr>
            <p:ph type="title"/>
          </p:nvPr>
        </p:nvSpPr>
        <p:spPr>
          <a:xfrm>
            <a:off x="922320" y="453600"/>
            <a:ext cx="8406360" cy="975240"/>
          </a:xfrm>
          <a:prstGeom prst="rect">
            <a:avLst/>
          </a:prstGeom>
        </p:spPr>
        <p:txBody>
          <a:bodyPr anchor="ctr">
            <a:normAutofit/>
          </a:bodyPr>
          <a:lstStyle/>
          <a:p>
            <a:pPr>
              <a:lnSpc>
                <a:spcPct val="90000"/>
              </a:lnSpc>
            </a:pPr>
            <a:r>
              <a:rPr lang="en-US" sz="4000" b="0" strike="noStrike" spc="-1">
                <a:solidFill>
                  <a:srgbClr val="000000"/>
                </a:solidFill>
                <a:latin typeface="Avenir Next LT Pro"/>
              </a:rPr>
              <a:t>Click to edit Master title style</a:t>
            </a:r>
          </a:p>
        </p:txBody>
      </p:sp>
      <p:sp>
        <p:nvSpPr>
          <p:cNvPr id="86" name="PlaceHolder 5"/>
          <p:cNvSpPr>
            <a:spLocks noGrp="1"/>
          </p:cNvSpPr>
          <p:nvPr>
            <p:ph type="body"/>
          </p:nvPr>
        </p:nvSpPr>
        <p:spPr>
          <a:xfrm>
            <a:off x="922320" y="2048400"/>
            <a:ext cx="8406360" cy="3054240"/>
          </a:xfrm>
          <a:prstGeom prst="rect">
            <a:avLst/>
          </a:prstGeom>
        </p:spPr>
        <p:txBody>
          <a:bodyPr>
            <a:noAutofit/>
          </a:bodyPr>
          <a:lstStyle/>
          <a:p>
            <a:pPr marL="228600" indent="-228240">
              <a:lnSpc>
                <a:spcPct val="110000"/>
              </a:lnSpc>
              <a:spcBef>
                <a:spcPts val="1001"/>
              </a:spcBef>
              <a:buClr>
                <a:srgbClr val="000000"/>
              </a:buClr>
              <a:buFont typeface="Arial"/>
              <a:buChar char="•"/>
            </a:pPr>
            <a:r>
              <a:rPr lang="en-US" sz="2800" b="0" strike="noStrike" spc="-1">
                <a:solidFill>
                  <a:srgbClr val="000000"/>
                </a:solidFill>
                <a:latin typeface="Avenir Next LT Pro"/>
              </a:rPr>
              <a:t>Click to edit Master text styles</a:t>
            </a:r>
          </a:p>
          <a:p>
            <a:pPr marL="685800" lvl="1" indent="-228240">
              <a:lnSpc>
                <a:spcPct val="110000"/>
              </a:lnSpc>
              <a:spcBef>
                <a:spcPts val="499"/>
              </a:spcBef>
              <a:buClr>
                <a:srgbClr val="000000"/>
              </a:buClr>
              <a:buFont typeface="Arial"/>
              <a:buChar char="•"/>
            </a:pPr>
            <a:r>
              <a:rPr lang="en-US" sz="2400" b="0" strike="noStrike" spc="-1">
                <a:solidFill>
                  <a:srgbClr val="000000"/>
                </a:solidFill>
                <a:latin typeface="Avenir Next LT Pro"/>
              </a:rPr>
              <a:t>Second level</a:t>
            </a:r>
          </a:p>
          <a:p>
            <a:pPr marL="1143000" lvl="2" indent="-228240">
              <a:lnSpc>
                <a:spcPct val="110000"/>
              </a:lnSpc>
              <a:spcBef>
                <a:spcPts val="499"/>
              </a:spcBef>
              <a:buClr>
                <a:srgbClr val="000000"/>
              </a:buClr>
              <a:buFont typeface="Arial"/>
              <a:buChar char="•"/>
            </a:pPr>
            <a:r>
              <a:rPr lang="en-US" sz="2000" b="0" strike="noStrike" spc="-1">
                <a:solidFill>
                  <a:srgbClr val="000000"/>
                </a:solidFill>
                <a:latin typeface="Avenir Next LT Pro"/>
              </a:rPr>
              <a:t>Third level</a:t>
            </a:r>
          </a:p>
          <a:p>
            <a:pPr marL="1600200" lvl="3" indent="-228240">
              <a:lnSpc>
                <a:spcPct val="110000"/>
              </a:lnSpc>
              <a:spcBef>
                <a:spcPts val="499"/>
              </a:spcBef>
              <a:buClr>
                <a:srgbClr val="000000"/>
              </a:buClr>
              <a:buFont typeface="Arial"/>
              <a:buChar char="•"/>
            </a:pPr>
            <a:r>
              <a:rPr lang="en-US" sz="1800" b="0" strike="noStrike" spc="-1">
                <a:solidFill>
                  <a:srgbClr val="000000"/>
                </a:solidFill>
                <a:latin typeface="Avenir Next LT Pro"/>
              </a:rPr>
              <a:t>Fourth level</a:t>
            </a:r>
          </a:p>
          <a:p>
            <a:pPr marL="2057400" lvl="4" indent="-228240">
              <a:lnSpc>
                <a:spcPct val="110000"/>
              </a:lnSpc>
              <a:spcBef>
                <a:spcPts val="499"/>
              </a:spcBef>
              <a:buClr>
                <a:srgbClr val="000000"/>
              </a:buClr>
              <a:buFont typeface="Arial"/>
              <a:buChar char="•"/>
            </a:pPr>
            <a:r>
              <a:rPr lang="en-US" sz="1800" b="0" strike="noStrike" spc="-1">
                <a:solidFill>
                  <a:srgbClr val="000000"/>
                </a:solidFill>
                <a:latin typeface="Avenir Next LT Pro"/>
              </a:rPr>
              <a:t>Fifth level</a:t>
            </a:r>
          </a:p>
        </p:txBody>
      </p:sp>
      <p:sp>
        <p:nvSpPr>
          <p:cNvPr id="87" name="PlaceHolder 6"/>
          <p:cNvSpPr>
            <a:spLocks noGrp="1"/>
          </p:cNvSpPr>
          <p:nvPr>
            <p:ph type="dt"/>
          </p:nvPr>
        </p:nvSpPr>
        <p:spPr>
          <a:xfrm>
            <a:off x="922320" y="5255280"/>
            <a:ext cx="2267640" cy="301680"/>
          </a:xfrm>
          <a:prstGeom prst="rect">
            <a:avLst/>
          </a:prstGeom>
        </p:spPr>
        <p:txBody>
          <a:bodyPr anchor="ctr">
            <a:noAutofit/>
          </a:bodyPr>
          <a:lstStyle/>
          <a:p>
            <a:pPr>
              <a:lnSpc>
                <a:spcPct val="100000"/>
              </a:lnSpc>
            </a:pPr>
            <a:fld id="{A0C6A134-F48F-4AD5-B302-3D0E1E2323A7}" type="datetime">
              <a:rPr lang="en-US" sz="1200" b="0" strike="noStrike" spc="-1">
                <a:solidFill>
                  <a:srgbClr val="8B8B8B"/>
                </a:solidFill>
                <a:latin typeface="Avenir Next LT Pro"/>
              </a:rPr>
              <a:t>2/2/25</a:t>
            </a:fld>
            <a:endParaRPr lang="en-US" sz="1200" b="0" strike="noStrike" spc="-1">
              <a:latin typeface="Times New Roman"/>
            </a:endParaRPr>
          </a:p>
        </p:txBody>
      </p:sp>
      <p:sp>
        <p:nvSpPr>
          <p:cNvPr id="88" name="PlaceHolder 7"/>
          <p:cNvSpPr>
            <a:spLocks noGrp="1"/>
          </p:cNvSpPr>
          <p:nvPr>
            <p:ph type="ftr"/>
          </p:nvPr>
        </p:nvSpPr>
        <p:spPr>
          <a:xfrm>
            <a:off x="3338640" y="5255280"/>
            <a:ext cx="3401640" cy="301680"/>
          </a:xfrm>
          <a:prstGeom prst="rect">
            <a:avLst/>
          </a:prstGeom>
        </p:spPr>
        <p:txBody>
          <a:bodyPr anchor="ctr">
            <a:noAutofit/>
          </a:bodyPr>
          <a:lstStyle/>
          <a:p>
            <a:endParaRPr lang="en-US" sz="2400" b="0" strike="noStrike" spc="-1">
              <a:latin typeface="Times New Roman"/>
            </a:endParaRPr>
          </a:p>
        </p:txBody>
      </p:sp>
      <p:sp>
        <p:nvSpPr>
          <p:cNvPr id="89" name="PlaceHolder 8"/>
          <p:cNvSpPr>
            <a:spLocks noGrp="1"/>
          </p:cNvSpPr>
          <p:nvPr>
            <p:ph type="sldNum"/>
          </p:nvPr>
        </p:nvSpPr>
        <p:spPr>
          <a:xfrm>
            <a:off x="7061040" y="5255280"/>
            <a:ext cx="2267640" cy="301680"/>
          </a:xfrm>
          <a:prstGeom prst="rect">
            <a:avLst/>
          </a:prstGeom>
        </p:spPr>
        <p:txBody>
          <a:bodyPr anchor="ctr">
            <a:noAutofit/>
          </a:bodyPr>
          <a:lstStyle/>
          <a:p>
            <a:pPr algn="r">
              <a:lnSpc>
                <a:spcPct val="100000"/>
              </a:lnSpc>
            </a:pPr>
            <a:fld id="{C11D3165-C30C-4447-BD34-E654896A73F6}" type="slidenum">
              <a:rPr lang="en-US" sz="1200" b="0" strike="noStrike" spc="-1">
                <a:solidFill>
                  <a:srgbClr val="8B8B8B"/>
                </a:solidFill>
                <a:latin typeface="Avenir Next LT Pro"/>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61520" y="360"/>
            <a:ext cx="9232560" cy="1668600"/>
          </a:xfrm>
          <a:prstGeom prst="rect">
            <a:avLst/>
          </a:prstGeom>
          <a:solidFill>
            <a:srgbClr val="FFFFFF"/>
          </a:solidFill>
          <a:ln w="9360">
            <a:solidFill>
              <a:schemeClr val="tx2">
                <a:lumMod val="10000"/>
                <a:lumOff val="90000"/>
              </a:schemeClr>
            </a:solidFill>
          </a:ln>
          <a:effectLst>
            <a:outerShdw blurRad="50800" dist="37674"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468720" y="360"/>
            <a:ext cx="9222840" cy="1662840"/>
          </a:xfrm>
          <a:prstGeom prst="rect">
            <a:avLst/>
          </a:prstGeom>
          <a:solidFill>
            <a:srgbClr val="FFFFFF"/>
          </a:solidFill>
          <a:ln w="9360">
            <a:noFill/>
          </a:ln>
        </p:spPr>
        <p:style>
          <a:lnRef idx="2">
            <a:schemeClr val="accent1">
              <a:shade val="50000"/>
            </a:schemeClr>
          </a:lnRef>
          <a:fillRef idx="1">
            <a:schemeClr val="accent1"/>
          </a:fillRef>
          <a:effectRef idx="0">
            <a:schemeClr val="accent1"/>
          </a:effectRef>
          <a:fontRef idx="minor"/>
        </p:style>
      </p:sp>
      <p:sp>
        <p:nvSpPr>
          <p:cNvPr id="128" name="CustomShape 3"/>
          <p:cNvSpPr/>
          <p:nvPr/>
        </p:nvSpPr>
        <p:spPr>
          <a:xfrm>
            <a:off x="412560" y="650880"/>
            <a:ext cx="105480" cy="58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9" name="PlaceHolder 4"/>
          <p:cNvSpPr>
            <a:spLocks noGrp="1"/>
          </p:cNvSpPr>
          <p:nvPr>
            <p:ph type="title"/>
          </p:nvPr>
        </p:nvSpPr>
        <p:spPr>
          <a:xfrm>
            <a:off x="922320" y="453600"/>
            <a:ext cx="8406360" cy="975240"/>
          </a:xfrm>
          <a:prstGeom prst="rect">
            <a:avLst/>
          </a:prstGeom>
        </p:spPr>
        <p:txBody>
          <a:bodyPr anchor="ctr">
            <a:normAutofit/>
          </a:bodyPr>
          <a:lstStyle/>
          <a:p>
            <a:pPr>
              <a:lnSpc>
                <a:spcPct val="90000"/>
              </a:lnSpc>
            </a:pPr>
            <a:r>
              <a:rPr lang="en-US" sz="4000" b="0" strike="noStrike" spc="-1">
                <a:solidFill>
                  <a:srgbClr val="000000"/>
                </a:solidFill>
                <a:latin typeface="Avenir Next LT Pro"/>
              </a:rPr>
              <a:t>Click to edit Master title style</a:t>
            </a:r>
          </a:p>
        </p:txBody>
      </p:sp>
      <p:sp>
        <p:nvSpPr>
          <p:cNvPr id="130" name="PlaceHolder 5"/>
          <p:cNvSpPr>
            <a:spLocks noGrp="1"/>
          </p:cNvSpPr>
          <p:nvPr>
            <p:ph type="body"/>
          </p:nvPr>
        </p:nvSpPr>
        <p:spPr>
          <a:xfrm>
            <a:off x="922320" y="2048400"/>
            <a:ext cx="8406360" cy="3054240"/>
          </a:xfrm>
          <a:prstGeom prst="rect">
            <a:avLst/>
          </a:prstGeom>
        </p:spPr>
        <p:txBody>
          <a:bodyPr>
            <a:noAutofit/>
          </a:bodyPr>
          <a:lstStyle/>
          <a:p>
            <a:pPr marL="228600" indent="-228240">
              <a:lnSpc>
                <a:spcPct val="110000"/>
              </a:lnSpc>
              <a:spcBef>
                <a:spcPts val="1001"/>
              </a:spcBef>
              <a:buClr>
                <a:srgbClr val="000000"/>
              </a:buClr>
              <a:buFont typeface="Arial"/>
              <a:buChar char="•"/>
            </a:pPr>
            <a:r>
              <a:rPr lang="en-US" sz="2800" b="0" strike="noStrike" spc="-1">
                <a:solidFill>
                  <a:srgbClr val="000000"/>
                </a:solidFill>
                <a:latin typeface="Avenir Next LT Pro"/>
              </a:rPr>
              <a:t>Click to edit Master text styles</a:t>
            </a:r>
          </a:p>
          <a:p>
            <a:pPr marL="685800" lvl="1" indent="-228240">
              <a:lnSpc>
                <a:spcPct val="110000"/>
              </a:lnSpc>
              <a:spcBef>
                <a:spcPts val="499"/>
              </a:spcBef>
              <a:buClr>
                <a:srgbClr val="000000"/>
              </a:buClr>
              <a:buFont typeface="Arial"/>
              <a:buChar char="•"/>
            </a:pPr>
            <a:r>
              <a:rPr lang="en-US" sz="2400" b="0" strike="noStrike" spc="-1">
                <a:solidFill>
                  <a:srgbClr val="000000"/>
                </a:solidFill>
                <a:latin typeface="Avenir Next LT Pro"/>
              </a:rPr>
              <a:t>Second level</a:t>
            </a:r>
          </a:p>
          <a:p>
            <a:pPr marL="1143000" lvl="2" indent="-228240">
              <a:lnSpc>
                <a:spcPct val="110000"/>
              </a:lnSpc>
              <a:spcBef>
                <a:spcPts val="499"/>
              </a:spcBef>
              <a:buClr>
                <a:srgbClr val="000000"/>
              </a:buClr>
              <a:buFont typeface="Arial"/>
              <a:buChar char="•"/>
            </a:pPr>
            <a:r>
              <a:rPr lang="en-US" sz="2000" b="0" strike="noStrike" spc="-1">
                <a:solidFill>
                  <a:srgbClr val="000000"/>
                </a:solidFill>
                <a:latin typeface="Avenir Next LT Pro"/>
              </a:rPr>
              <a:t>Third level</a:t>
            </a:r>
          </a:p>
          <a:p>
            <a:pPr marL="1600200" lvl="3" indent="-228240">
              <a:lnSpc>
                <a:spcPct val="110000"/>
              </a:lnSpc>
              <a:spcBef>
                <a:spcPts val="499"/>
              </a:spcBef>
              <a:buClr>
                <a:srgbClr val="000000"/>
              </a:buClr>
              <a:buFont typeface="Arial"/>
              <a:buChar char="•"/>
            </a:pPr>
            <a:r>
              <a:rPr lang="en-US" sz="1800" b="0" strike="noStrike" spc="-1">
                <a:solidFill>
                  <a:srgbClr val="000000"/>
                </a:solidFill>
                <a:latin typeface="Avenir Next LT Pro"/>
              </a:rPr>
              <a:t>Fourth level</a:t>
            </a:r>
          </a:p>
          <a:p>
            <a:pPr marL="2057400" lvl="4" indent="-228240">
              <a:lnSpc>
                <a:spcPct val="110000"/>
              </a:lnSpc>
              <a:spcBef>
                <a:spcPts val="499"/>
              </a:spcBef>
              <a:buClr>
                <a:srgbClr val="000000"/>
              </a:buClr>
              <a:buFont typeface="Arial"/>
              <a:buChar char="•"/>
            </a:pPr>
            <a:r>
              <a:rPr lang="en-US" sz="1800" b="0" strike="noStrike" spc="-1">
                <a:solidFill>
                  <a:srgbClr val="000000"/>
                </a:solidFill>
                <a:latin typeface="Avenir Next LT Pro"/>
              </a:rPr>
              <a:t>Fifth level</a:t>
            </a:r>
          </a:p>
        </p:txBody>
      </p:sp>
      <p:sp>
        <p:nvSpPr>
          <p:cNvPr id="131" name="PlaceHolder 6"/>
          <p:cNvSpPr>
            <a:spLocks noGrp="1"/>
          </p:cNvSpPr>
          <p:nvPr>
            <p:ph type="dt"/>
          </p:nvPr>
        </p:nvSpPr>
        <p:spPr>
          <a:xfrm>
            <a:off x="922320" y="5255280"/>
            <a:ext cx="2267640" cy="301680"/>
          </a:xfrm>
          <a:prstGeom prst="rect">
            <a:avLst/>
          </a:prstGeom>
        </p:spPr>
        <p:txBody>
          <a:bodyPr anchor="ctr">
            <a:noAutofit/>
          </a:bodyPr>
          <a:lstStyle/>
          <a:p>
            <a:pPr>
              <a:lnSpc>
                <a:spcPct val="100000"/>
              </a:lnSpc>
            </a:pPr>
            <a:fld id="{949F1F08-5BF0-4F23-BDD9-9D51ADA5FFF7}" type="datetime">
              <a:rPr lang="en-US" sz="1200" b="0" strike="noStrike" spc="-1">
                <a:solidFill>
                  <a:srgbClr val="8B8B8B"/>
                </a:solidFill>
                <a:latin typeface="Avenir Next LT Pro"/>
              </a:rPr>
              <a:t>2/2/25</a:t>
            </a:fld>
            <a:endParaRPr lang="en-US" sz="1200" b="0" strike="noStrike" spc="-1">
              <a:latin typeface="Times New Roman"/>
            </a:endParaRPr>
          </a:p>
        </p:txBody>
      </p:sp>
      <p:sp>
        <p:nvSpPr>
          <p:cNvPr id="132" name="PlaceHolder 7"/>
          <p:cNvSpPr>
            <a:spLocks noGrp="1"/>
          </p:cNvSpPr>
          <p:nvPr>
            <p:ph type="ftr"/>
          </p:nvPr>
        </p:nvSpPr>
        <p:spPr>
          <a:xfrm>
            <a:off x="3338640" y="5255280"/>
            <a:ext cx="3401640" cy="301680"/>
          </a:xfrm>
          <a:prstGeom prst="rect">
            <a:avLst/>
          </a:prstGeom>
        </p:spPr>
        <p:txBody>
          <a:bodyPr anchor="ctr">
            <a:noAutofit/>
          </a:bodyPr>
          <a:lstStyle/>
          <a:p>
            <a:endParaRPr lang="en-US" sz="1800" b="0" strike="noStrike" spc="-1">
              <a:latin typeface="Arial"/>
            </a:endParaRPr>
          </a:p>
        </p:txBody>
      </p:sp>
      <p:sp>
        <p:nvSpPr>
          <p:cNvPr id="133" name="PlaceHolder 8"/>
          <p:cNvSpPr>
            <a:spLocks noGrp="1"/>
          </p:cNvSpPr>
          <p:nvPr>
            <p:ph type="sldNum"/>
          </p:nvPr>
        </p:nvSpPr>
        <p:spPr>
          <a:xfrm>
            <a:off x="7061040" y="5255280"/>
            <a:ext cx="2267640" cy="301680"/>
          </a:xfrm>
          <a:prstGeom prst="rect">
            <a:avLst/>
          </a:prstGeom>
        </p:spPr>
        <p:txBody>
          <a:bodyPr anchor="ctr">
            <a:noAutofit/>
          </a:bodyPr>
          <a:lstStyle/>
          <a:p>
            <a:pPr algn="r">
              <a:lnSpc>
                <a:spcPct val="100000"/>
              </a:lnSpc>
            </a:pPr>
            <a:fld id="{1E9E3A4A-3853-40B7-BFD5-CD5D1F138F18}" type="slidenum">
              <a:rPr lang="en-US" sz="1200" b="0" strike="noStrike" spc="-1">
                <a:solidFill>
                  <a:srgbClr val="8B8B8B"/>
                </a:solidFill>
                <a:latin typeface="Avenir Next LT Pro"/>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3132860" y="921833"/>
            <a:ext cx="3595238" cy="1297996"/>
          </a:xfrm>
          <a:prstGeom prst="rect">
            <a:avLst/>
          </a:prstGeom>
          <a:noFill/>
          <a:ln>
            <a:noFill/>
          </a:ln>
        </p:spPr>
        <p:txBody>
          <a:bodyPr lIns="91440" tIns="91440" rIns="91440" bIns="91440" anchor="b">
            <a:noAutofit/>
          </a:bodyPr>
          <a:lstStyle/>
          <a:p>
            <a:pPr>
              <a:tabLst>
                <a:tab pos="0" algn="l"/>
              </a:tabLst>
            </a:pPr>
            <a:r>
              <a:rPr lang="en-US" sz="2800" spc="-1">
                <a:solidFill>
                  <a:schemeClr val="tx2">
                    <a:lumMod val="60000"/>
                    <a:lumOff val="40000"/>
                  </a:schemeClr>
                </a:solidFill>
                <a:latin typeface="Arial"/>
                <a:ea typeface="Economica"/>
                <a:cs typeface="Arial"/>
              </a:rPr>
              <a:t>Decoding Dreams: A Data Driven Dive Into Sleep Efficiency.</a:t>
            </a:r>
            <a:endParaRPr lang="en-US" sz="2800" spc="-1">
              <a:solidFill>
                <a:schemeClr val="tx2">
                  <a:lumMod val="60000"/>
                  <a:lumOff val="40000"/>
                </a:schemeClr>
              </a:solidFill>
              <a:latin typeface="Arial"/>
              <a:cs typeface="Arial"/>
            </a:endParaRPr>
          </a:p>
        </p:txBody>
      </p:sp>
      <p:sp>
        <p:nvSpPr>
          <p:cNvPr id="214" name="CustomShape 4"/>
          <p:cNvSpPr/>
          <p:nvPr/>
        </p:nvSpPr>
        <p:spPr>
          <a:xfrm>
            <a:off x="2914200" y="4993200"/>
            <a:ext cx="4329720" cy="3934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tabLst>
                <a:tab pos="0" algn="l"/>
              </a:tabLst>
            </a:pPr>
            <a:r>
              <a:rPr lang="en-US" sz="1200" b="0" i="1" strike="noStrike" spc="-1">
                <a:solidFill>
                  <a:srgbClr val="999999"/>
                </a:solidFill>
                <a:latin typeface="Arial"/>
                <a:ea typeface="Arial"/>
              </a:rPr>
              <a:t>Department of Computer Science</a:t>
            </a:r>
            <a:endParaRPr lang="en-US" sz="1200" b="0" strike="noStrike" spc="-1">
              <a:latin typeface="Arial"/>
            </a:endParaRPr>
          </a:p>
          <a:p>
            <a:pPr algn="ctr">
              <a:lnSpc>
                <a:spcPct val="100000"/>
              </a:lnSpc>
              <a:tabLst>
                <a:tab pos="0" algn="l"/>
              </a:tabLst>
            </a:pPr>
            <a:r>
              <a:rPr lang="en-US" sz="1200" b="0" i="1" strike="noStrike" spc="-1">
                <a:solidFill>
                  <a:srgbClr val="999999"/>
                </a:solidFill>
                <a:latin typeface="Arial"/>
                <a:ea typeface="Arial"/>
              </a:rPr>
              <a:t>California State University, Los Angeles</a:t>
            </a:r>
            <a:endParaRPr lang="en-US" sz="1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a:solidFill>
                  <a:schemeClr val="tx2">
                    <a:lumMod val="60000"/>
                    <a:lumOff val="40000"/>
                  </a:schemeClr>
                </a:solidFill>
                <a:latin typeface="Arial"/>
                <a:cs typeface="Arial"/>
              </a:rPr>
              <a:t>Viz 3: Gender vs Sleep Efficiency</a:t>
            </a:r>
            <a:endParaRPr lang="en-US"/>
          </a:p>
        </p:txBody>
      </p:sp>
      <p:sp>
        <p:nvSpPr>
          <p:cNvPr id="216" name="TextShape 2"/>
          <p:cNvSpPr txBox="1"/>
          <p:nvPr/>
        </p:nvSpPr>
        <p:spPr>
          <a:xfrm>
            <a:off x="446812" y="1715454"/>
            <a:ext cx="4229097" cy="3871967"/>
          </a:xfrm>
          <a:prstGeom prst="rect">
            <a:avLst/>
          </a:prstGeom>
          <a:noFill/>
          <a:ln>
            <a:noFill/>
          </a:ln>
        </p:spPr>
        <p:txBody>
          <a:bodyPr lIns="91440" tIns="45720" rIns="91440" bIns="45720" anchor="t">
            <a:noAutofit/>
          </a:bodyPr>
          <a:lstStyle/>
          <a:p>
            <a:pPr marL="285750" indent="-285750">
              <a:spcBef>
                <a:spcPts val="1001"/>
              </a:spcBef>
              <a:buFont typeface="Arial"/>
              <a:buChar char="•"/>
            </a:pPr>
            <a:r>
              <a:rPr lang="en-US" sz="1500" spc="-1">
                <a:latin typeface="Arial"/>
                <a:cs typeface="Arial"/>
              </a:rPr>
              <a:t>Task / Goal</a:t>
            </a:r>
            <a:endParaRPr lang="en-US" sz="1500" spc="-1" dirty="0">
              <a:latin typeface="Arial"/>
              <a:cs typeface="Arial"/>
            </a:endParaRPr>
          </a:p>
          <a:p>
            <a:pPr>
              <a:spcBef>
                <a:spcPts val="1001"/>
              </a:spcBef>
              <a:buClr>
                <a:srgbClr val="000000"/>
              </a:buClr>
            </a:pPr>
            <a:r>
              <a:rPr lang="en-US" sz="1500" spc="-1">
                <a:latin typeface="Arial"/>
                <a:cs typeface="Arial"/>
              </a:rPr>
              <a:t>To demonstrate how gender affects sleep efficiency</a:t>
            </a:r>
          </a:p>
          <a:p>
            <a:pPr marL="342900" indent="-342900">
              <a:spcBef>
                <a:spcPts val="1001"/>
              </a:spcBef>
              <a:buClr>
                <a:srgbClr val="000000"/>
              </a:buClr>
              <a:buFont typeface="Arial"/>
              <a:buChar char="•"/>
            </a:pPr>
            <a:r>
              <a:rPr lang="en-US" sz="1500" spc="-1">
                <a:latin typeface="Arial"/>
                <a:cs typeface="Arial"/>
              </a:rPr>
              <a:t>Encoding Scheme</a:t>
            </a:r>
          </a:p>
          <a:p>
            <a:pPr>
              <a:spcBef>
                <a:spcPts val="1001"/>
              </a:spcBef>
              <a:buClr>
                <a:srgbClr val="000000"/>
              </a:buClr>
            </a:pPr>
            <a:r>
              <a:rPr lang="en-US" sz="1500" spc="-1">
                <a:latin typeface="Arial"/>
                <a:cs typeface="Arial"/>
              </a:rPr>
              <a:t>Color: </a:t>
            </a:r>
            <a:r>
              <a:rPr lang="en-US" sz="1500" spc="-1" dirty="0">
                <a:latin typeface="Arial"/>
                <a:cs typeface="Arial"/>
              </a:rPr>
              <a:t>Blue (female) and Orange (male)</a:t>
            </a:r>
            <a:endParaRPr lang="en-US" sz="1500" spc="-1">
              <a:latin typeface="Arial"/>
              <a:cs typeface="Arial"/>
            </a:endParaRPr>
          </a:p>
          <a:p>
            <a:pPr>
              <a:spcBef>
                <a:spcPts val="1001"/>
              </a:spcBef>
            </a:pPr>
            <a:r>
              <a:rPr lang="en-US" sz="1500" spc="-1">
                <a:latin typeface="Arial"/>
                <a:cs typeface="Arial"/>
              </a:rPr>
              <a:t>Positions: Age (x-axis</a:t>
            </a:r>
            <a:r>
              <a:rPr lang="en-US" sz="1500" spc="-1" dirty="0">
                <a:latin typeface="Arial"/>
                <a:cs typeface="Arial"/>
              </a:rPr>
              <a:t>) and</a:t>
            </a:r>
            <a:r>
              <a:rPr lang="en-US" sz="1500" spc="-1">
                <a:latin typeface="Arial"/>
                <a:cs typeface="Arial"/>
              </a:rPr>
              <a:t> average sleep efficiency(y-axis)</a:t>
            </a:r>
            <a:endParaRPr lang="en-US" dirty="0"/>
          </a:p>
          <a:p>
            <a:pPr marL="285750" indent="-285750">
              <a:spcBef>
                <a:spcPts val="1001"/>
              </a:spcBef>
              <a:buFont typeface="Arial"/>
              <a:buChar char="•"/>
            </a:pPr>
            <a:r>
              <a:rPr lang="en-US" sz="1500" spc="-1">
                <a:latin typeface="Arial"/>
                <a:cs typeface="Arial"/>
              </a:rPr>
              <a:t>Advantage</a:t>
            </a:r>
            <a:endParaRPr lang="en-US"/>
          </a:p>
          <a:p>
            <a:pPr>
              <a:spcBef>
                <a:spcPts val="1001"/>
              </a:spcBef>
            </a:pPr>
            <a:r>
              <a:rPr lang="en-US" sz="1500" spc="-1">
                <a:latin typeface="Arial"/>
                <a:cs typeface="Arial"/>
              </a:rPr>
              <a:t>Demonstrates how gender impacts sleep and accounts different ages to show how sleep and gender differ results.</a:t>
            </a:r>
          </a:p>
          <a:p>
            <a:pPr>
              <a:spcBef>
                <a:spcPts val="1001"/>
              </a:spcBef>
              <a:buClr>
                <a:srgbClr val="000000"/>
              </a:buClr>
            </a:pPr>
            <a:endParaRPr lang="en-US" sz="1500" spc="-1">
              <a:latin typeface="Arial"/>
              <a:cs typeface="Arial"/>
            </a:endParaRPr>
          </a:p>
        </p:txBody>
      </p:sp>
      <p:pic>
        <p:nvPicPr>
          <p:cNvPr id="3" name="Picture 2" descr="A graph of blue and orange dots&#10;&#10;Description automatically generated">
            <a:extLst>
              <a:ext uri="{FF2B5EF4-FFF2-40B4-BE49-F238E27FC236}">
                <a16:creationId xmlns:a16="http://schemas.microsoft.com/office/drawing/2014/main" id="{F33B8015-BD3A-F985-8E2A-107BDDA4D807}"/>
              </a:ext>
            </a:extLst>
          </p:cNvPr>
          <p:cNvPicPr>
            <a:picLocks noChangeAspect="1"/>
          </p:cNvPicPr>
          <p:nvPr/>
        </p:nvPicPr>
        <p:blipFill>
          <a:blip r:embed="rId3"/>
          <a:stretch>
            <a:fillRect/>
          </a:stretch>
        </p:blipFill>
        <p:spPr>
          <a:xfrm>
            <a:off x="4676256" y="1785124"/>
            <a:ext cx="5101113" cy="3563428"/>
          </a:xfrm>
          <a:prstGeom prst="rect">
            <a:avLst/>
          </a:prstGeom>
        </p:spPr>
      </p:pic>
    </p:spTree>
    <p:extLst>
      <p:ext uri="{BB962C8B-B14F-4D97-AF65-F5344CB8AC3E}">
        <p14:creationId xmlns:p14="http://schemas.microsoft.com/office/powerpoint/2010/main" val="188992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a:solidFill>
                  <a:schemeClr val="tx2">
                    <a:lumMod val="60000"/>
                    <a:lumOff val="40000"/>
                  </a:schemeClr>
                </a:solidFill>
                <a:latin typeface="Arial"/>
                <a:cs typeface="Arial"/>
              </a:rPr>
              <a:t>Viz 4: Deep and Light Sleep</a:t>
            </a:r>
            <a:endParaRPr lang="en-US"/>
          </a:p>
        </p:txBody>
      </p:sp>
      <p:sp>
        <p:nvSpPr>
          <p:cNvPr id="216" name="TextShape 2"/>
          <p:cNvSpPr txBox="1"/>
          <p:nvPr/>
        </p:nvSpPr>
        <p:spPr>
          <a:xfrm>
            <a:off x="446812" y="1715454"/>
            <a:ext cx="4229097" cy="3871967"/>
          </a:xfrm>
          <a:prstGeom prst="rect">
            <a:avLst/>
          </a:prstGeom>
          <a:noFill/>
          <a:ln>
            <a:noFill/>
          </a:ln>
        </p:spPr>
        <p:txBody>
          <a:bodyPr>
            <a:noAutofit/>
          </a:bodyPr>
          <a:lstStyle/>
          <a:p>
            <a:pPr marL="286110"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Goal</a:t>
            </a:r>
          </a:p>
          <a:p>
            <a:pPr marL="743310" lvl="1"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Compare Deep and Light sleep</a:t>
            </a:r>
          </a:p>
          <a:p>
            <a:pPr marL="743310" lvl="1"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How does this affect sleep duration</a:t>
            </a:r>
          </a:p>
          <a:p>
            <a:pPr marL="286110"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Encoding</a:t>
            </a:r>
          </a:p>
          <a:p>
            <a:pPr marL="743310" lvl="1"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Position</a:t>
            </a:r>
          </a:p>
          <a:p>
            <a:pPr marL="1200510" lvl="2"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Deep sleep percentage</a:t>
            </a:r>
          </a:p>
          <a:p>
            <a:pPr marL="1200510" lvl="2"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Light Sleep Percentage</a:t>
            </a:r>
          </a:p>
          <a:p>
            <a:pPr marL="743310" lvl="1"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Color</a:t>
            </a:r>
          </a:p>
          <a:p>
            <a:pPr marL="1200510" lvl="2"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Sleep Duration</a:t>
            </a:r>
          </a:p>
          <a:p>
            <a:pPr marL="286110"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Advantage</a:t>
            </a:r>
          </a:p>
          <a:p>
            <a:pPr marL="743310" lvl="1"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REM percentage encoded as well</a:t>
            </a:r>
          </a:p>
        </p:txBody>
      </p:sp>
      <p:pic>
        <p:nvPicPr>
          <p:cNvPr id="1026" name="Picture 2">
            <a:extLst>
              <a:ext uri="{FF2B5EF4-FFF2-40B4-BE49-F238E27FC236}">
                <a16:creationId xmlns:a16="http://schemas.microsoft.com/office/drawing/2014/main" id="{24C43EE2-3CB6-7E4D-B473-BBEBD5FC6938}"/>
              </a:ext>
            </a:extLst>
          </p:cNvPr>
          <p:cNvPicPr>
            <a:picLocks noChangeAspect="1" noChangeArrowheads="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4721381" y="2235126"/>
            <a:ext cx="4919556" cy="283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24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a:solidFill>
                  <a:schemeClr val="tx2">
                    <a:lumMod val="60000"/>
                    <a:lumOff val="40000"/>
                  </a:schemeClr>
                </a:solidFill>
                <a:latin typeface="Arial"/>
                <a:cs typeface="Arial"/>
              </a:rPr>
              <a:t>Viz 5: Alcohol vs Sleep</a:t>
            </a:r>
          </a:p>
        </p:txBody>
      </p:sp>
      <p:sp>
        <p:nvSpPr>
          <p:cNvPr id="216" name="TextShape 2"/>
          <p:cNvSpPr txBox="1"/>
          <p:nvPr/>
        </p:nvSpPr>
        <p:spPr>
          <a:xfrm>
            <a:off x="357909" y="1715454"/>
            <a:ext cx="3300974" cy="3871967"/>
          </a:xfrm>
          <a:prstGeom prst="rect">
            <a:avLst/>
          </a:prstGeom>
          <a:noFill/>
          <a:ln>
            <a:noFill/>
          </a:ln>
        </p:spPr>
        <p:txBody>
          <a:bodyPr lIns="91440" tIns="45720" rIns="91440" bIns="45720" anchor="t">
            <a:noAutofit/>
          </a:bodyPr>
          <a:lstStyle/>
          <a:p>
            <a:pPr marL="342900" indent="-342900">
              <a:lnSpc>
                <a:spcPct val="110000"/>
              </a:lnSpc>
              <a:spcBef>
                <a:spcPts val="1001"/>
              </a:spcBef>
              <a:buClr>
                <a:srgbClr val="000000"/>
              </a:buClr>
              <a:buFont typeface="Arial"/>
              <a:buChar char="•"/>
            </a:pPr>
            <a:r>
              <a:rPr lang="en-US" sz="1400" spc="-1">
                <a:latin typeface="Arial"/>
                <a:cs typeface="Arial"/>
              </a:rPr>
              <a:t>Goal</a:t>
            </a:r>
          </a:p>
          <a:p>
            <a:pPr>
              <a:lnSpc>
                <a:spcPct val="110000"/>
              </a:lnSpc>
              <a:spcBef>
                <a:spcPts val="1001"/>
              </a:spcBef>
              <a:buClr>
                <a:srgbClr val="000000"/>
              </a:buClr>
            </a:pPr>
            <a:r>
              <a:rPr lang="en-US" sz="1400" spc="-1">
                <a:solidFill>
                  <a:srgbClr val="000000"/>
                </a:solidFill>
                <a:latin typeface="Arial"/>
                <a:cs typeface="Arial"/>
              </a:rPr>
              <a:t>Analyze the effects that drinking has on sleep</a:t>
            </a:r>
            <a:endParaRPr lang="en-US" sz="1400" spc="-1" dirty="0">
              <a:solidFill>
                <a:srgbClr val="000000"/>
              </a:solidFill>
              <a:latin typeface="Arial"/>
              <a:cs typeface="Arial"/>
            </a:endParaRPr>
          </a:p>
          <a:p>
            <a:pPr marL="342900" indent="-342900">
              <a:lnSpc>
                <a:spcPct val="110000"/>
              </a:lnSpc>
              <a:spcBef>
                <a:spcPts val="1001"/>
              </a:spcBef>
              <a:buClr>
                <a:srgbClr val="000000"/>
              </a:buClr>
              <a:buFont typeface="Arial"/>
              <a:buChar char="•"/>
            </a:pPr>
            <a:r>
              <a:rPr lang="en-US" sz="1400" spc="-1">
                <a:solidFill>
                  <a:srgbClr val="000000"/>
                </a:solidFill>
                <a:latin typeface="Arial"/>
                <a:cs typeface="Arial"/>
              </a:rPr>
              <a:t>Encoding</a:t>
            </a:r>
          </a:p>
          <a:p>
            <a:pPr marL="342900" indent="-342900">
              <a:lnSpc>
                <a:spcPct val="110000"/>
              </a:lnSpc>
              <a:spcBef>
                <a:spcPts val="1001"/>
              </a:spcBef>
              <a:buClr>
                <a:srgbClr val="000000"/>
              </a:buClr>
              <a:buFont typeface="Arial"/>
              <a:buChar char="•"/>
            </a:pPr>
            <a:r>
              <a:rPr lang="en-US" sz="1400" spc="-1">
                <a:solidFill>
                  <a:srgbClr val="000000"/>
                </a:solidFill>
                <a:latin typeface="Arial"/>
                <a:cs typeface="Arial"/>
              </a:rPr>
              <a:t>X-axis shows the </a:t>
            </a:r>
            <a:r>
              <a:rPr lang="en-US" sz="1400" spc="-1" dirty="0">
                <a:solidFill>
                  <a:srgbClr val="000000"/>
                </a:solidFill>
                <a:latin typeface="Arial"/>
                <a:cs typeface="Arial"/>
              </a:rPr>
              <a:t>amount </a:t>
            </a:r>
            <a:r>
              <a:rPr lang="en-US" sz="1400" spc="-1">
                <a:solidFill>
                  <a:srgbClr val="000000"/>
                </a:solidFill>
                <a:latin typeface="Arial"/>
                <a:cs typeface="Arial"/>
              </a:rPr>
              <a:t>of </a:t>
            </a:r>
            <a:r>
              <a:rPr lang="en-US" sz="1400" spc="-1" dirty="0">
                <a:solidFill>
                  <a:srgbClr val="000000"/>
                </a:solidFill>
                <a:latin typeface="Arial"/>
                <a:cs typeface="Arial"/>
              </a:rPr>
              <a:t>alcohol consumption and Y-axis </a:t>
            </a:r>
            <a:r>
              <a:rPr lang="en-US" sz="1400" spc="-1">
                <a:solidFill>
                  <a:srgbClr val="000000"/>
                </a:solidFill>
                <a:latin typeface="Arial"/>
                <a:cs typeface="Arial"/>
              </a:rPr>
              <a:t>shows the average awakenings</a:t>
            </a:r>
            <a:endParaRPr lang="en-US" dirty="0"/>
          </a:p>
          <a:p>
            <a:pPr marL="342900" indent="-342900">
              <a:lnSpc>
                <a:spcPct val="110000"/>
              </a:lnSpc>
              <a:spcBef>
                <a:spcPts val="1001"/>
              </a:spcBef>
              <a:buClr>
                <a:srgbClr val="000000"/>
              </a:buClr>
              <a:buFont typeface="Arial"/>
              <a:buChar char="•"/>
            </a:pPr>
            <a:r>
              <a:rPr lang="en-US" sz="1400" spc="-1" dirty="0">
                <a:solidFill>
                  <a:srgbClr val="000000"/>
                </a:solidFill>
                <a:latin typeface="Arial"/>
                <a:cs typeface="Arial"/>
              </a:rPr>
              <a:t>The </a:t>
            </a:r>
            <a:r>
              <a:rPr lang="en-US" sz="1400" spc="-1">
                <a:solidFill>
                  <a:srgbClr val="000000"/>
                </a:solidFill>
                <a:latin typeface="Arial"/>
                <a:cs typeface="Arial"/>
              </a:rPr>
              <a:t>line </a:t>
            </a:r>
            <a:r>
              <a:rPr lang="en-US" sz="1400" spc="-1" dirty="0">
                <a:solidFill>
                  <a:srgbClr val="000000"/>
                </a:solidFill>
                <a:latin typeface="Arial"/>
                <a:cs typeface="Arial"/>
              </a:rPr>
              <a:t>demonstrates sleep efficiency </a:t>
            </a:r>
          </a:p>
          <a:p>
            <a:pPr marL="285750" indent="-285750">
              <a:lnSpc>
                <a:spcPct val="110000"/>
              </a:lnSpc>
              <a:spcBef>
                <a:spcPts val="1001"/>
              </a:spcBef>
              <a:buClr>
                <a:srgbClr val="000000"/>
              </a:buClr>
              <a:buFont typeface="Arial"/>
              <a:buChar char="•"/>
            </a:pPr>
            <a:r>
              <a:rPr lang="en-US" sz="1400" spc="-1" dirty="0">
                <a:solidFill>
                  <a:srgbClr val="000000"/>
                </a:solidFill>
                <a:latin typeface="Arial"/>
                <a:cs typeface="Arial"/>
              </a:rPr>
              <a:t>Advantage</a:t>
            </a:r>
          </a:p>
          <a:p>
            <a:pPr>
              <a:lnSpc>
                <a:spcPct val="110000"/>
              </a:lnSpc>
              <a:spcBef>
                <a:spcPts val="1001"/>
              </a:spcBef>
            </a:pPr>
            <a:r>
              <a:rPr lang="en-US" sz="1400" spc="-1" dirty="0">
                <a:solidFill>
                  <a:srgbClr val="000000"/>
                </a:solidFill>
                <a:latin typeface="Arial"/>
                <a:cs typeface="Arial"/>
              </a:rPr>
              <a:t>Demonstrate </a:t>
            </a:r>
            <a:r>
              <a:rPr lang="en-US" sz="1400" spc="-1">
                <a:solidFill>
                  <a:srgbClr val="000000"/>
                </a:solidFill>
                <a:latin typeface="Arial"/>
                <a:cs typeface="Arial"/>
              </a:rPr>
              <a:t>the </a:t>
            </a:r>
            <a:r>
              <a:rPr lang="en-US" sz="1400" spc="-1" dirty="0">
                <a:solidFill>
                  <a:srgbClr val="000000"/>
                </a:solidFill>
                <a:latin typeface="Arial"/>
                <a:cs typeface="Arial"/>
              </a:rPr>
              <a:t>impact of alcohol consumption on </a:t>
            </a:r>
            <a:r>
              <a:rPr lang="en-US" sz="1400" spc="-1">
                <a:solidFill>
                  <a:srgbClr val="000000"/>
                </a:solidFill>
                <a:latin typeface="Arial"/>
                <a:cs typeface="Arial"/>
              </a:rPr>
              <a:t>sleep efficiency </a:t>
            </a:r>
            <a:r>
              <a:rPr lang="en-US" sz="1400" spc="-1" dirty="0">
                <a:solidFill>
                  <a:srgbClr val="000000"/>
                </a:solidFill>
                <a:latin typeface="Arial"/>
                <a:cs typeface="Arial"/>
              </a:rPr>
              <a:t>and awakening </a:t>
            </a:r>
          </a:p>
          <a:p>
            <a:pPr lvl="1">
              <a:lnSpc>
                <a:spcPct val="110000"/>
              </a:lnSpc>
              <a:spcBef>
                <a:spcPts val="1001"/>
              </a:spcBef>
              <a:buClr>
                <a:srgbClr val="000000"/>
              </a:buClr>
            </a:pPr>
            <a:endParaRPr lang="en-US" sz="1400" spc="-1" dirty="0">
              <a:solidFill>
                <a:srgbClr val="000000"/>
              </a:solidFill>
              <a:latin typeface="Arial"/>
              <a:cs typeface="Arial"/>
            </a:endParaRPr>
          </a:p>
          <a:p>
            <a:pPr marL="800100" lvl="1" indent="-342900">
              <a:lnSpc>
                <a:spcPct val="110000"/>
              </a:lnSpc>
              <a:spcBef>
                <a:spcPts val="1001"/>
              </a:spcBef>
              <a:buClr>
                <a:srgbClr val="000000"/>
              </a:buClr>
              <a:buFont typeface="Arial"/>
              <a:buChar char="•"/>
            </a:pPr>
            <a:endParaRPr lang="en-US" sz="1400" spc="-1">
              <a:solidFill>
                <a:srgbClr val="000000"/>
              </a:solidFill>
              <a:latin typeface="Arial"/>
              <a:cs typeface="Arial"/>
            </a:endParaRPr>
          </a:p>
          <a:p>
            <a:pPr marL="342900" indent="-342900">
              <a:lnSpc>
                <a:spcPct val="110000"/>
              </a:lnSpc>
              <a:spcBef>
                <a:spcPts val="1001"/>
              </a:spcBef>
              <a:buClr>
                <a:srgbClr val="000000"/>
              </a:buClr>
              <a:buFont typeface="Arial"/>
              <a:buChar char="•"/>
            </a:pPr>
            <a:endParaRPr lang="en-US" sz="1400" spc="-1">
              <a:solidFill>
                <a:srgbClr val="000000"/>
              </a:solidFill>
              <a:latin typeface="Arial"/>
              <a:cs typeface="Arial"/>
            </a:endParaRPr>
          </a:p>
        </p:txBody>
      </p:sp>
      <p:pic>
        <p:nvPicPr>
          <p:cNvPr id="4" name="Picture 3" descr="A graph with blue lines and orange lines&#10;&#10;Description automatically generated">
            <a:extLst>
              <a:ext uri="{FF2B5EF4-FFF2-40B4-BE49-F238E27FC236}">
                <a16:creationId xmlns:a16="http://schemas.microsoft.com/office/drawing/2014/main" id="{22727682-D589-41D5-F94B-6E423ED96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883" y="1835833"/>
            <a:ext cx="6397622" cy="3631208"/>
          </a:xfrm>
          <a:prstGeom prst="rect">
            <a:avLst/>
          </a:prstGeom>
        </p:spPr>
      </p:pic>
    </p:spTree>
    <p:extLst>
      <p:ext uri="{BB962C8B-B14F-4D97-AF65-F5344CB8AC3E}">
        <p14:creationId xmlns:p14="http://schemas.microsoft.com/office/powerpoint/2010/main" val="231932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dirty="0">
                <a:solidFill>
                  <a:schemeClr val="tx2">
                    <a:lumMod val="60000"/>
                    <a:lumOff val="40000"/>
                  </a:schemeClr>
                </a:solidFill>
                <a:latin typeface="Arial"/>
                <a:cs typeface="Arial"/>
              </a:rPr>
              <a:t>Viz 6: Caffeine vs Sleep</a:t>
            </a:r>
            <a:endParaRPr lang="en-US" sz="4000" b="0" strike="noStrike" spc="-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216" name="TextShape 2"/>
          <p:cNvSpPr txBox="1"/>
          <p:nvPr/>
        </p:nvSpPr>
        <p:spPr>
          <a:xfrm>
            <a:off x="338153" y="1715454"/>
            <a:ext cx="4337756" cy="3867028"/>
          </a:xfrm>
          <a:prstGeom prst="rect">
            <a:avLst/>
          </a:prstGeom>
          <a:noFill/>
          <a:ln>
            <a:noFill/>
          </a:ln>
        </p:spPr>
        <p:txBody>
          <a:bodyPr lIns="91440" tIns="45720" rIns="91440" bIns="45720" anchor="t">
            <a:noAutofit/>
          </a:bodyPr>
          <a:lstStyle/>
          <a:p>
            <a:pPr marL="285750" indent="-285750">
              <a:lnSpc>
                <a:spcPct val="110000"/>
              </a:lnSpc>
              <a:spcBef>
                <a:spcPts val="1001"/>
              </a:spcBef>
              <a:buClr>
                <a:srgbClr val="000000"/>
              </a:buClr>
              <a:buFont typeface="Arial"/>
              <a:buChar char="•"/>
            </a:pPr>
            <a:r>
              <a:rPr lang="en-US" sz="1600" spc="-1" dirty="0">
                <a:latin typeface="Arial"/>
                <a:cs typeface="Arial"/>
              </a:rPr>
              <a:t>Goal</a:t>
            </a:r>
            <a:endParaRPr lang="en-US" sz="1600" u="sng" spc="-1">
              <a:latin typeface="Arial"/>
              <a:cs typeface="Arial"/>
            </a:endParaRPr>
          </a:p>
          <a:p>
            <a:pPr marL="285750" indent="-285750">
              <a:lnSpc>
                <a:spcPct val="110000"/>
              </a:lnSpc>
              <a:spcBef>
                <a:spcPts val="1001"/>
              </a:spcBef>
              <a:buClr>
                <a:srgbClr val="000000"/>
              </a:buClr>
              <a:buFont typeface="Arial"/>
              <a:buChar char="•"/>
            </a:pPr>
            <a:r>
              <a:rPr lang="en-US" sz="1600" spc="-1" dirty="0">
                <a:latin typeface="Arial"/>
                <a:cs typeface="Arial"/>
              </a:rPr>
              <a:t>Show the effects that drinking caffeine during the day has on sleep</a:t>
            </a:r>
            <a:endParaRPr lang="en-US" sz="1600" spc="-1">
              <a:latin typeface="Arial" panose="020B0604020202020204" pitchFamily="34" charset="0"/>
              <a:cs typeface="Arial" panose="020B0604020202020204" pitchFamily="34" charset="0"/>
            </a:endParaRPr>
          </a:p>
          <a:p>
            <a:pPr marL="285750" indent="-285750">
              <a:lnSpc>
                <a:spcPct val="110000"/>
              </a:lnSpc>
              <a:spcBef>
                <a:spcPts val="1001"/>
              </a:spcBef>
              <a:buClr>
                <a:srgbClr val="000000"/>
              </a:buClr>
              <a:buFont typeface="Arial"/>
              <a:buChar char="•"/>
            </a:pPr>
            <a:r>
              <a:rPr lang="en-US" sz="1600" spc="-1" dirty="0">
                <a:latin typeface="Arial"/>
                <a:cs typeface="Arial"/>
              </a:rPr>
              <a:t>Encoding</a:t>
            </a:r>
          </a:p>
          <a:p>
            <a:pPr marL="285750" indent="-285750">
              <a:lnSpc>
                <a:spcPct val="110000"/>
              </a:lnSpc>
              <a:spcBef>
                <a:spcPts val="1001"/>
              </a:spcBef>
              <a:buClr>
                <a:srgbClr val="000000"/>
              </a:buClr>
              <a:buFont typeface="Arial"/>
              <a:buChar char="•"/>
            </a:pPr>
            <a:r>
              <a:rPr lang="en-US" sz="1600" spc="-1" dirty="0">
                <a:latin typeface="Arial"/>
                <a:cs typeface="Arial"/>
              </a:rPr>
              <a:t>X axis holds avg. Sleep efficiency and Y-axis holds caffeine intake</a:t>
            </a:r>
            <a:endParaRPr lang="en-US" sz="1600" spc="-1">
              <a:latin typeface="Arial" panose="020B0604020202020204" pitchFamily="34" charset="0"/>
              <a:cs typeface="Arial" panose="020B0604020202020204" pitchFamily="34" charset="0"/>
            </a:endParaRPr>
          </a:p>
          <a:p>
            <a:pPr marL="285750" indent="-285750">
              <a:lnSpc>
                <a:spcPct val="110000"/>
              </a:lnSpc>
              <a:spcBef>
                <a:spcPts val="1001"/>
              </a:spcBef>
              <a:buClr>
                <a:srgbClr val="000000"/>
              </a:buClr>
              <a:buFont typeface="Arial"/>
              <a:buChar char="•"/>
            </a:pPr>
            <a:r>
              <a:rPr lang="en-US" sz="1600" spc="-1" dirty="0">
                <a:latin typeface="Arial"/>
                <a:cs typeface="Arial"/>
              </a:rPr>
              <a:t>Advantage </a:t>
            </a:r>
            <a:endParaRPr lang="en-US" sz="1600" spc="-1" dirty="0">
              <a:latin typeface="Arial" panose="020B0604020202020204" pitchFamily="34" charset="0"/>
              <a:cs typeface="Arial" panose="020B0604020202020204" pitchFamily="34" charset="0"/>
            </a:endParaRPr>
          </a:p>
          <a:p>
            <a:pPr marL="285750" indent="-285750">
              <a:lnSpc>
                <a:spcPct val="110000"/>
              </a:lnSpc>
              <a:spcBef>
                <a:spcPts val="1001"/>
              </a:spcBef>
              <a:buClr>
                <a:srgbClr val="000000"/>
              </a:buClr>
              <a:buFont typeface="Arial"/>
              <a:buChar char="•"/>
            </a:pPr>
            <a:r>
              <a:rPr lang="en-US" sz="1600" spc="-1" dirty="0">
                <a:latin typeface="Arial"/>
                <a:cs typeface="Arial"/>
              </a:rPr>
              <a:t>There is no correlation between caffeine and sleep efficiency but with there needs to be more data to show better result</a:t>
            </a:r>
            <a:endParaRPr lang="en-US" sz="1600" spc="-1">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7DCFF09-60A0-7F0A-CF94-DFDCBD532B4B}"/>
              </a:ext>
            </a:extLst>
          </p:cNvPr>
          <p:cNvPicPr>
            <a:picLocks noChangeAspect="1"/>
          </p:cNvPicPr>
          <p:nvPr/>
        </p:nvPicPr>
        <p:blipFill>
          <a:blip r:embed="rId3"/>
          <a:stretch>
            <a:fillRect/>
          </a:stretch>
        </p:blipFill>
        <p:spPr>
          <a:xfrm>
            <a:off x="5401675" y="1712974"/>
            <a:ext cx="4227674" cy="3865401"/>
          </a:xfrm>
          <a:prstGeom prst="rect">
            <a:avLst/>
          </a:prstGeom>
        </p:spPr>
      </p:pic>
    </p:spTree>
    <p:extLst>
      <p:ext uri="{BB962C8B-B14F-4D97-AF65-F5344CB8AC3E}">
        <p14:creationId xmlns:p14="http://schemas.microsoft.com/office/powerpoint/2010/main" val="277293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Live Demo</a:t>
            </a:r>
            <a:endParaRPr lang="en-US" sz="4000" b="0" strike="noStrike" spc="-1">
              <a:solidFill>
                <a:srgbClr val="000000"/>
              </a:solidFill>
              <a:latin typeface="Arial" panose="020B0604020202020204" pitchFamily="34" charset="0"/>
              <a:cs typeface="Arial" panose="020B0604020202020204" pitchFamily="34" charset="0"/>
            </a:endParaRPr>
          </a:p>
        </p:txBody>
      </p:sp>
      <p:sp>
        <p:nvSpPr>
          <p:cNvPr id="4" name="TextShape 1">
            <a:extLst>
              <a:ext uri="{FF2B5EF4-FFF2-40B4-BE49-F238E27FC236}">
                <a16:creationId xmlns:a16="http://schemas.microsoft.com/office/drawing/2014/main" id="{21B8709B-B2DC-F44A-B76B-CDDDD30E9BCA}"/>
              </a:ext>
            </a:extLst>
          </p:cNvPr>
          <p:cNvSpPr txBox="1"/>
          <p:nvPr/>
        </p:nvSpPr>
        <p:spPr>
          <a:xfrm>
            <a:off x="806841" y="2091900"/>
            <a:ext cx="8616535" cy="975240"/>
          </a:xfrm>
          <a:prstGeom prst="rect">
            <a:avLst/>
          </a:prstGeom>
          <a:noFill/>
          <a:ln>
            <a:noFill/>
          </a:ln>
        </p:spPr>
        <p:txBody>
          <a:bodyPr anchor="ctr">
            <a:noAutofit/>
          </a:bodyPr>
          <a:lstStyle/>
          <a:p>
            <a:pPr>
              <a:lnSpc>
                <a:spcPct val="90000"/>
              </a:lnSpc>
            </a:pPr>
            <a:r>
              <a:rPr lang="en-US" sz="3000" b="0" strike="noStrike" spc="-1">
                <a:latin typeface="Arial" panose="020B0604020202020204" pitchFamily="34" charset="0"/>
                <a:cs typeface="Arial" panose="020B0604020202020204" pitchFamily="34" charset="0"/>
              </a:rPr>
              <a:t>Tableau Desktop, Tableau Public or Python Demo</a:t>
            </a:r>
          </a:p>
        </p:txBody>
      </p:sp>
    </p:spTree>
    <p:extLst>
      <p:ext uri="{BB962C8B-B14F-4D97-AF65-F5344CB8AC3E}">
        <p14:creationId xmlns:p14="http://schemas.microsoft.com/office/powerpoint/2010/main" val="26120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922320" y="453600"/>
            <a:ext cx="8406360" cy="975240"/>
          </a:xfrm>
          <a:prstGeom prst="rect">
            <a:avLst/>
          </a:prstGeom>
          <a:noFill/>
          <a:ln>
            <a:noFill/>
          </a:ln>
        </p:spPr>
        <p:txBody>
          <a:bodyPr anchor="ctr">
            <a:noAutofit/>
          </a:bodyPr>
          <a:lstStyle/>
          <a:p>
            <a:pPr>
              <a:lnSpc>
                <a:spcPct val="100000"/>
              </a:lnSpc>
              <a:tabLst>
                <a:tab pos="0" algn="l"/>
              </a:tabLst>
            </a:pPr>
            <a:r>
              <a:rPr lang="en-US" sz="4000" spc="-1">
                <a:solidFill>
                  <a:schemeClr val="tx2">
                    <a:lumMod val="60000"/>
                    <a:lumOff val="40000"/>
                  </a:schemeClr>
                </a:solidFill>
                <a:latin typeface="Arial" panose="020B0604020202020204" pitchFamily="34" charset="0"/>
                <a:cs typeface="Arial" panose="020B0604020202020204" pitchFamily="34" charset="0"/>
              </a:rPr>
              <a:t>Summary of Findings and Insights</a:t>
            </a:r>
            <a:endParaRPr lang="en-US" sz="4000" spc="-1">
              <a:solidFill>
                <a:srgbClr val="000000"/>
              </a:solidFill>
              <a:latin typeface="Arial" panose="020B0604020202020204" pitchFamily="34" charset="0"/>
              <a:cs typeface="Arial" panose="020B0604020202020204" pitchFamily="34" charset="0"/>
            </a:endParaRPr>
          </a:p>
        </p:txBody>
      </p:sp>
      <p:sp>
        <p:nvSpPr>
          <p:cNvPr id="237" name="TextShape 2"/>
          <p:cNvSpPr txBox="1"/>
          <p:nvPr/>
        </p:nvSpPr>
        <p:spPr>
          <a:xfrm>
            <a:off x="699913" y="1690571"/>
            <a:ext cx="8406360" cy="3730336"/>
          </a:xfrm>
          <a:prstGeom prst="rect">
            <a:avLst/>
          </a:prstGeom>
          <a:noFill/>
          <a:ln>
            <a:noFill/>
          </a:ln>
        </p:spPr>
        <p:txBody>
          <a:bodyPr lIns="91440" tIns="45720" rIns="91440" bIns="45720" anchor="t">
            <a:noAutofit/>
          </a:bodyPr>
          <a:lstStyle/>
          <a:p>
            <a:pPr>
              <a:lnSpc>
                <a:spcPct val="110000"/>
              </a:lnSpc>
              <a:spcBef>
                <a:spcPts val="1001"/>
              </a:spcBef>
            </a:pPr>
            <a:r>
              <a:rPr lang="en-US" sz="1700" spc="-1" dirty="0">
                <a:cs typeface="Arial"/>
              </a:rPr>
              <a:t>Data from the 618 records taken in 2021 show:</a:t>
            </a:r>
            <a:endParaRPr lang="en-US" sz="1700" dirty="0"/>
          </a:p>
          <a:p>
            <a:pPr marL="342900" indent="-342900">
              <a:lnSpc>
                <a:spcPct val="110000"/>
              </a:lnSpc>
              <a:spcBef>
                <a:spcPts val="1001"/>
              </a:spcBef>
              <a:buFontTx/>
              <a:buAutoNum type="alphaLcParenR"/>
            </a:pPr>
            <a:r>
              <a:rPr lang="en-US" sz="1700" spc="-1" dirty="0">
                <a:cs typeface="Arial"/>
              </a:rPr>
              <a:t>Light sleep and deep sleep ratios are proportional and tend to be higher or lower compared to each other</a:t>
            </a:r>
          </a:p>
          <a:p>
            <a:pPr marL="800100" lvl="1" indent="-342900">
              <a:lnSpc>
                <a:spcPct val="110000"/>
              </a:lnSpc>
              <a:spcBef>
                <a:spcPts val="1001"/>
              </a:spcBef>
              <a:buFont typeface="Courier New"/>
              <a:buChar char="o"/>
            </a:pPr>
            <a:r>
              <a:rPr lang="en-US" sz="1700" spc="-1" dirty="0">
                <a:cs typeface="Arial"/>
              </a:rPr>
              <a:t>Deeper sleep yields better sleep</a:t>
            </a:r>
          </a:p>
          <a:p>
            <a:pPr marL="342900" indent="-342900">
              <a:lnSpc>
                <a:spcPct val="110000"/>
              </a:lnSpc>
              <a:spcBef>
                <a:spcPts val="1001"/>
              </a:spcBef>
              <a:buAutoNum type="alphaLcParenR"/>
            </a:pPr>
            <a:r>
              <a:rPr lang="en-US" sz="1700" spc="-1" dirty="0">
                <a:cs typeface="Arial"/>
              </a:rPr>
              <a:t>Data taken doesn't evenly include young and older groups due to difficulty gathering sleep information</a:t>
            </a:r>
          </a:p>
          <a:p>
            <a:pPr marL="342900" indent="-342900">
              <a:lnSpc>
                <a:spcPct val="110000"/>
              </a:lnSpc>
              <a:spcBef>
                <a:spcPts val="1001"/>
              </a:spcBef>
              <a:buAutoNum type="alphaLcParenR"/>
            </a:pPr>
            <a:r>
              <a:rPr lang="en-US" sz="1700" spc="-1" dirty="0">
                <a:cs typeface="Arial"/>
              </a:rPr>
              <a:t>Age has no correlation with sleep efficiency </a:t>
            </a:r>
          </a:p>
          <a:p>
            <a:pPr marL="342900" indent="-342900">
              <a:lnSpc>
                <a:spcPct val="110000"/>
              </a:lnSpc>
              <a:spcBef>
                <a:spcPts val="1001"/>
              </a:spcBef>
              <a:buAutoNum type="alphaLcParenR"/>
            </a:pPr>
            <a:r>
              <a:rPr lang="en-US" sz="1700" spc="-1" dirty="0">
                <a:cs typeface="Arial"/>
              </a:rPr>
              <a:t>Adult Males tend to have worse sleep than women</a:t>
            </a:r>
          </a:p>
          <a:p>
            <a:pPr marL="342900" indent="-342900">
              <a:lnSpc>
                <a:spcPct val="110000"/>
              </a:lnSpc>
              <a:spcBef>
                <a:spcPts val="1001"/>
              </a:spcBef>
              <a:buAutoNum type="alphaLcParenR"/>
            </a:pPr>
            <a:r>
              <a:rPr lang="en-US" sz="1700" spc="-1" dirty="0">
                <a:cs typeface="Arial"/>
              </a:rPr>
              <a:t>Longer sleep duration doesn't mean better sleep</a:t>
            </a:r>
          </a:p>
          <a:p>
            <a:pPr marL="800100" lvl="1" indent="-342900">
              <a:lnSpc>
                <a:spcPct val="110000"/>
              </a:lnSpc>
              <a:spcBef>
                <a:spcPts val="1001"/>
              </a:spcBef>
              <a:buFont typeface="Courier New"/>
              <a:buChar char="o"/>
            </a:pPr>
            <a:r>
              <a:rPr lang="en-US" sz="1700" spc="-1" dirty="0">
                <a:cs typeface="Arial"/>
              </a:rPr>
              <a:t>Health issues cause awakenings reducing sleep quality</a:t>
            </a:r>
          </a:p>
        </p:txBody>
      </p:sp>
    </p:spTree>
    <p:extLst>
      <p:ext uri="{BB962C8B-B14F-4D97-AF65-F5344CB8AC3E}">
        <p14:creationId xmlns:p14="http://schemas.microsoft.com/office/powerpoint/2010/main" val="41818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922320" y="453600"/>
            <a:ext cx="8406360" cy="975240"/>
          </a:xfrm>
          <a:prstGeom prst="rect">
            <a:avLst/>
          </a:prstGeom>
          <a:noFill/>
          <a:ln>
            <a:noFill/>
          </a:ln>
        </p:spPr>
        <p:txBody>
          <a:bodyPr anchor="ctr">
            <a:noAutofit/>
          </a:bodyPr>
          <a:lstStyle/>
          <a:p>
            <a:pPr>
              <a:lnSpc>
                <a:spcPct val="100000"/>
              </a:lnSpc>
              <a:tabLst>
                <a:tab pos="0" algn="l"/>
              </a:tabLst>
            </a:pPr>
            <a:r>
              <a:rPr lang="en-US" sz="4000" spc="-1">
                <a:solidFill>
                  <a:schemeClr val="tx2">
                    <a:lumMod val="60000"/>
                    <a:lumOff val="40000"/>
                  </a:schemeClr>
                </a:solidFill>
                <a:latin typeface="Arial" panose="020B0604020202020204" pitchFamily="34" charset="0"/>
                <a:cs typeface="Arial" panose="020B0604020202020204" pitchFamily="34" charset="0"/>
              </a:rPr>
              <a:t>Extensions and Future Work</a:t>
            </a:r>
            <a:endParaRPr lang="en-US" sz="4000" b="0" strike="noStrike" spc="-1">
              <a:solidFill>
                <a:srgbClr val="000000"/>
              </a:solidFill>
              <a:latin typeface="Arial" panose="020B0604020202020204" pitchFamily="34" charset="0"/>
              <a:cs typeface="Arial" panose="020B0604020202020204" pitchFamily="34" charset="0"/>
            </a:endParaRPr>
          </a:p>
        </p:txBody>
      </p:sp>
      <p:sp>
        <p:nvSpPr>
          <p:cNvPr id="237" name="TextShape 2"/>
          <p:cNvSpPr txBox="1"/>
          <p:nvPr/>
        </p:nvSpPr>
        <p:spPr>
          <a:xfrm>
            <a:off x="823320" y="1828800"/>
            <a:ext cx="8406360" cy="3054240"/>
          </a:xfrm>
          <a:prstGeom prst="rect">
            <a:avLst/>
          </a:prstGeom>
          <a:noFill/>
          <a:ln>
            <a:noFill/>
          </a:ln>
        </p:spPr>
        <p:txBody>
          <a:bodyPr lIns="91440" tIns="45720" rIns="91440" bIns="45720" anchor="t">
            <a:noAutofit/>
          </a:bodyPr>
          <a:lstStyle/>
          <a:p>
            <a:pPr marL="285750" indent="-285750">
              <a:lnSpc>
                <a:spcPct val="110000"/>
              </a:lnSpc>
              <a:spcBef>
                <a:spcPts val="1001"/>
              </a:spcBef>
              <a:buClr>
                <a:srgbClr val="000000"/>
              </a:buClr>
              <a:buFont typeface="Arial"/>
              <a:buChar char="•"/>
            </a:pPr>
            <a:r>
              <a:rPr lang="en-US" spc="-1">
                <a:latin typeface="Arial"/>
                <a:cs typeface="Arial"/>
              </a:rPr>
              <a:t>Create software on the dataset to provide users recommended adjustments to habits and sleep schedule for better sleep.</a:t>
            </a:r>
            <a:endParaRPr lang="en-US" spc="-1">
              <a:cs typeface="Arial"/>
            </a:endParaRPr>
          </a:p>
          <a:p>
            <a:pPr marL="285750" indent="-285750">
              <a:lnSpc>
                <a:spcPct val="110000"/>
              </a:lnSpc>
              <a:spcBef>
                <a:spcPts val="1001"/>
              </a:spcBef>
              <a:buClr>
                <a:srgbClr val="000000"/>
              </a:buClr>
              <a:buFont typeface="Arial"/>
              <a:buChar char="•"/>
            </a:pPr>
            <a:r>
              <a:rPr lang="en-US" spc="-1">
                <a:latin typeface="Arial"/>
                <a:cs typeface="Arial"/>
              </a:rPr>
              <a:t>Analyze why health related factors like smoking aren't affecting sleep awakenings in expected ways. Gather more data to note if work &amp; employment affects sleep.</a:t>
            </a:r>
          </a:p>
          <a:p>
            <a:pPr marL="285750" indent="-285750">
              <a:lnSpc>
                <a:spcPct val="110000"/>
              </a:lnSpc>
              <a:spcBef>
                <a:spcPts val="1001"/>
              </a:spcBef>
              <a:buClr>
                <a:srgbClr val="000000"/>
              </a:buClr>
              <a:buFont typeface="Arial"/>
              <a:buChar char="•"/>
            </a:pPr>
            <a:r>
              <a:rPr lang="en-US" spc="-1" dirty="0">
                <a:latin typeface="Arial"/>
                <a:cs typeface="Arial"/>
              </a:rPr>
              <a:t>More data can be collected regarding time of caffeine intake, alcohol, and different populations to show more correlations. </a:t>
            </a:r>
          </a:p>
          <a:p>
            <a:pPr marL="285750" indent="-285750">
              <a:lnSpc>
                <a:spcPct val="110000"/>
              </a:lnSpc>
              <a:spcBef>
                <a:spcPts val="1001"/>
              </a:spcBef>
              <a:buClr>
                <a:srgbClr val="000000"/>
              </a:buClr>
              <a:buFont typeface="Arial"/>
              <a:buChar char="•"/>
            </a:pPr>
            <a:r>
              <a:rPr lang="en-US" spc="-1">
                <a:latin typeface="Arial"/>
                <a:cs typeface="Arial"/>
              </a:rPr>
              <a:t>Find discrepancies of sleep reported by participants and sleep measured.</a:t>
            </a:r>
            <a:endParaRPr lang="en-US" spc="-1">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922320" y="453600"/>
            <a:ext cx="8406360" cy="975240"/>
          </a:xfrm>
          <a:prstGeom prst="rect">
            <a:avLst/>
          </a:prstGeom>
          <a:noFill/>
          <a:ln>
            <a:noFill/>
          </a:ln>
        </p:spPr>
        <p:txBody>
          <a:bodyPr anchor="ctr">
            <a:noAutofit/>
          </a:bodyPr>
          <a:lstStyle/>
          <a:p>
            <a:pPr>
              <a:lnSpc>
                <a:spcPct val="100000"/>
              </a:lnSpc>
              <a:tabLst>
                <a:tab pos="0" algn="l"/>
              </a:tabLst>
            </a:pPr>
            <a:r>
              <a:rPr lang="en-US" sz="4000" spc="-1">
                <a:solidFill>
                  <a:schemeClr val="tx2">
                    <a:lumMod val="60000"/>
                    <a:lumOff val="40000"/>
                  </a:schemeClr>
                </a:solidFill>
                <a:latin typeface="Arial" panose="020B0604020202020204" pitchFamily="34" charset="0"/>
                <a:cs typeface="Arial" panose="020B0604020202020204" pitchFamily="34" charset="0"/>
              </a:rPr>
              <a:t>Reference</a:t>
            </a:r>
            <a:endParaRPr lang="en-US" sz="4000" b="0" strike="noStrike" spc="-1">
              <a:solidFill>
                <a:srgbClr val="000000"/>
              </a:solidFill>
              <a:latin typeface="Arial" panose="020B0604020202020204" pitchFamily="34" charset="0"/>
              <a:cs typeface="Arial" panose="020B0604020202020204" pitchFamily="34" charset="0"/>
            </a:endParaRPr>
          </a:p>
        </p:txBody>
      </p:sp>
      <p:sp>
        <p:nvSpPr>
          <p:cNvPr id="241" name="TextShape 2"/>
          <p:cNvSpPr txBox="1"/>
          <p:nvPr/>
        </p:nvSpPr>
        <p:spPr>
          <a:xfrm>
            <a:off x="727362" y="1880755"/>
            <a:ext cx="8728365" cy="2400302"/>
          </a:xfrm>
          <a:prstGeom prst="rect">
            <a:avLst/>
          </a:prstGeom>
          <a:noFill/>
          <a:ln>
            <a:noFill/>
          </a:ln>
        </p:spPr>
        <p:txBody>
          <a:bodyPr>
            <a:noAutofit/>
          </a:bodyPr>
          <a:lstStyle/>
          <a:p>
            <a:r>
              <a:rPr lang="en-US" dirty="0" err="1">
                <a:effectLst/>
              </a:rPr>
              <a:t>Ishhjain</a:t>
            </a:r>
            <a:r>
              <a:rPr lang="en-US" dirty="0">
                <a:effectLst/>
              </a:rPr>
              <a:t>. “Sleep Efficiency Updated Dataset.” </a:t>
            </a:r>
            <a:r>
              <a:rPr lang="en-US" i="1" dirty="0">
                <a:effectLst/>
              </a:rPr>
              <a:t>Kaggle</a:t>
            </a:r>
            <a:r>
              <a:rPr lang="en-US" dirty="0">
                <a:effectLst/>
              </a:rPr>
              <a:t>, 9 June 2023, www.kaggle.com/datasets/ishhjain/sleep-efficiency-updated-dataset/data. </a:t>
            </a:r>
          </a:p>
          <a:p>
            <a:r>
              <a:rPr lang="en-US" dirty="0">
                <a:effectLst/>
              </a:rPr>
              <a:t>EQUILIBRIUMM. “Sleep Efficiency Dataset.” </a:t>
            </a:r>
            <a:r>
              <a:rPr lang="en-US" i="1" dirty="0">
                <a:effectLst/>
              </a:rPr>
              <a:t>Kaggle</a:t>
            </a:r>
            <a:r>
              <a:rPr lang="en-US" dirty="0">
                <a:effectLst/>
              </a:rPr>
              <a:t>, 21 February 2023, https://</a:t>
            </a:r>
            <a:r>
              <a:rPr lang="en-US" dirty="0" err="1">
                <a:effectLst/>
              </a:rPr>
              <a:t>www.kaggle.com</a:t>
            </a:r>
            <a:r>
              <a:rPr lang="en-US" dirty="0">
                <a:effectLst/>
              </a:rPr>
              <a:t>/datasets/</a:t>
            </a:r>
            <a:r>
              <a:rPr lang="en-US" dirty="0" err="1">
                <a:effectLst/>
              </a:rPr>
              <a:t>equilibriumm</a:t>
            </a:r>
            <a:r>
              <a:rPr lang="en-US" dirty="0">
                <a:effectLst/>
              </a:rPr>
              <a:t>/sleep-efficiency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b="0" strike="noStrike" spc="-1">
                <a:solidFill>
                  <a:schemeClr val="tx2">
                    <a:lumMod val="60000"/>
                    <a:lumOff val="40000"/>
                  </a:schemeClr>
                </a:solidFill>
                <a:latin typeface="Arial" panose="020B0604020202020204" pitchFamily="34" charset="0"/>
                <a:cs typeface="Arial" panose="020B0604020202020204" pitchFamily="34" charset="0"/>
              </a:rPr>
              <a:t>Introduction &amp; Significance</a:t>
            </a:r>
          </a:p>
        </p:txBody>
      </p:sp>
      <p:sp>
        <p:nvSpPr>
          <p:cNvPr id="4" name="TextShape 2">
            <a:extLst>
              <a:ext uri="{FF2B5EF4-FFF2-40B4-BE49-F238E27FC236}">
                <a16:creationId xmlns:a16="http://schemas.microsoft.com/office/drawing/2014/main" id="{2C4A127C-5D0C-704C-88C0-7192A50749EE}"/>
              </a:ext>
            </a:extLst>
          </p:cNvPr>
          <p:cNvSpPr txBox="1"/>
          <p:nvPr/>
        </p:nvSpPr>
        <p:spPr>
          <a:xfrm>
            <a:off x="694035" y="1801109"/>
            <a:ext cx="8406360" cy="3730336"/>
          </a:xfrm>
          <a:prstGeom prst="rect">
            <a:avLst/>
          </a:prstGeom>
          <a:noFill/>
          <a:ln>
            <a:noFill/>
          </a:ln>
        </p:spPr>
        <p:txBody>
          <a:bodyPr lIns="91440" tIns="45720" rIns="91440" bIns="45720" anchor="t">
            <a:noAutofit/>
          </a:bodyPr>
          <a:lstStyle/>
          <a:p>
            <a:r>
              <a:rPr lang="en-US" sz="1600" spc="-1">
                <a:ea typeface="+mn-lt"/>
                <a:cs typeface="+mn-lt"/>
              </a:rPr>
              <a:t>Our project is a comprehensive data-driven investigation into sleep efficiency, leveraging the "Sleep Efficiency" dataset to explore and visualize how various factors such as lifestyle, diet, and habits influence sleep quality and patterns.</a:t>
            </a:r>
            <a:endParaRPr lang="en-US" sz="1600"/>
          </a:p>
          <a:p>
            <a:endParaRPr lang="en-US" sz="1600" spc="-1">
              <a:ea typeface="+mn-lt"/>
              <a:cs typeface="+mn-lt"/>
            </a:endParaRPr>
          </a:p>
          <a:p>
            <a:r>
              <a:rPr lang="en-US" sz="1600" spc="-1">
                <a:ea typeface="+mn-lt"/>
                <a:cs typeface="+mn-lt"/>
              </a:rPr>
              <a:t>It is significant because the average person spends approximately one-third of their life sleeping, and poor sleep quality is linked to a multitude of health issues including dementia and mood shifts. Improving sleep can significantly enhance life quality and longevity.</a:t>
            </a:r>
            <a:endParaRPr lang="en-US" sz="1600"/>
          </a:p>
          <a:p>
            <a:endParaRPr lang="en-US" sz="1600" spc="-1">
              <a:ea typeface="+mn-lt"/>
              <a:cs typeface="+mn-lt"/>
            </a:endParaRPr>
          </a:p>
          <a:p>
            <a:r>
              <a:rPr lang="en-US" sz="1600" spc="-1">
                <a:ea typeface="+mn-lt"/>
                <a:cs typeface="+mn-lt"/>
              </a:rPr>
              <a:t>The project aims to solve the problem of understanding what influences sleep quality and efficiency, identifying actionable changes people can make to improve their sleep, thereby enhancing overall health and productivity.</a:t>
            </a:r>
            <a:endParaRPr lang="en-US" sz="1600"/>
          </a:p>
          <a:p>
            <a:pPr>
              <a:lnSpc>
                <a:spcPct val="110000"/>
              </a:lnSpc>
              <a:spcBef>
                <a:spcPts val="1001"/>
              </a:spcBef>
            </a:pPr>
            <a:endParaRPr lang="en-US" spc="-1">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Target Audience</a:t>
            </a:r>
            <a:endParaRPr lang="en-US" sz="4000" b="0" strike="noStrike" spc="-1">
              <a:solidFill>
                <a:schemeClr val="tx2">
                  <a:lumMod val="60000"/>
                  <a:lumOff val="4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7AEAC94-8832-9155-A2FA-57D5E7BA2DE6}"/>
              </a:ext>
            </a:extLst>
          </p:cNvPr>
          <p:cNvSpPr txBox="1"/>
          <p:nvPr/>
        </p:nvSpPr>
        <p:spPr>
          <a:xfrm>
            <a:off x="483954" y="1885589"/>
            <a:ext cx="9107796" cy="2949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t>People with sleep difficulty</a:t>
            </a:r>
          </a:p>
          <a:p>
            <a:pPr marL="285750" indent="-285750">
              <a:lnSpc>
                <a:spcPct val="150000"/>
              </a:lnSpc>
              <a:buFont typeface="Arial"/>
              <a:buChar char="•"/>
            </a:pPr>
            <a:r>
              <a:rPr lang="en-US"/>
              <a:t>Health professionals who </a:t>
            </a:r>
            <a:r>
              <a:rPr lang="en-US" dirty="0"/>
              <a:t>specialize </a:t>
            </a:r>
            <a:r>
              <a:rPr lang="en-US"/>
              <a:t>in sleep</a:t>
            </a:r>
            <a:endParaRPr lang="en-US" dirty="0"/>
          </a:p>
          <a:p>
            <a:pPr marL="742950" lvl="1" indent="-285750">
              <a:lnSpc>
                <a:spcPct val="150000"/>
              </a:lnSpc>
              <a:buFont typeface="Courier New"/>
              <a:buChar char="o"/>
            </a:pPr>
            <a:r>
              <a:rPr lang="en-US" err="1"/>
              <a:t>Somnologist</a:t>
            </a:r>
            <a:endParaRPr lang="en-US"/>
          </a:p>
          <a:p>
            <a:pPr marL="742950" lvl="1" indent="-285750">
              <a:lnSpc>
                <a:spcPct val="150000"/>
              </a:lnSpc>
              <a:buFont typeface="Courier New"/>
              <a:buChar char="o"/>
            </a:pPr>
            <a:r>
              <a:rPr lang="en-US"/>
              <a:t>Psychologist</a:t>
            </a:r>
            <a:endParaRPr lang="en-US" dirty="0"/>
          </a:p>
          <a:p>
            <a:pPr marL="285750" indent="-285750">
              <a:lnSpc>
                <a:spcPct val="150000"/>
              </a:lnSpc>
              <a:buFont typeface="Arial"/>
              <a:buChar char="•"/>
            </a:pPr>
            <a:r>
              <a:rPr lang="en-US"/>
              <a:t>Average person who wants better sleep</a:t>
            </a:r>
            <a:endParaRPr lang="en-US" dirty="0"/>
          </a:p>
          <a:p>
            <a:pPr marL="285750" indent="-285750">
              <a:lnSpc>
                <a:spcPct val="150000"/>
              </a:lnSpc>
              <a:buFont typeface="Arial"/>
              <a:buChar char="•"/>
            </a:pPr>
            <a:r>
              <a:rPr lang="en-US"/>
              <a:t>Data </a:t>
            </a:r>
            <a:r>
              <a:rPr lang="en-US" dirty="0"/>
              <a:t>analyst</a:t>
            </a:r>
            <a:r>
              <a:rPr lang="en-US"/>
              <a:t> interested in sleep data</a:t>
            </a:r>
            <a:endParaRPr lang="en-US" dirty="0"/>
          </a:p>
          <a:p>
            <a:pPr marL="285750" indent="-285750">
              <a:lnSpc>
                <a:spcPct val="150000"/>
              </a:lnSpc>
              <a:buFont typeface="Arial"/>
              <a:buChar char="•"/>
            </a:pPr>
            <a:endParaRPr lang="en-US"/>
          </a:p>
        </p:txBody>
      </p:sp>
      <p:pic>
        <p:nvPicPr>
          <p:cNvPr id="3" name="Picture 2" descr="A book and glasses on a table&#10;&#10;Description automatically generated">
            <a:extLst>
              <a:ext uri="{FF2B5EF4-FFF2-40B4-BE49-F238E27FC236}">
                <a16:creationId xmlns:a16="http://schemas.microsoft.com/office/drawing/2014/main" id="{F2754A7B-8A92-7C9B-1816-DDDAC7476A3E}"/>
              </a:ext>
            </a:extLst>
          </p:cNvPr>
          <p:cNvPicPr>
            <a:picLocks noChangeAspect="1"/>
          </p:cNvPicPr>
          <p:nvPr/>
        </p:nvPicPr>
        <p:blipFill>
          <a:blip r:embed="rId3"/>
          <a:stretch>
            <a:fillRect/>
          </a:stretch>
        </p:blipFill>
        <p:spPr>
          <a:xfrm>
            <a:off x="5479744" y="2019430"/>
            <a:ext cx="4223329" cy="2814927"/>
          </a:xfrm>
          <a:prstGeom prst="rect">
            <a:avLst/>
          </a:prstGeom>
        </p:spPr>
      </p:pic>
    </p:spTree>
    <p:extLst>
      <p:ext uri="{BB962C8B-B14F-4D97-AF65-F5344CB8AC3E}">
        <p14:creationId xmlns:p14="http://schemas.microsoft.com/office/powerpoint/2010/main" val="331000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About Dataset</a:t>
            </a:r>
          </a:p>
        </p:txBody>
      </p:sp>
      <p:sp>
        <p:nvSpPr>
          <p:cNvPr id="5" name="TextShape 2">
            <a:extLst>
              <a:ext uri="{FF2B5EF4-FFF2-40B4-BE49-F238E27FC236}">
                <a16:creationId xmlns:a16="http://schemas.microsoft.com/office/drawing/2014/main" id="{4CAD9406-A235-1D44-848D-42392CC4CB13}"/>
              </a:ext>
            </a:extLst>
          </p:cNvPr>
          <p:cNvSpPr txBox="1"/>
          <p:nvPr/>
        </p:nvSpPr>
        <p:spPr>
          <a:xfrm>
            <a:off x="823320" y="1828800"/>
            <a:ext cx="8406360" cy="3730336"/>
          </a:xfrm>
          <a:prstGeom prst="rect">
            <a:avLst/>
          </a:prstGeom>
          <a:noFill/>
          <a:ln>
            <a:noFill/>
          </a:ln>
        </p:spPr>
        <p:txBody>
          <a:bodyPr>
            <a:noAutofit/>
          </a:bodyPr>
          <a:lstStyle/>
          <a:p>
            <a:pPr marL="343260" indent="-34290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Sleep</a:t>
            </a:r>
          </a:p>
          <a:p>
            <a:pPr marL="343260" indent="-34290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Found on Kaggle</a:t>
            </a:r>
          </a:p>
          <a:p>
            <a:pPr marL="343260" indent="-34290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618 Records (452 in the original)</a:t>
            </a:r>
          </a:p>
          <a:p>
            <a:pPr marL="343260" indent="-34290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We will correlate multiple variables to show the effects of certain activities and externalities on sleep quality</a:t>
            </a:r>
          </a:p>
          <a:p>
            <a:pPr marL="343260" indent="-342900">
              <a:lnSpc>
                <a:spcPct val="110000"/>
              </a:lnSpc>
              <a:spcBef>
                <a:spcPts val="1001"/>
              </a:spcBef>
              <a:buClr>
                <a:srgbClr val="000000"/>
              </a:buClr>
              <a:buAutoNum type="arabicPeriod"/>
            </a:pPr>
            <a:endParaRPr lang="en-US" spc="-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77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Dataset Overview</a:t>
            </a:r>
          </a:p>
        </p:txBody>
      </p:sp>
      <p:sp>
        <p:nvSpPr>
          <p:cNvPr id="5" name="TextShape 2">
            <a:extLst>
              <a:ext uri="{FF2B5EF4-FFF2-40B4-BE49-F238E27FC236}">
                <a16:creationId xmlns:a16="http://schemas.microsoft.com/office/drawing/2014/main" id="{4CAD9406-A235-1D44-848D-42392CC4CB13}"/>
              </a:ext>
            </a:extLst>
          </p:cNvPr>
          <p:cNvSpPr txBox="1"/>
          <p:nvPr/>
        </p:nvSpPr>
        <p:spPr>
          <a:xfrm>
            <a:off x="823320" y="1828800"/>
            <a:ext cx="8406360" cy="3730336"/>
          </a:xfrm>
          <a:prstGeom prst="rect">
            <a:avLst/>
          </a:prstGeom>
          <a:noFill/>
          <a:ln>
            <a:noFill/>
          </a:ln>
        </p:spPr>
        <p:txBody>
          <a:bodyPr numCol="2">
            <a:noAutofit/>
          </a:bodyPr>
          <a:lstStyle/>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ID</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Age</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Gender</a:t>
            </a:r>
          </a:p>
          <a:p>
            <a:pPr marL="743310" lvl="1"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Male</a:t>
            </a:r>
          </a:p>
          <a:p>
            <a:pPr marL="743310" lvl="1"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Female</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Bedtime</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Wakeup time</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Sleep Duration</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Sleep Efficiency</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Sleep breakdown</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Awakenings</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Caffeine/Alcohol Consumption</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Smoking Status</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Exercise frequency</a:t>
            </a:r>
          </a:p>
          <a:p>
            <a:pPr marL="286110" indent="-285750">
              <a:lnSpc>
                <a:spcPct val="110000"/>
              </a:lnSpc>
              <a:spcBef>
                <a:spcPts val="1001"/>
              </a:spcBef>
              <a:buClr>
                <a:srgbClr val="000000"/>
              </a:buClr>
              <a:buFont typeface="Arial" panose="020B0604020202020204" pitchFamily="34" charset="0"/>
              <a:buChar char="•"/>
            </a:pPr>
            <a:endParaRPr lang="en-US" spc="-1">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Data Cleaning and Preprocessing</a:t>
            </a:r>
          </a:p>
        </p:txBody>
      </p:sp>
      <p:sp>
        <p:nvSpPr>
          <p:cNvPr id="5" name="TextShape 2">
            <a:extLst>
              <a:ext uri="{FF2B5EF4-FFF2-40B4-BE49-F238E27FC236}">
                <a16:creationId xmlns:a16="http://schemas.microsoft.com/office/drawing/2014/main" id="{4CAD9406-A235-1D44-848D-42392CC4CB13}"/>
              </a:ext>
            </a:extLst>
          </p:cNvPr>
          <p:cNvSpPr txBox="1"/>
          <p:nvPr/>
        </p:nvSpPr>
        <p:spPr>
          <a:xfrm>
            <a:off x="823320" y="1828800"/>
            <a:ext cx="8406360" cy="1716833"/>
          </a:xfrm>
          <a:prstGeom prst="rect">
            <a:avLst/>
          </a:prstGeom>
          <a:noFill/>
          <a:ln>
            <a:noFill/>
          </a:ln>
        </p:spPr>
        <p:txBody>
          <a:bodyPr>
            <a:noAutofit/>
          </a:bodyPr>
          <a:lstStyle/>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2 Datasets</a:t>
            </a:r>
          </a:p>
          <a:p>
            <a:pPr marL="743310" lvl="1"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Original (popular)</a:t>
            </a:r>
          </a:p>
          <a:p>
            <a:pPr marL="743310" lvl="1"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Updated (less popular)</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Verify the datasets match</a:t>
            </a:r>
          </a:p>
          <a:p>
            <a:pPr marL="286110" indent="-285750">
              <a:lnSpc>
                <a:spcPct val="110000"/>
              </a:lnSpc>
              <a:spcBef>
                <a:spcPts val="1001"/>
              </a:spcBef>
              <a:buClr>
                <a:srgbClr val="000000"/>
              </a:buClr>
              <a:buFont typeface="Arial" panose="020B0604020202020204" pitchFamily="34" charset="0"/>
              <a:buChar char="•"/>
            </a:pPr>
            <a:endParaRPr lang="en-US" spc="-1">
              <a:latin typeface="Arial" panose="020B0604020202020204" pitchFamily="34" charset="0"/>
              <a:cs typeface="Arial" panose="020B0604020202020204" pitchFamily="34" charset="0"/>
            </a:endParaRPr>
          </a:p>
          <a:p>
            <a:pPr marL="286110" indent="-285750">
              <a:lnSpc>
                <a:spcPct val="110000"/>
              </a:lnSpc>
              <a:spcBef>
                <a:spcPts val="1001"/>
              </a:spcBef>
              <a:buClr>
                <a:srgbClr val="000000"/>
              </a:buClr>
              <a:buFont typeface="Arial" panose="020B0604020202020204" pitchFamily="34" charset="0"/>
              <a:buChar char="•"/>
            </a:pPr>
            <a:endParaRPr lang="en-US" spc="-1">
              <a:latin typeface="Arial" panose="020B0604020202020204" pitchFamily="34" charset="0"/>
              <a:cs typeface="Arial" panose="020B0604020202020204" pitchFamily="34" charset="0"/>
            </a:endParaRPr>
          </a:p>
        </p:txBody>
      </p:sp>
      <p:pic>
        <p:nvPicPr>
          <p:cNvPr id="6" name="Picture 5" descr="A screenshot of a comparison of both datasets; resulting in 0 differences">
            <a:extLst>
              <a:ext uri="{FF2B5EF4-FFF2-40B4-BE49-F238E27FC236}">
                <a16:creationId xmlns:a16="http://schemas.microsoft.com/office/drawing/2014/main" id="{6421140F-008A-E472-95F3-6301F75A7BC3}"/>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t="69887"/>
          <a:stretch/>
        </p:blipFill>
        <p:spPr>
          <a:xfrm>
            <a:off x="1154112" y="3758325"/>
            <a:ext cx="7772400" cy="1285162"/>
          </a:xfrm>
          <a:prstGeom prst="rect">
            <a:avLst/>
          </a:prstGeom>
        </p:spPr>
      </p:pic>
    </p:spTree>
    <p:extLst>
      <p:ext uri="{BB962C8B-B14F-4D97-AF65-F5344CB8AC3E}">
        <p14:creationId xmlns:p14="http://schemas.microsoft.com/office/powerpoint/2010/main" val="207100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Data Cleaning and Preprocessing</a:t>
            </a:r>
          </a:p>
        </p:txBody>
      </p:sp>
      <p:pic>
        <p:nvPicPr>
          <p:cNvPr id="6" name="Picture 5" descr="A screenshot of a comparison of both datasets; resulting in 0 differences">
            <a:extLst>
              <a:ext uri="{FF2B5EF4-FFF2-40B4-BE49-F238E27FC236}">
                <a16:creationId xmlns:a16="http://schemas.microsoft.com/office/drawing/2014/main" id="{6421140F-008A-E472-95F3-6301F75A7BC3}"/>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t="-1011" b="15309"/>
          <a:stretch/>
        </p:blipFill>
        <p:spPr>
          <a:xfrm>
            <a:off x="1153095" y="1644339"/>
            <a:ext cx="7772400" cy="3657600"/>
          </a:xfrm>
          <a:prstGeom prst="rect">
            <a:avLst/>
          </a:prstGeom>
        </p:spPr>
      </p:pic>
    </p:spTree>
    <p:extLst>
      <p:ext uri="{BB962C8B-B14F-4D97-AF65-F5344CB8AC3E}">
        <p14:creationId xmlns:p14="http://schemas.microsoft.com/office/powerpoint/2010/main" val="4244580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a:solidFill>
                  <a:schemeClr val="tx2">
                    <a:lumMod val="60000"/>
                    <a:lumOff val="40000"/>
                  </a:schemeClr>
                </a:solidFill>
                <a:latin typeface="Arial"/>
                <a:cs typeface="Arial"/>
              </a:rPr>
              <a:t>Viz 1: Sleep </a:t>
            </a:r>
            <a:endParaRPr lang="en-US">
              <a:solidFill>
                <a:schemeClr val="tx2">
                  <a:lumMod val="60000"/>
                  <a:lumOff val="40000"/>
                </a:schemeClr>
              </a:solidFill>
            </a:endParaRPr>
          </a:p>
        </p:txBody>
      </p:sp>
      <p:sp>
        <p:nvSpPr>
          <p:cNvPr id="216" name="TextShape 2"/>
          <p:cNvSpPr txBox="1"/>
          <p:nvPr/>
        </p:nvSpPr>
        <p:spPr>
          <a:xfrm>
            <a:off x="446812" y="1715454"/>
            <a:ext cx="4229097" cy="3871967"/>
          </a:xfrm>
          <a:prstGeom prst="rect">
            <a:avLst/>
          </a:prstGeom>
          <a:noFill/>
          <a:ln>
            <a:noFill/>
          </a:ln>
        </p:spPr>
        <p:txBody>
          <a:bodyPr lIns="91440" tIns="45720" rIns="91440" bIns="45720" anchor="t">
            <a:noAutofit/>
          </a:bodyPr>
          <a:lstStyle/>
          <a:p>
            <a:pPr marL="285750" indent="-285750">
              <a:buFont typeface="Arial"/>
              <a:buChar char="•"/>
            </a:pPr>
            <a:r>
              <a:rPr lang="en-US" sz="1600" b="1" spc="-1">
                <a:ea typeface="+mn-lt"/>
                <a:cs typeface="+mn-lt"/>
              </a:rPr>
              <a:t>Task / Goal: </a:t>
            </a:r>
            <a:endParaRPr lang="en-US" sz="1600">
              <a:ea typeface="+mn-lt"/>
              <a:cs typeface="+mn-lt"/>
            </a:endParaRPr>
          </a:p>
          <a:p>
            <a:pPr marL="742950" lvl="1" indent="-285750">
              <a:buFont typeface="Courier New"/>
              <a:buChar char="o"/>
            </a:pPr>
            <a:r>
              <a:rPr lang="en-US" sz="1600" spc="-1">
                <a:ea typeface="+mn-lt"/>
                <a:cs typeface="+mn-lt"/>
              </a:rPr>
              <a:t>To display the distribution of sleep efficiency across a population.</a:t>
            </a:r>
            <a:endParaRPr lang="en-US" sz="1600"/>
          </a:p>
          <a:p>
            <a:pPr marL="285750" indent="-285750">
              <a:buFont typeface="Arial"/>
              <a:buChar char="•"/>
            </a:pPr>
            <a:r>
              <a:rPr lang="en-US" sz="1600" b="1" spc="-1">
                <a:ea typeface="+mn-lt"/>
                <a:cs typeface="+mn-lt"/>
              </a:rPr>
              <a:t>Encoding Scheme: </a:t>
            </a:r>
            <a:endParaRPr lang="en-US" sz="1600">
              <a:ea typeface="+mn-lt"/>
              <a:cs typeface="+mn-lt"/>
            </a:endParaRPr>
          </a:p>
          <a:p>
            <a:pPr marL="742950" lvl="1" indent="-285750">
              <a:buFont typeface="Courier New"/>
              <a:buChar char="o"/>
            </a:pPr>
            <a:r>
              <a:rPr lang="en-US" sz="1600" spc="-1">
                <a:ea typeface="+mn-lt"/>
                <a:cs typeface="+mn-lt"/>
              </a:rPr>
              <a:t>A histogram with sleep efficiency intervals on the x-axis and frequency counts on the y-axis, using color fill for bars.</a:t>
            </a:r>
            <a:endParaRPr lang="en-US" sz="1600"/>
          </a:p>
          <a:p>
            <a:pPr marL="285750" indent="-285750">
              <a:buFont typeface="Arial"/>
              <a:buChar char="•"/>
            </a:pPr>
            <a:r>
              <a:rPr lang="en-US" sz="1600" b="1" spc="-1">
                <a:ea typeface="+mn-lt"/>
                <a:cs typeface="+mn-lt"/>
              </a:rPr>
              <a:t>Advantage: </a:t>
            </a:r>
            <a:endParaRPr lang="en-US" sz="1600">
              <a:ea typeface="+mn-lt"/>
              <a:cs typeface="+mn-lt"/>
            </a:endParaRPr>
          </a:p>
          <a:p>
            <a:pPr marL="742950" lvl="1" indent="-285750">
              <a:buFont typeface="Courier New"/>
              <a:buChar char="o"/>
            </a:pPr>
            <a:r>
              <a:rPr lang="en-US" sz="1600" spc="-1">
                <a:ea typeface="+mn-lt"/>
                <a:cs typeface="+mn-lt"/>
              </a:rPr>
              <a:t>Quickly identifies the most common efficiency ranges and outliers, facilitating the understanding of sleep quality trends within the dataset.</a:t>
            </a:r>
            <a:endParaRPr lang="en-US" sz="1600">
              <a:ea typeface="+mn-lt"/>
              <a:cs typeface="+mn-lt"/>
            </a:endParaRPr>
          </a:p>
          <a:p>
            <a:pPr>
              <a:lnSpc>
                <a:spcPct val="110000"/>
              </a:lnSpc>
              <a:spcBef>
                <a:spcPts val="1001"/>
              </a:spcBef>
            </a:pPr>
            <a:endParaRPr lang="en-US" sz="1600" spc="-1">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4C43EE2-3CB6-7E4D-B473-BBEBD5FC6938}"/>
              </a:ext>
            </a:extLst>
          </p:cNvPr>
          <p:cNvPicPr>
            <a:picLocks noChangeAspect="1" noChangeArrowheads="1"/>
          </p:cNvPicPr>
          <p:nvPr/>
        </p:nvPicPr>
        <p:blipFill>
          <a:blip r:embed="rId3"/>
          <a:srcRect/>
          <a:stretch>
            <a:fillRect/>
          </a:stretch>
        </p:blipFill>
        <p:spPr bwMode="auto">
          <a:xfrm>
            <a:off x="4675909" y="2322739"/>
            <a:ext cx="5026458" cy="273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50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a:solidFill>
                  <a:schemeClr val="tx2">
                    <a:lumMod val="60000"/>
                    <a:lumOff val="40000"/>
                  </a:schemeClr>
                </a:solidFill>
                <a:latin typeface="Arial"/>
                <a:cs typeface="Arial"/>
              </a:rPr>
              <a:t>Viz 2: Factors to sleep Efficiency</a:t>
            </a:r>
            <a:endParaRPr lang="en-US">
              <a:solidFill>
                <a:schemeClr val="tx2">
                  <a:lumMod val="60000"/>
                  <a:lumOff val="40000"/>
                </a:schemeClr>
              </a:solidFill>
            </a:endParaRPr>
          </a:p>
        </p:txBody>
      </p:sp>
      <p:sp>
        <p:nvSpPr>
          <p:cNvPr id="216" name="TextShape 2"/>
          <p:cNvSpPr txBox="1"/>
          <p:nvPr/>
        </p:nvSpPr>
        <p:spPr>
          <a:xfrm>
            <a:off x="446812" y="1715454"/>
            <a:ext cx="4229097" cy="3871967"/>
          </a:xfrm>
          <a:prstGeom prst="rect">
            <a:avLst/>
          </a:prstGeom>
          <a:noFill/>
          <a:ln>
            <a:noFill/>
          </a:ln>
        </p:spPr>
        <p:txBody>
          <a:bodyPr lIns="91440" tIns="45720" rIns="91440" bIns="45720" anchor="t">
            <a:noAutofit/>
          </a:bodyPr>
          <a:lstStyle/>
          <a:p>
            <a:pPr marL="285750" indent="-285750">
              <a:buFont typeface="Arial"/>
              <a:buChar char="•"/>
            </a:pPr>
            <a:r>
              <a:rPr lang="en-US" sz="1500" b="1" spc="-1">
                <a:ea typeface="+mn-lt"/>
                <a:cs typeface="+mn-lt"/>
              </a:rPr>
              <a:t>Task / Goal: </a:t>
            </a:r>
            <a:endParaRPr lang="en-US" sz="1500">
              <a:ea typeface="+mn-lt"/>
              <a:cs typeface="+mn-lt"/>
            </a:endParaRPr>
          </a:p>
          <a:p>
            <a:pPr marL="742950" lvl="1" indent="-285750">
              <a:buFont typeface="Courier New"/>
              <a:buChar char="o"/>
            </a:pPr>
            <a:r>
              <a:rPr lang="en-US" sz="1500" spc="-1">
                <a:ea typeface="+mn-lt"/>
                <a:cs typeface="+mn-lt"/>
              </a:rPr>
              <a:t>To analyze the relationship between age, sleep efficiency, and lifestyle factors such as exercise frequency and smoking status.</a:t>
            </a:r>
            <a:endParaRPr lang="en-US" sz="1500">
              <a:ea typeface="+mn-lt"/>
              <a:cs typeface="+mn-lt"/>
            </a:endParaRPr>
          </a:p>
          <a:p>
            <a:pPr marL="285750" indent="-285750">
              <a:buFont typeface="Arial"/>
              <a:buChar char="•"/>
            </a:pPr>
            <a:r>
              <a:rPr lang="en-US" sz="1500" b="1" spc="-1">
                <a:ea typeface="+mn-lt"/>
                <a:cs typeface="+mn-lt"/>
              </a:rPr>
              <a:t>Encoding Scheme: </a:t>
            </a:r>
            <a:endParaRPr lang="en-US" sz="1500">
              <a:ea typeface="+mn-lt"/>
              <a:cs typeface="+mn-lt"/>
            </a:endParaRPr>
          </a:p>
          <a:p>
            <a:pPr marL="742950" lvl="1" indent="-285750">
              <a:buFont typeface="Courier New"/>
              <a:buChar char="o"/>
            </a:pPr>
            <a:r>
              <a:rPr lang="en-US" sz="1500" spc="-1">
                <a:solidFill>
                  <a:srgbClr val="000000"/>
                </a:solidFill>
                <a:ea typeface="+mn-lt"/>
                <a:cs typeface="+mn-lt"/>
              </a:rPr>
              <a:t>Position: age (x-axis) and sleep efficiency (y-axis)</a:t>
            </a:r>
            <a:endParaRPr lang="en-US" sz="1500">
              <a:solidFill>
                <a:srgbClr val="000000"/>
              </a:solidFill>
              <a:ea typeface="+mn-lt"/>
              <a:cs typeface="+mn-lt"/>
            </a:endParaRPr>
          </a:p>
          <a:p>
            <a:pPr marL="742950" lvl="1" indent="-285750">
              <a:buFont typeface="Courier New"/>
              <a:buChar char="o"/>
            </a:pPr>
            <a:r>
              <a:rPr lang="en-US" sz="1500" spc="-1">
                <a:solidFill>
                  <a:srgbClr val="000000"/>
                </a:solidFill>
                <a:ea typeface="+mn-lt"/>
                <a:cs typeface="+mn-lt"/>
              </a:rPr>
              <a:t>Color: exercise frequency</a:t>
            </a:r>
            <a:endParaRPr lang="en-US" sz="1500">
              <a:solidFill>
                <a:srgbClr val="000000"/>
              </a:solidFill>
              <a:ea typeface="+mn-lt"/>
              <a:cs typeface="+mn-lt"/>
            </a:endParaRPr>
          </a:p>
          <a:p>
            <a:pPr marL="742950" lvl="1" indent="-285750">
              <a:buFont typeface="Courier New"/>
              <a:buChar char="o"/>
            </a:pPr>
            <a:r>
              <a:rPr lang="en-US" sz="1500" spc="-1">
                <a:solidFill>
                  <a:srgbClr val="000000"/>
                </a:solidFill>
                <a:ea typeface="+mn-lt"/>
                <a:cs typeface="+mn-lt"/>
              </a:rPr>
              <a:t>Split axes: differentiate non-smokers versus smokers.</a:t>
            </a:r>
            <a:endParaRPr lang="en-US" sz="1500"/>
          </a:p>
          <a:p>
            <a:pPr marL="285750" indent="-285750">
              <a:buFont typeface="Arial"/>
              <a:buChar char="•"/>
            </a:pPr>
            <a:r>
              <a:rPr lang="en-US" sz="1500" b="1" spc="-1">
                <a:solidFill>
                  <a:srgbClr val="000000"/>
                </a:solidFill>
                <a:ea typeface="+mn-lt"/>
                <a:cs typeface="+mn-lt"/>
              </a:rPr>
              <a:t>Advantage: </a:t>
            </a:r>
            <a:endParaRPr lang="en-US" sz="1500">
              <a:cs typeface="Arial"/>
            </a:endParaRPr>
          </a:p>
          <a:p>
            <a:pPr marL="742950" lvl="1" indent="-285750">
              <a:buFont typeface="Courier New"/>
              <a:buChar char="o"/>
            </a:pPr>
            <a:r>
              <a:rPr lang="en-US" sz="1500" spc="-1">
                <a:ea typeface="+mn-lt"/>
                <a:cs typeface="+mn-lt"/>
              </a:rPr>
              <a:t>Facilitates the comparison of sleep efficiency across different age groups while considering the impact of smoking and exercise habits.</a:t>
            </a:r>
            <a:endParaRPr lang="en-US" sz="1500">
              <a:ea typeface="+mn-lt"/>
              <a:cs typeface="+mn-lt"/>
            </a:endParaRPr>
          </a:p>
          <a:p>
            <a:pPr marL="285750" indent="-285750">
              <a:lnSpc>
                <a:spcPct val="110000"/>
              </a:lnSpc>
              <a:spcBef>
                <a:spcPts val="1001"/>
              </a:spcBef>
              <a:buFont typeface="Arial"/>
              <a:buChar char="•"/>
            </a:pPr>
            <a:endParaRPr lang="en-US" sz="1500" spc="-1">
              <a:latin typeface="Arial" panose="020B0604020202020204" pitchFamily="34" charset="0"/>
              <a:cs typeface="Arial" panose="020B0604020202020204" pitchFamily="34" charset="0"/>
            </a:endParaRPr>
          </a:p>
        </p:txBody>
      </p:sp>
      <p:pic>
        <p:nvPicPr>
          <p:cNvPr id="1026" name="Picture 2" descr="A graph of blue dots&#10;&#10;Description automatically generated">
            <a:extLst>
              <a:ext uri="{FF2B5EF4-FFF2-40B4-BE49-F238E27FC236}">
                <a16:creationId xmlns:a16="http://schemas.microsoft.com/office/drawing/2014/main" id="{24C43EE2-3CB6-7E4D-B473-BBEBD5FC6938}"/>
              </a:ext>
            </a:extLst>
          </p:cNvPr>
          <p:cNvPicPr>
            <a:picLocks noChangeAspect="1" noChangeArrowheads="1"/>
          </p:cNvPicPr>
          <p:nvPr/>
        </p:nvPicPr>
        <p:blipFill>
          <a:blip r:embed="rId3"/>
          <a:srcRect/>
          <a:stretch>
            <a:fillRect/>
          </a:stretch>
        </p:blipFill>
        <p:spPr bwMode="auto">
          <a:xfrm>
            <a:off x="4675909" y="2158498"/>
            <a:ext cx="5199325" cy="2960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046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849</Words>
  <Application>Microsoft Macintosh PowerPoint</Application>
  <PresentationFormat>Custom</PresentationFormat>
  <Paragraphs>131</Paragraphs>
  <Slides>17</Slides>
  <Notes>17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Avenir Next LT Pro</vt:lpstr>
      <vt:lpstr>Calibri</vt:lpstr>
      <vt:lpstr>Courier New</vt:lpstr>
      <vt:lpstr>Economica</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Kotian, Shivani</cp:lastModifiedBy>
  <cp:revision>9</cp:revision>
  <dcterms:created xsi:type="dcterms:W3CDTF">2021-02-16T13:59:07Z</dcterms:created>
  <dcterms:modified xsi:type="dcterms:W3CDTF">2025-02-02T19:36:15Z</dcterms:modified>
  <dc:language>en-US</dc:language>
</cp:coreProperties>
</file>