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46"/>
  </p:notesMasterIdLst>
  <p:sldIdLst>
    <p:sldId id="304" r:id="rId5"/>
    <p:sldId id="307" r:id="rId6"/>
    <p:sldId id="343" r:id="rId7"/>
    <p:sldId id="308" r:id="rId8"/>
    <p:sldId id="309" r:id="rId9"/>
    <p:sldId id="311" r:id="rId10"/>
    <p:sldId id="339" r:id="rId11"/>
    <p:sldId id="312" r:id="rId12"/>
    <p:sldId id="265" r:id="rId13"/>
    <p:sldId id="337" r:id="rId14"/>
    <p:sldId id="313" r:id="rId15"/>
    <p:sldId id="267" r:id="rId16"/>
    <p:sldId id="270" r:id="rId17"/>
    <p:sldId id="314" r:id="rId18"/>
    <p:sldId id="275" r:id="rId19"/>
    <p:sldId id="338" r:id="rId20"/>
    <p:sldId id="277" r:id="rId21"/>
    <p:sldId id="321" r:id="rId22"/>
    <p:sldId id="322" r:id="rId23"/>
    <p:sldId id="323" r:id="rId24"/>
    <p:sldId id="324" r:id="rId25"/>
    <p:sldId id="325" r:id="rId26"/>
    <p:sldId id="326" r:id="rId27"/>
    <p:sldId id="340" r:id="rId28"/>
    <p:sldId id="288" r:id="rId29"/>
    <p:sldId id="327" r:id="rId30"/>
    <p:sldId id="328" r:id="rId31"/>
    <p:sldId id="344" r:id="rId32"/>
    <p:sldId id="330" r:id="rId33"/>
    <p:sldId id="331" r:id="rId34"/>
    <p:sldId id="333" r:id="rId35"/>
    <p:sldId id="334" r:id="rId36"/>
    <p:sldId id="300" r:id="rId37"/>
    <p:sldId id="320" r:id="rId38"/>
    <p:sldId id="332" r:id="rId39"/>
    <p:sldId id="345" r:id="rId40"/>
    <p:sldId id="346" r:id="rId41"/>
    <p:sldId id="347" r:id="rId42"/>
    <p:sldId id="348" r:id="rId43"/>
    <p:sldId id="349" r:id="rId44"/>
    <p:sldId id="35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86444"/>
    <a:srgbClr val="0B421A"/>
    <a:srgbClr val="488B73"/>
    <a:srgbClr val="C2D6CE"/>
    <a:srgbClr val="0F9ED5"/>
    <a:srgbClr val="2845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68" autoAdjust="0"/>
  </p:normalViewPr>
  <p:slideViewPr>
    <p:cSldViewPr snapToGrid="0">
      <p:cViewPr>
        <p:scale>
          <a:sx n="125" d="100"/>
          <a:sy n="125" d="100"/>
        </p:scale>
        <p:origin x="72" y="-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stantine Machavariani" userId="S::machavariani.konstan@kiu.edu.ge::b8f4f6fc-68d4-4eaf-bd4a-53695c459d88" providerId="AD" clId="Web-{6EA17758-EFFA-984D-9B8F-39B1B402C5E2}"/>
    <pc:docChg chg="addSld delSld modSld sldOrd">
      <pc:chgData name="Konstantine Machavariani" userId="S::machavariani.konstan@kiu.edu.ge::b8f4f6fc-68d4-4eaf-bd4a-53695c459d88" providerId="AD" clId="Web-{6EA17758-EFFA-984D-9B8F-39B1B402C5E2}" dt="2024-12-15T13:22:55.926" v="326" actId="1076"/>
      <pc:docMkLst>
        <pc:docMk/>
      </pc:docMkLst>
      <pc:sldChg chg="addSp modSp">
        <pc:chgData name="Konstantine Machavariani" userId="S::machavariani.konstan@kiu.edu.ge::b8f4f6fc-68d4-4eaf-bd4a-53695c459d88" providerId="AD" clId="Web-{6EA17758-EFFA-984D-9B8F-39B1B402C5E2}" dt="2024-12-15T13:22:55.926" v="326" actId="1076"/>
        <pc:sldMkLst>
          <pc:docMk/>
          <pc:sldMk cId="109857222" sldId="256"/>
        </pc:sldMkLst>
      </pc:sldChg>
      <pc:sldChg chg="delSp modSp add del ord replId">
        <pc:chgData name="Konstantine Machavariani" userId="S::machavariani.konstan@kiu.edu.ge::b8f4f6fc-68d4-4eaf-bd4a-53695c459d88" providerId="AD" clId="Web-{6EA17758-EFFA-984D-9B8F-39B1B402C5E2}" dt="2024-12-15T10:53:11.909" v="126"/>
        <pc:sldMkLst>
          <pc:docMk/>
          <pc:sldMk cId="586966551" sldId="281"/>
        </pc:sldMkLst>
      </pc:sldChg>
      <pc:sldChg chg="modSp add ord replId">
        <pc:chgData name="Konstantine Machavariani" userId="S::machavariani.konstan@kiu.edu.ge::b8f4f6fc-68d4-4eaf-bd4a-53695c459d88" providerId="AD" clId="Web-{6EA17758-EFFA-984D-9B8F-39B1B402C5E2}" dt="2024-12-15T10:53:31.035" v="133" actId="1076"/>
        <pc:sldMkLst>
          <pc:docMk/>
          <pc:sldMk cId="3894836355" sldId="282"/>
        </pc:sldMkLst>
      </pc:sldChg>
      <pc:sldChg chg="add del replId">
        <pc:chgData name="Konstantine Machavariani" userId="S::machavariani.konstan@kiu.edu.ge::b8f4f6fc-68d4-4eaf-bd4a-53695c459d88" providerId="AD" clId="Web-{6EA17758-EFFA-984D-9B8F-39B1B402C5E2}" dt="2024-12-15T10:53:10.925" v="125"/>
        <pc:sldMkLst>
          <pc:docMk/>
          <pc:sldMk cId="814789476" sldId="283"/>
        </pc:sldMkLst>
      </pc:sldChg>
      <pc:sldChg chg="modSp add ord replId">
        <pc:chgData name="Konstantine Machavariani" userId="S::machavariani.konstan@kiu.edu.ge::b8f4f6fc-68d4-4eaf-bd4a-53695c459d88" providerId="AD" clId="Web-{6EA17758-EFFA-984D-9B8F-39B1B402C5E2}" dt="2024-12-15T10:53:21.269" v="129" actId="20577"/>
        <pc:sldMkLst>
          <pc:docMk/>
          <pc:sldMk cId="3396252548" sldId="283"/>
        </pc:sldMkLst>
      </pc:sldChg>
      <pc:sldChg chg="addSp delSp modSp add replId">
        <pc:chgData name="Konstantine Machavariani" userId="S::machavariani.konstan@kiu.edu.ge::b8f4f6fc-68d4-4eaf-bd4a-53695c459d88" providerId="AD" clId="Web-{6EA17758-EFFA-984D-9B8F-39B1B402C5E2}" dt="2024-12-15T10:57:24.526" v="141" actId="1076"/>
        <pc:sldMkLst>
          <pc:docMk/>
          <pc:sldMk cId="3115283434" sldId="284"/>
        </pc:sldMkLst>
      </pc:sldChg>
      <pc:sldChg chg="addSp delSp modSp add replId">
        <pc:chgData name="Konstantine Machavariani" userId="S::machavariani.konstan@kiu.edu.ge::b8f4f6fc-68d4-4eaf-bd4a-53695c459d88" providerId="AD" clId="Web-{6EA17758-EFFA-984D-9B8F-39B1B402C5E2}" dt="2024-12-15T11:15:11.513" v="208" actId="1076"/>
        <pc:sldMkLst>
          <pc:docMk/>
          <pc:sldMk cId="4223937100" sldId="285"/>
        </pc:sldMkLst>
      </pc:sldChg>
      <pc:sldChg chg="modSp add replId">
        <pc:chgData name="Konstantine Machavariani" userId="S::machavariani.konstan@kiu.edu.ge::b8f4f6fc-68d4-4eaf-bd4a-53695c459d88" providerId="AD" clId="Web-{6EA17758-EFFA-984D-9B8F-39B1B402C5E2}" dt="2024-12-15T11:00:00.922" v="149" actId="20577"/>
        <pc:sldMkLst>
          <pc:docMk/>
          <pc:sldMk cId="1020416471" sldId="286"/>
        </pc:sldMkLst>
      </pc:sldChg>
      <pc:sldChg chg="add del replId">
        <pc:chgData name="Konstantine Machavariani" userId="S::machavariani.konstan@kiu.edu.ge::b8f4f6fc-68d4-4eaf-bd4a-53695c459d88" providerId="AD" clId="Web-{6EA17758-EFFA-984D-9B8F-39B1B402C5E2}" dt="2024-12-15T11:20:02.678" v="234"/>
        <pc:sldMkLst>
          <pc:docMk/>
          <pc:sldMk cId="3442494536" sldId="287"/>
        </pc:sldMkLst>
      </pc:sldChg>
      <pc:sldChg chg="addSp delSp modSp add replId">
        <pc:chgData name="Konstantine Machavariani" userId="S::machavariani.konstan@kiu.edu.ge::b8f4f6fc-68d4-4eaf-bd4a-53695c459d88" providerId="AD" clId="Web-{6EA17758-EFFA-984D-9B8F-39B1B402C5E2}" dt="2024-12-15T11:15:47.889" v="229" actId="20577"/>
        <pc:sldMkLst>
          <pc:docMk/>
          <pc:sldMk cId="3606380020" sldId="288"/>
        </pc:sldMkLst>
        <pc:picChg chg="add mod modCrop">
          <ac:chgData name="Konstantine Machavariani" userId="S::machavariani.konstan@kiu.edu.ge::b8f4f6fc-68d4-4eaf-bd4a-53695c459d88" providerId="AD" clId="Web-{6EA17758-EFFA-984D-9B8F-39B1B402C5E2}" dt="2024-12-15T11:15:28.607" v="219"/>
          <ac:picMkLst>
            <pc:docMk/>
            <pc:sldMk cId="3606380020" sldId="288"/>
            <ac:picMk id="3" creationId="{32E25440-966F-D992-DEDB-D6B6794B0C14}"/>
          </ac:picMkLst>
        </pc:picChg>
      </pc:sldChg>
      <pc:sldChg chg="add del ord replId">
        <pc:chgData name="Konstantine Machavariani" userId="S::machavariani.konstan@kiu.edu.ge::b8f4f6fc-68d4-4eaf-bd4a-53695c459d88" providerId="AD" clId="Web-{6EA17758-EFFA-984D-9B8F-39B1B402C5E2}" dt="2024-12-15T11:20:06.600" v="235"/>
        <pc:sldMkLst>
          <pc:docMk/>
          <pc:sldMk cId="3861846252" sldId="289"/>
        </pc:sldMkLst>
      </pc:sldChg>
      <pc:sldChg chg="addSp delSp modSp add ord replId">
        <pc:chgData name="Konstantine Machavariani" userId="S::machavariani.konstan@kiu.edu.ge::b8f4f6fc-68d4-4eaf-bd4a-53695c459d88" providerId="AD" clId="Web-{6EA17758-EFFA-984D-9B8F-39B1B402C5E2}" dt="2024-12-15T11:23:08.184" v="260"/>
        <pc:sldMkLst>
          <pc:docMk/>
          <pc:sldMk cId="1230990376" sldId="290"/>
        </pc:sldMkLst>
      </pc:sldChg>
      <pc:sldChg chg="addSp delSp modSp add mod replId setBg">
        <pc:chgData name="Konstantine Machavariani" userId="S::machavariani.konstan@kiu.edu.ge::b8f4f6fc-68d4-4eaf-bd4a-53695c459d88" providerId="AD" clId="Web-{6EA17758-EFFA-984D-9B8F-39B1B402C5E2}" dt="2024-12-15T11:28:22.366" v="280" actId="1076"/>
        <pc:sldMkLst>
          <pc:docMk/>
          <pc:sldMk cId="2805932500" sldId="291"/>
        </pc:sldMkLst>
      </pc:sldChg>
      <pc:sldChg chg="addSp delSp modSp add ord replId">
        <pc:chgData name="Konstantine Machavariani" userId="S::machavariani.konstan@kiu.edu.ge::b8f4f6fc-68d4-4eaf-bd4a-53695c459d88" providerId="AD" clId="Web-{6EA17758-EFFA-984D-9B8F-39B1B402C5E2}" dt="2024-12-15T11:37:10.210" v="319"/>
        <pc:sldMkLst>
          <pc:docMk/>
          <pc:sldMk cId="1181568732" sldId="292"/>
        </pc:sldMkLst>
      </pc:sldChg>
      <pc:sldChg chg="addSp delSp modSp add replId">
        <pc:chgData name="Konstantine Machavariani" userId="S::machavariani.konstan@kiu.edu.ge::b8f4f6fc-68d4-4eaf-bd4a-53695c459d88" providerId="AD" clId="Web-{6EA17758-EFFA-984D-9B8F-39B1B402C5E2}" dt="2024-12-15T11:31:06.480" v="300" actId="1076"/>
        <pc:sldMkLst>
          <pc:docMk/>
          <pc:sldMk cId="2323188302" sldId="293"/>
        </pc:sldMkLst>
      </pc:sldChg>
      <pc:sldChg chg="delSp add replId">
        <pc:chgData name="Konstantine Machavariani" userId="S::machavariani.konstan@kiu.edu.ge::b8f4f6fc-68d4-4eaf-bd4a-53695c459d88" providerId="AD" clId="Web-{6EA17758-EFFA-984D-9B8F-39B1B402C5E2}" dt="2024-12-15T11:37:17.554" v="321"/>
        <pc:sldMkLst>
          <pc:docMk/>
          <pc:sldMk cId="262433720" sldId="294"/>
        </pc:sldMkLst>
      </pc:sldChg>
    </pc:docChg>
  </pc:docChgLst>
  <pc:docChgLst>
    <pc:chgData name="Konstantine Machavariani" userId="S::machavariani.konstan@kiu.edu.ge::b8f4f6fc-68d4-4eaf-bd4a-53695c459d88" providerId="AD" clId="Web-{582EB13E-37B1-33C0-8085-1699327E04A9}"/>
    <pc:docChg chg="addSld delSld modSld sldOrd">
      <pc:chgData name="Konstantine Machavariani" userId="S::machavariani.konstan@kiu.edu.ge::b8f4f6fc-68d4-4eaf-bd4a-53695c459d88" providerId="AD" clId="Web-{582EB13E-37B1-33C0-8085-1699327E04A9}" dt="2024-12-15T10:20:48.364" v="711" actId="20577"/>
      <pc:docMkLst>
        <pc:docMk/>
      </pc:docMkLst>
      <pc:sldChg chg="modSp">
        <pc:chgData name="Konstantine Machavariani" userId="S::machavariani.konstan@kiu.edu.ge::b8f4f6fc-68d4-4eaf-bd4a-53695c459d88" providerId="AD" clId="Web-{582EB13E-37B1-33C0-8085-1699327E04A9}" dt="2024-12-15T09:19:12.808" v="19" actId="20577"/>
        <pc:sldMkLst>
          <pc:docMk/>
          <pc:sldMk cId="109857222" sldId="256"/>
        </pc:sldMkLst>
      </pc:sldChg>
      <pc:sldChg chg="addSp delSp add del replId">
        <pc:chgData name="Konstantine Machavariani" userId="S::machavariani.konstan@kiu.edu.ge::b8f4f6fc-68d4-4eaf-bd4a-53695c459d88" providerId="AD" clId="Web-{582EB13E-37B1-33C0-8085-1699327E04A9}" dt="2024-12-15T09:19:57.231" v="22"/>
        <pc:sldMkLst>
          <pc:docMk/>
          <pc:sldMk cId="1204232158" sldId="257"/>
        </pc:sldMkLst>
      </pc:sldChg>
      <pc:sldChg chg="addSp delSp modSp add replId">
        <pc:chgData name="Konstantine Machavariani" userId="S::machavariani.konstan@kiu.edu.ge::b8f4f6fc-68d4-4eaf-bd4a-53695c459d88" providerId="AD" clId="Web-{582EB13E-37B1-33C0-8085-1699327E04A9}" dt="2024-12-15T09:58:06.682" v="330" actId="14100"/>
        <pc:sldMkLst>
          <pc:docMk/>
          <pc:sldMk cId="2580342686" sldId="258"/>
        </pc:sldMkLst>
      </pc:sldChg>
      <pc:sldChg chg="addSp delSp modSp add replId">
        <pc:chgData name="Konstantine Machavariani" userId="S::machavariani.konstan@kiu.edu.ge::b8f4f6fc-68d4-4eaf-bd4a-53695c459d88" providerId="AD" clId="Web-{582EB13E-37B1-33C0-8085-1699327E04A9}" dt="2024-12-15T09:39:53.159" v="172" actId="1076"/>
        <pc:sldMkLst>
          <pc:docMk/>
          <pc:sldMk cId="1657528491" sldId="259"/>
        </pc:sldMkLst>
      </pc:sldChg>
      <pc:sldChg chg="addSp delSp modSp add replId">
        <pc:chgData name="Konstantine Machavariani" userId="S::machavariani.konstan@kiu.edu.ge::b8f4f6fc-68d4-4eaf-bd4a-53695c459d88" providerId="AD" clId="Web-{582EB13E-37B1-33C0-8085-1699327E04A9}" dt="2024-12-15T09:28:48.857" v="95" actId="20577"/>
        <pc:sldMkLst>
          <pc:docMk/>
          <pc:sldMk cId="270624550" sldId="260"/>
        </pc:sldMkLst>
      </pc:sldChg>
      <pc:sldChg chg="addSp delSp modSp add replId">
        <pc:chgData name="Konstantine Machavariani" userId="S::machavariani.konstan@kiu.edu.ge::b8f4f6fc-68d4-4eaf-bd4a-53695c459d88" providerId="AD" clId="Web-{582EB13E-37B1-33C0-8085-1699327E04A9}" dt="2024-12-15T09:34:31.133" v="113" actId="1076"/>
        <pc:sldMkLst>
          <pc:docMk/>
          <pc:sldMk cId="3551584457" sldId="261"/>
        </pc:sldMkLst>
      </pc:sldChg>
      <pc:sldChg chg="addSp delSp modSp add replId">
        <pc:chgData name="Konstantine Machavariani" userId="S::machavariani.konstan@kiu.edu.ge::b8f4f6fc-68d4-4eaf-bd4a-53695c459d88" providerId="AD" clId="Web-{582EB13E-37B1-33C0-8085-1699327E04A9}" dt="2024-12-15T09:36:36.590" v="157" actId="1076"/>
        <pc:sldMkLst>
          <pc:docMk/>
          <pc:sldMk cId="3465939504" sldId="262"/>
        </pc:sldMkLst>
      </pc:sldChg>
      <pc:sldChg chg="add del replId">
        <pc:chgData name="Konstantine Machavariani" userId="S::machavariani.konstan@kiu.edu.ge::b8f4f6fc-68d4-4eaf-bd4a-53695c459d88" providerId="AD" clId="Web-{582EB13E-37B1-33C0-8085-1699327E04A9}" dt="2024-12-15T09:40:02.596" v="174"/>
        <pc:sldMkLst>
          <pc:docMk/>
          <pc:sldMk cId="1283750988" sldId="263"/>
        </pc:sldMkLst>
      </pc:sldChg>
      <pc:sldChg chg="delSp modSp add del replId">
        <pc:chgData name="Konstantine Machavariani" userId="S::machavariani.konstan@kiu.edu.ge::b8f4f6fc-68d4-4eaf-bd4a-53695c459d88" providerId="AD" clId="Web-{582EB13E-37B1-33C0-8085-1699327E04A9}" dt="2024-12-15T09:41:38.552" v="196"/>
        <pc:sldMkLst>
          <pc:docMk/>
          <pc:sldMk cId="1365867036" sldId="264"/>
        </pc:sldMkLst>
      </pc:sldChg>
      <pc:sldChg chg="delSp modSp add replId">
        <pc:chgData name="Konstantine Machavariani" userId="S::machavariani.konstan@kiu.edu.ge::b8f4f6fc-68d4-4eaf-bd4a-53695c459d88" providerId="AD" clId="Web-{582EB13E-37B1-33C0-8085-1699327E04A9}" dt="2024-12-15T09:41:25.068" v="192" actId="20577"/>
        <pc:sldMkLst>
          <pc:docMk/>
          <pc:sldMk cId="4128200029" sldId="265"/>
        </pc:sldMkLst>
      </pc:sldChg>
      <pc:sldChg chg="add del ord replId">
        <pc:chgData name="Konstantine Machavariani" userId="S::machavariani.konstan@kiu.edu.ge::b8f4f6fc-68d4-4eaf-bd4a-53695c459d88" providerId="AD" clId="Web-{582EB13E-37B1-33C0-8085-1699327E04A9}" dt="2024-12-15T09:41:47.584" v="199"/>
        <pc:sldMkLst>
          <pc:docMk/>
          <pc:sldMk cId="1615168148" sldId="266"/>
        </pc:sldMkLst>
      </pc:sldChg>
      <pc:sldChg chg="addSp delSp modSp add ord replId">
        <pc:chgData name="Konstantine Machavariani" userId="S::machavariani.konstan@kiu.edu.ge::b8f4f6fc-68d4-4eaf-bd4a-53695c459d88" providerId="AD" clId="Web-{582EB13E-37B1-33C0-8085-1699327E04A9}" dt="2024-12-15T09:42:36.664" v="209" actId="1076"/>
        <pc:sldMkLst>
          <pc:docMk/>
          <pc:sldMk cId="396952992" sldId="267"/>
        </pc:sldMkLst>
      </pc:sldChg>
      <pc:sldChg chg="addSp delSp modSp add replId">
        <pc:chgData name="Konstantine Machavariani" userId="S::machavariani.konstan@kiu.edu.ge::b8f4f6fc-68d4-4eaf-bd4a-53695c459d88" providerId="AD" clId="Web-{582EB13E-37B1-33C0-8085-1699327E04A9}" dt="2024-12-15T09:50:06.849" v="224" actId="1076"/>
        <pc:sldMkLst>
          <pc:docMk/>
          <pc:sldMk cId="2868227784" sldId="268"/>
        </pc:sldMkLst>
      </pc:sldChg>
      <pc:sldChg chg="addSp delSp modSp add replId">
        <pc:chgData name="Konstantine Machavariani" userId="S::machavariani.konstan@kiu.edu.ge::b8f4f6fc-68d4-4eaf-bd4a-53695c459d88" providerId="AD" clId="Web-{582EB13E-37B1-33C0-8085-1699327E04A9}" dt="2024-12-15T09:52:19.572" v="255" actId="1076"/>
        <pc:sldMkLst>
          <pc:docMk/>
          <pc:sldMk cId="3762921672" sldId="269"/>
        </pc:sldMkLst>
      </pc:sldChg>
      <pc:sldChg chg="delSp modSp add replId">
        <pc:chgData name="Konstantine Machavariani" userId="S::machavariani.konstan@kiu.edu.ge::b8f4f6fc-68d4-4eaf-bd4a-53695c459d88" providerId="AD" clId="Web-{582EB13E-37B1-33C0-8085-1699327E04A9}" dt="2024-12-15T09:50:26.615" v="234" actId="20577"/>
        <pc:sldMkLst>
          <pc:docMk/>
          <pc:sldMk cId="3245091023" sldId="270"/>
        </pc:sldMkLst>
        <pc:spChg chg="mod">
          <ac:chgData name="Konstantine Machavariani" userId="S::machavariani.konstan@kiu.edu.ge::b8f4f6fc-68d4-4eaf-bd4a-53695c459d88" providerId="AD" clId="Web-{582EB13E-37B1-33C0-8085-1699327E04A9}" dt="2024-12-15T09:50:26.615" v="234" actId="20577"/>
          <ac:spMkLst>
            <pc:docMk/>
            <pc:sldMk cId="3245091023" sldId="270"/>
            <ac:spMk id="13" creationId="{DF43C606-EC2B-D7A5-C0B5-842534F34D43}"/>
          </ac:spMkLst>
        </pc:spChg>
      </pc:sldChg>
      <pc:sldChg chg="addSp modSp add replId">
        <pc:chgData name="Konstantine Machavariani" userId="S::machavariani.konstan@kiu.edu.ge::b8f4f6fc-68d4-4eaf-bd4a-53695c459d88" providerId="AD" clId="Web-{582EB13E-37B1-33C0-8085-1699327E04A9}" dt="2024-12-15T09:55:02.921" v="297" actId="1076"/>
        <pc:sldMkLst>
          <pc:docMk/>
          <pc:sldMk cId="2652343290" sldId="271"/>
        </pc:sldMkLst>
      </pc:sldChg>
      <pc:sldChg chg="addSp delSp modSp add ord replId">
        <pc:chgData name="Konstantine Machavariani" userId="S::machavariani.konstan@kiu.edu.ge::b8f4f6fc-68d4-4eaf-bd4a-53695c459d88" providerId="AD" clId="Web-{582EB13E-37B1-33C0-8085-1699327E04A9}" dt="2024-12-15T09:53:59.731" v="269" actId="1076"/>
        <pc:sldMkLst>
          <pc:docMk/>
          <pc:sldMk cId="472335692" sldId="272"/>
        </pc:sldMkLst>
      </pc:sldChg>
      <pc:sldChg chg="addSp delSp modSp add replId">
        <pc:chgData name="Konstantine Machavariani" userId="S::machavariani.konstan@kiu.edu.ge::b8f4f6fc-68d4-4eaf-bd4a-53695c459d88" providerId="AD" clId="Web-{582EB13E-37B1-33C0-8085-1699327E04A9}" dt="2024-12-15T09:56:04.913" v="306" actId="1076"/>
        <pc:sldMkLst>
          <pc:docMk/>
          <pc:sldMk cId="3360965515" sldId="273"/>
        </pc:sldMkLst>
      </pc:sldChg>
      <pc:sldChg chg="addSp delSp modSp add replId">
        <pc:chgData name="Konstantine Machavariani" userId="S::machavariani.konstan@kiu.edu.ge::b8f4f6fc-68d4-4eaf-bd4a-53695c459d88" providerId="AD" clId="Web-{582EB13E-37B1-33C0-8085-1699327E04A9}" dt="2024-12-15T09:56:50.195" v="320" actId="1076"/>
        <pc:sldMkLst>
          <pc:docMk/>
          <pc:sldMk cId="85128166" sldId="274"/>
        </pc:sldMkLst>
      </pc:sldChg>
      <pc:sldChg chg="modSp add ord replId">
        <pc:chgData name="Konstantine Machavariani" userId="S::machavariani.konstan@kiu.edu.ge::b8f4f6fc-68d4-4eaf-bd4a-53695c459d88" providerId="AD" clId="Web-{582EB13E-37B1-33C0-8085-1699327E04A9}" dt="2024-12-15T09:57:03.821" v="323" actId="20577"/>
        <pc:sldMkLst>
          <pc:docMk/>
          <pc:sldMk cId="4038637668" sldId="275"/>
        </pc:sldMkLst>
      </pc:sldChg>
      <pc:sldChg chg="add del replId">
        <pc:chgData name="Konstantine Machavariani" userId="S::machavariani.konstan@kiu.edu.ge::b8f4f6fc-68d4-4eaf-bd4a-53695c459d88" providerId="AD" clId="Web-{582EB13E-37B1-33C0-8085-1699327E04A9}" dt="2024-12-15T09:57:46.338" v="325"/>
        <pc:sldMkLst>
          <pc:docMk/>
          <pc:sldMk cId="3074506655" sldId="276"/>
        </pc:sldMkLst>
      </pc:sldChg>
      <pc:sldChg chg="addSp delSp modSp add replId">
        <pc:chgData name="Konstantine Machavariani" userId="S::machavariani.konstan@kiu.edu.ge::b8f4f6fc-68d4-4eaf-bd4a-53695c459d88" providerId="AD" clId="Web-{582EB13E-37B1-33C0-8085-1699327E04A9}" dt="2024-12-15T10:01:06.016" v="341"/>
        <pc:sldMkLst>
          <pc:docMk/>
          <pc:sldMk cId="3670847615" sldId="276"/>
        </pc:sldMkLst>
      </pc:sldChg>
      <pc:sldChg chg="addSp delSp modSp add mod replId setBg">
        <pc:chgData name="Konstantine Machavariani" userId="S::machavariani.konstan@kiu.edu.ge::b8f4f6fc-68d4-4eaf-bd4a-53695c459d88" providerId="AD" clId="Web-{582EB13E-37B1-33C0-8085-1699327E04A9}" dt="2024-12-15T10:19:54.535" v="692"/>
        <pc:sldMkLst>
          <pc:docMk/>
          <pc:sldMk cId="3503893548" sldId="277"/>
        </pc:sldMkLst>
        <pc:spChg chg="mod">
          <ac:chgData name="Konstantine Machavariani" userId="S::machavariani.konstan@kiu.edu.ge::b8f4f6fc-68d4-4eaf-bd4a-53695c459d88" providerId="AD" clId="Web-{582EB13E-37B1-33C0-8085-1699327E04A9}" dt="2024-12-15T10:02:22.034" v="361"/>
          <ac:spMkLst>
            <pc:docMk/>
            <pc:sldMk cId="3503893548" sldId="277"/>
            <ac:spMk id="2" creationId="{00000000-0000-0000-0000-000000000000}"/>
          </ac:spMkLst>
        </pc:spChg>
        <pc:spChg chg="mod">
          <ac:chgData name="Konstantine Machavariani" userId="S::machavariani.konstan@kiu.edu.ge::b8f4f6fc-68d4-4eaf-bd4a-53695c459d88" providerId="AD" clId="Web-{582EB13E-37B1-33C0-8085-1699327E04A9}" dt="2024-12-15T10:02:22.034" v="361"/>
          <ac:spMkLst>
            <pc:docMk/>
            <pc:sldMk cId="3503893548" sldId="277"/>
            <ac:spMk id="5" creationId="{90A0960E-6C2D-8B1D-1F55-FF9705B97B45}"/>
          </ac:spMkLst>
        </pc:spChg>
        <pc:graphicFrameChg chg="add mod modGraphic">
          <ac:chgData name="Konstantine Machavariani" userId="S::machavariani.konstan@kiu.edu.ge::b8f4f6fc-68d4-4eaf-bd4a-53695c459d88" providerId="AD" clId="Web-{582EB13E-37B1-33C0-8085-1699327E04A9}" dt="2024-12-15T10:19:54.535" v="692"/>
          <ac:graphicFrameMkLst>
            <pc:docMk/>
            <pc:sldMk cId="3503893548" sldId="277"/>
            <ac:graphicFrameMk id="4" creationId="{25754ED2-D12E-E5F8-16C9-23779263901A}"/>
          </ac:graphicFrameMkLst>
        </pc:graphicFrameChg>
      </pc:sldChg>
      <pc:sldChg chg="addSp delSp modSp add replId">
        <pc:chgData name="Konstantine Machavariani" userId="S::machavariani.konstan@kiu.edu.ge::b8f4f6fc-68d4-4eaf-bd4a-53695c459d88" providerId="AD" clId="Web-{582EB13E-37B1-33C0-8085-1699327E04A9}" dt="2024-12-15T10:20:48.364" v="711" actId="20577"/>
        <pc:sldMkLst>
          <pc:docMk/>
          <pc:sldMk cId="3003762892" sldId="278"/>
        </pc:sldMkLst>
      </pc:sldChg>
    </pc:docChg>
  </pc:docChgLst>
  <pc:docChgLst>
    <pc:chgData name="Konstantine Machavariani" userId="S::machavariani.konstan@kiu.edu.ge::b8f4f6fc-68d4-4eaf-bd4a-53695c459d88" providerId="AD" clId="Web-{ACE9837C-0A1B-BFB2-00E5-AAA9A9F74B12}"/>
    <pc:docChg chg="addSld delSld modSld sldOrd">
      <pc:chgData name="Konstantine Machavariani" userId="S::machavariani.konstan@kiu.edu.ge::b8f4f6fc-68d4-4eaf-bd4a-53695c459d88" providerId="AD" clId="Web-{ACE9837C-0A1B-BFB2-00E5-AAA9A9F74B12}" dt="2024-12-15T21:07:09.699" v="287"/>
      <pc:docMkLst>
        <pc:docMk/>
      </pc:docMkLst>
      <pc:sldChg chg="addSp delSp modSp">
        <pc:chgData name="Konstantine Machavariani" userId="S::machavariani.konstan@kiu.edu.ge::b8f4f6fc-68d4-4eaf-bd4a-53695c459d88" providerId="AD" clId="Web-{ACE9837C-0A1B-BFB2-00E5-AAA9A9F74B12}" dt="2024-12-15T20:15:53.459" v="80" actId="20577"/>
        <pc:sldMkLst>
          <pc:docMk/>
          <pc:sldMk cId="396952992" sldId="267"/>
        </pc:sldMkLst>
        <pc:spChg chg="add mod">
          <ac:chgData name="Konstantine Machavariani" userId="S::machavariani.konstan@kiu.edu.ge::b8f4f6fc-68d4-4eaf-bd4a-53695c459d88" providerId="AD" clId="Web-{ACE9837C-0A1B-BFB2-00E5-AAA9A9F74B12}" dt="2024-12-15T20:15:08.708" v="66" actId="20577"/>
          <ac:spMkLst>
            <pc:docMk/>
            <pc:sldMk cId="396952992" sldId="267"/>
            <ac:spMk id="10" creationId="{02483D37-9304-0AAC-AA4F-F08B098050A2}"/>
          </ac:spMkLst>
        </pc:spChg>
        <pc:spChg chg="add mod">
          <ac:chgData name="Konstantine Machavariani" userId="S::machavariani.konstan@kiu.edu.ge::b8f4f6fc-68d4-4eaf-bd4a-53695c459d88" providerId="AD" clId="Web-{ACE9837C-0A1B-BFB2-00E5-AAA9A9F74B12}" dt="2024-12-15T20:15:33.818" v="75" actId="20577"/>
          <ac:spMkLst>
            <pc:docMk/>
            <pc:sldMk cId="396952992" sldId="267"/>
            <ac:spMk id="11" creationId="{613477A8-9444-9CE9-D6CE-0504BFAE9497}"/>
          </ac:spMkLst>
        </pc:spChg>
        <pc:spChg chg="add mod">
          <ac:chgData name="Konstantine Machavariani" userId="S::machavariani.konstan@kiu.edu.ge::b8f4f6fc-68d4-4eaf-bd4a-53695c459d88" providerId="AD" clId="Web-{ACE9837C-0A1B-BFB2-00E5-AAA9A9F74B12}" dt="2024-12-15T20:15:53.459" v="80" actId="20577"/>
          <ac:spMkLst>
            <pc:docMk/>
            <pc:sldMk cId="396952992" sldId="267"/>
            <ac:spMk id="12" creationId="{A319EE78-4C99-FE26-1D13-8D5C418FFD44}"/>
          </ac:spMkLst>
        </pc:spChg>
      </pc:sldChg>
      <pc:sldChg chg="modSp">
        <pc:chgData name="Konstantine Machavariani" userId="S::machavariani.konstan@kiu.edu.ge::b8f4f6fc-68d4-4eaf-bd4a-53695c459d88" providerId="AD" clId="Web-{ACE9837C-0A1B-BFB2-00E5-AAA9A9F74B12}" dt="2024-12-15T20:14:12.456" v="44" actId="1076"/>
        <pc:sldMkLst>
          <pc:docMk/>
          <pc:sldMk cId="3245091023" sldId="270"/>
        </pc:sldMkLst>
        <pc:spChg chg="mod">
          <ac:chgData name="Konstantine Machavariani" userId="S::machavariani.konstan@kiu.edu.ge::b8f4f6fc-68d4-4eaf-bd4a-53695c459d88" providerId="AD" clId="Web-{ACE9837C-0A1B-BFB2-00E5-AAA9A9F74B12}" dt="2024-12-15T20:14:12.456" v="44" actId="1076"/>
          <ac:spMkLst>
            <pc:docMk/>
            <pc:sldMk cId="3245091023" sldId="270"/>
            <ac:spMk id="13" creationId="{DF43C606-EC2B-D7A5-C0B5-842534F34D43}"/>
          </ac:spMkLst>
        </pc:spChg>
      </pc:sldChg>
      <pc:sldChg chg="addSp delSp modSp">
        <pc:chgData name="Konstantine Machavariani" userId="S::machavariani.konstan@kiu.edu.ge::b8f4f6fc-68d4-4eaf-bd4a-53695c459d88" providerId="AD" clId="Web-{ACE9837C-0A1B-BFB2-00E5-AAA9A9F74B12}" dt="2024-12-15T20:23:26.755" v="86" actId="1076"/>
        <pc:sldMkLst>
          <pc:docMk/>
          <pc:sldMk cId="2652343290" sldId="271"/>
        </pc:sldMkLst>
      </pc:sldChg>
      <pc:sldChg chg="del">
        <pc:chgData name="Konstantine Machavariani" userId="S::machavariani.konstan@kiu.edu.ge::b8f4f6fc-68d4-4eaf-bd4a-53695c459d88" providerId="AD" clId="Web-{ACE9837C-0A1B-BFB2-00E5-AAA9A9F74B12}" dt="2024-12-15T20:16:57.383" v="81"/>
        <pc:sldMkLst>
          <pc:docMk/>
          <pc:sldMk cId="3360965515" sldId="273"/>
        </pc:sldMkLst>
      </pc:sldChg>
      <pc:sldChg chg="del">
        <pc:chgData name="Konstantine Machavariani" userId="S::machavariani.konstan@kiu.edu.ge::b8f4f6fc-68d4-4eaf-bd4a-53695c459d88" providerId="AD" clId="Web-{ACE9837C-0A1B-BFB2-00E5-AAA9A9F74B12}" dt="2024-12-15T20:16:58.368" v="82"/>
        <pc:sldMkLst>
          <pc:docMk/>
          <pc:sldMk cId="85128166" sldId="274"/>
        </pc:sldMkLst>
      </pc:sldChg>
      <pc:sldChg chg="modSp">
        <pc:chgData name="Konstantine Machavariani" userId="S::machavariani.konstan@kiu.edu.ge::b8f4f6fc-68d4-4eaf-bd4a-53695c459d88" providerId="AD" clId="Web-{ACE9837C-0A1B-BFB2-00E5-AAA9A9F74B12}" dt="2024-12-15T20:29:00.141" v="89" actId="20577"/>
        <pc:sldMkLst>
          <pc:docMk/>
          <pc:sldMk cId="4038637668" sldId="275"/>
        </pc:sldMkLst>
      </pc:sldChg>
      <pc:sldChg chg="modSp">
        <pc:chgData name="Konstantine Machavariani" userId="S::machavariani.konstan@kiu.edu.ge::b8f4f6fc-68d4-4eaf-bd4a-53695c459d88" providerId="AD" clId="Web-{ACE9837C-0A1B-BFB2-00E5-AAA9A9F74B12}" dt="2024-12-15T20:32:25.351" v="93" actId="14100"/>
        <pc:sldMkLst>
          <pc:docMk/>
          <pc:sldMk cId="1275180489" sldId="280"/>
        </pc:sldMkLst>
      </pc:sldChg>
      <pc:sldChg chg="addSp delSp modSp">
        <pc:chgData name="Konstantine Machavariani" userId="S::machavariani.konstan@kiu.edu.ge::b8f4f6fc-68d4-4eaf-bd4a-53695c459d88" providerId="AD" clId="Web-{ACE9837C-0A1B-BFB2-00E5-AAA9A9F74B12}" dt="2024-12-15T20:34:36.761" v="113" actId="1076"/>
        <pc:sldMkLst>
          <pc:docMk/>
          <pc:sldMk cId="3894836355" sldId="282"/>
        </pc:sldMkLst>
      </pc:sldChg>
      <pc:sldChg chg="addSp delSp modSp">
        <pc:chgData name="Konstantine Machavariani" userId="S::machavariani.konstan@kiu.edu.ge::b8f4f6fc-68d4-4eaf-bd4a-53695c459d88" providerId="AD" clId="Web-{ACE9837C-0A1B-BFB2-00E5-AAA9A9F74B12}" dt="2024-12-15T20:37:26.095" v="131" actId="20577"/>
        <pc:sldMkLst>
          <pc:docMk/>
          <pc:sldMk cId="3396252548" sldId="283"/>
        </pc:sldMkLst>
      </pc:sldChg>
      <pc:sldChg chg="addSp delSp add del">
        <pc:chgData name="Konstantine Machavariani" userId="S::machavariani.konstan@kiu.edu.ge::b8f4f6fc-68d4-4eaf-bd4a-53695c459d88" providerId="AD" clId="Web-{ACE9837C-0A1B-BFB2-00E5-AAA9A9F74B12}" dt="2024-12-15T20:34:39.370" v="114"/>
        <pc:sldMkLst>
          <pc:docMk/>
          <pc:sldMk cId="3115283434" sldId="284"/>
        </pc:sldMkLst>
      </pc:sldChg>
      <pc:sldChg chg="del">
        <pc:chgData name="Konstantine Machavariani" userId="S::machavariani.konstan@kiu.edu.ge::b8f4f6fc-68d4-4eaf-bd4a-53695c459d88" providerId="AD" clId="Web-{ACE9837C-0A1B-BFB2-00E5-AAA9A9F74B12}" dt="2024-12-15T20:38:41.863" v="132"/>
        <pc:sldMkLst>
          <pc:docMk/>
          <pc:sldMk cId="4223937100" sldId="285"/>
        </pc:sldMkLst>
      </pc:sldChg>
      <pc:sldChg chg="addSp modSp">
        <pc:chgData name="Konstantine Machavariani" userId="S::machavariani.konstan@kiu.edu.ge::b8f4f6fc-68d4-4eaf-bd4a-53695c459d88" providerId="AD" clId="Web-{ACE9837C-0A1B-BFB2-00E5-AAA9A9F74B12}" dt="2024-12-15T20:40:01.193" v="155" actId="1076"/>
        <pc:sldMkLst>
          <pc:docMk/>
          <pc:sldMk cId="3606380020" sldId="288"/>
        </pc:sldMkLst>
        <pc:spChg chg="mod">
          <ac:chgData name="Konstantine Machavariani" userId="S::machavariani.konstan@kiu.edu.ge::b8f4f6fc-68d4-4eaf-bd4a-53695c459d88" providerId="AD" clId="Web-{ACE9837C-0A1B-BFB2-00E5-AAA9A9F74B12}" dt="2024-12-15T20:39:13.895" v="141" actId="1076"/>
          <ac:spMkLst>
            <pc:docMk/>
            <pc:sldMk cId="3606380020" sldId="288"/>
            <ac:spMk id="2" creationId="{00000000-0000-0000-0000-000000000000}"/>
          </ac:spMkLst>
        </pc:spChg>
        <pc:spChg chg="mod">
          <ac:chgData name="Konstantine Machavariani" userId="S::machavariani.konstan@kiu.edu.ge::b8f4f6fc-68d4-4eaf-bd4a-53695c459d88" providerId="AD" clId="Web-{ACE9837C-0A1B-BFB2-00E5-AAA9A9F74B12}" dt="2024-12-15T20:39:18.911" v="142" actId="1076"/>
          <ac:spMkLst>
            <pc:docMk/>
            <pc:sldMk cId="3606380020" sldId="288"/>
            <ac:spMk id="4" creationId="{2B9CB4DA-2BED-ABE7-F9D2-C42372244DC4}"/>
          </ac:spMkLst>
        </pc:spChg>
        <pc:picChg chg="mod">
          <ac:chgData name="Konstantine Machavariani" userId="S::machavariani.konstan@kiu.edu.ge::b8f4f6fc-68d4-4eaf-bd4a-53695c459d88" providerId="AD" clId="Web-{ACE9837C-0A1B-BFB2-00E5-AAA9A9F74B12}" dt="2024-12-15T20:39:08.317" v="140" actId="1076"/>
          <ac:picMkLst>
            <pc:docMk/>
            <pc:sldMk cId="3606380020" sldId="288"/>
            <ac:picMk id="3" creationId="{32E25440-966F-D992-DEDB-D6B6794B0C14}"/>
          </ac:picMkLst>
        </pc:picChg>
      </pc:sldChg>
      <pc:sldChg chg="modSp">
        <pc:chgData name="Konstantine Machavariani" userId="S::machavariani.konstan@kiu.edu.ge::b8f4f6fc-68d4-4eaf-bd4a-53695c459d88" providerId="AD" clId="Web-{ACE9837C-0A1B-BFB2-00E5-AAA9A9F74B12}" dt="2024-12-15T20:41:46.837" v="180" actId="1076"/>
        <pc:sldMkLst>
          <pc:docMk/>
          <pc:sldMk cId="1230990376" sldId="290"/>
        </pc:sldMkLst>
      </pc:sldChg>
      <pc:sldChg chg="addSp delSp modSp del">
        <pc:chgData name="Konstantine Machavariani" userId="S::machavariani.konstan@kiu.edu.ge::b8f4f6fc-68d4-4eaf-bd4a-53695c459d88" providerId="AD" clId="Web-{ACE9837C-0A1B-BFB2-00E5-AAA9A9F74B12}" dt="2024-12-15T20:41:55.634" v="183"/>
        <pc:sldMkLst>
          <pc:docMk/>
          <pc:sldMk cId="2805932500" sldId="291"/>
        </pc:sldMkLst>
      </pc:sldChg>
      <pc:sldChg chg="addSp modSp">
        <pc:chgData name="Konstantine Machavariani" userId="S::machavariani.konstan@kiu.edu.ge::b8f4f6fc-68d4-4eaf-bd4a-53695c459d88" providerId="AD" clId="Web-{ACE9837C-0A1B-BFB2-00E5-AAA9A9F74B12}" dt="2024-12-15T20:46:39.675" v="196" actId="1076"/>
        <pc:sldMkLst>
          <pc:docMk/>
          <pc:sldMk cId="1181568732" sldId="292"/>
        </pc:sldMkLst>
      </pc:sldChg>
      <pc:sldChg chg="addSp delSp modSp del mod setBg">
        <pc:chgData name="Konstantine Machavariani" userId="S::machavariani.konstan@kiu.edu.ge::b8f4f6fc-68d4-4eaf-bd4a-53695c459d88" providerId="AD" clId="Web-{ACE9837C-0A1B-BFB2-00E5-AAA9A9F74B12}" dt="2024-12-15T20:42:38.090" v="190"/>
        <pc:sldMkLst>
          <pc:docMk/>
          <pc:sldMk cId="2323188302" sldId="293"/>
        </pc:sldMkLst>
      </pc:sldChg>
      <pc:sldChg chg="del">
        <pc:chgData name="Konstantine Machavariani" userId="S::machavariani.konstan@kiu.edu.ge::b8f4f6fc-68d4-4eaf-bd4a-53695c459d88" providerId="AD" clId="Web-{ACE9837C-0A1B-BFB2-00E5-AAA9A9F74B12}" dt="2024-12-15T20:46:44.972" v="197"/>
        <pc:sldMkLst>
          <pc:docMk/>
          <pc:sldMk cId="262433720" sldId="294"/>
        </pc:sldMkLst>
      </pc:sldChg>
      <pc:sldChg chg="addSp delSp modSp add del replId">
        <pc:chgData name="Konstantine Machavariani" userId="S::machavariani.konstan@kiu.edu.ge::b8f4f6fc-68d4-4eaf-bd4a-53695c459d88" providerId="AD" clId="Web-{ACE9837C-0A1B-BFB2-00E5-AAA9A9F74B12}" dt="2024-12-15T20:41:54.666" v="182"/>
        <pc:sldMkLst>
          <pc:docMk/>
          <pc:sldMk cId="3343085266" sldId="295"/>
        </pc:sldMkLst>
      </pc:sldChg>
      <pc:sldChg chg="addSp delSp modSp add replId">
        <pc:chgData name="Konstantine Machavariani" userId="S::machavariani.konstan@kiu.edu.ge::b8f4f6fc-68d4-4eaf-bd4a-53695c459d88" providerId="AD" clId="Web-{ACE9837C-0A1B-BFB2-00E5-AAA9A9F74B12}" dt="2024-12-15T20:42:35.199" v="189" actId="1076"/>
        <pc:sldMkLst>
          <pc:docMk/>
          <pc:sldMk cId="658374244" sldId="296"/>
        </pc:sldMkLst>
      </pc:sldChg>
      <pc:sldChg chg="addSp delSp modSp add replId">
        <pc:chgData name="Konstantine Machavariani" userId="S::machavariani.konstan@kiu.edu.ge::b8f4f6fc-68d4-4eaf-bd4a-53695c459d88" providerId="AD" clId="Web-{ACE9837C-0A1B-BFB2-00E5-AAA9A9F74B12}" dt="2024-12-15T20:55:09.536" v="239" actId="14100"/>
        <pc:sldMkLst>
          <pc:docMk/>
          <pc:sldMk cId="935171655" sldId="297"/>
        </pc:sldMkLst>
      </pc:sldChg>
      <pc:sldChg chg="delSp modSp add replId">
        <pc:chgData name="Konstantine Machavariani" userId="S::machavariani.konstan@kiu.edu.ge::b8f4f6fc-68d4-4eaf-bd4a-53695c459d88" providerId="AD" clId="Web-{ACE9837C-0A1B-BFB2-00E5-AAA9A9F74B12}" dt="2024-12-15T20:52:10.545" v="218" actId="1076"/>
        <pc:sldMkLst>
          <pc:docMk/>
          <pc:sldMk cId="2391552050" sldId="298"/>
        </pc:sldMkLst>
      </pc:sldChg>
      <pc:sldChg chg="delSp add del replId">
        <pc:chgData name="Konstantine Machavariani" userId="S::machavariani.konstan@kiu.edu.ge::b8f4f6fc-68d4-4eaf-bd4a-53695c459d88" providerId="AD" clId="Web-{ACE9837C-0A1B-BFB2-00E5-AAA9A9F74B12}" dt="2024-12-15T20:57:19.587" v="242"/>
        <pc:sldMkLst>
          <pc:docMk/>
          <pc:sldMk cId="3683688041" sldId="299"/>
        </pc:sldMkLst>
      </pc:sldChg>
      <pc:sldChg chg="addSp delSp modSp add mod ord replId setBg">
        <pc:chgData name="Konstantine Machavariani" userId="S::machavariani.konstan@kiu.edu.ge::b8f4f6fc-68d4-4eaf-bd4a-53695c459d88" providerId="AD" clId="Web-{ACE9837C-0A1B-BFB2-00E5-AAA9A9F74B12}" dt="2024-12-15T21:01:16.266" v="273"/>
        <pc:sldMkLst>
          <pc:docMk/>
          <pc:sldMk cId="1970586471" sldId="300"/>
        </pc:sldMkLst>
        <pc:spChg chg="mod">
          <ac:chgData name="Konstantine Machavariani" userId="S::machavariani.konstan@kiu.edu.ge::b8f4f6fc-68d4-4eaf-bd4a-53695c459d88" providerId="AD" clId="Web-{ACE9837C-0A1B-BFB2-00E5-AAA9A9F74B12}" dt="2024-12-15T21:01:16.266" v="273"/>
          <ac:spMkLst>
            <pc:docMk/>
            <pc:sldMk cId="1970586471" sldId="300"/>
            <ac:spMk id="2" creationId="{00000000-0000-0000-0000-000000000000}"/>
          </ac:spMkLst>
        </pc:spChg>
        <pc:spChg chg="mod">
          <ac:chgData name="Konstantine Machavariani" userId="S::machavariani.konstan@kiu.edu.ge::b8f4f6fc-68d4-4eaf-bd4a-53695c459d88" providerId="AD" clId="Web-{ACE9837C-0A1B-BFB2-00E5-AAA9A9F74B12}" dt="2024-12-15T21:01:16.266" v="273"/>
          <ac:spMkLst>
            <pc:docMk/>
            <pc:sldMk cId="1970586471" sldId="300"/>
            <ac:spMk id="5" creationId="{90A0960E-6C2D-8B1D-1F55-FF9705B97B45}"/>
          </ac:spMkLst>
        </pc:spChg>
      </pc:sldChg>
      <pc:sldChg chg="addSp delSp modSp add replId">
        <pc:chgData name="Konstantine Machavariani" userId="S::machavariani.konstan@kiu.edu.ge::b8f4f6fc-68d4-4eaf-bd4a-53695c459d88" providerId="AD" clId="Web-{ACE9837C-0A1B-BFB2-00E5-AAA9A9F74B12}" dt="2024-12-15T21:05:12.149" v="280" actId="1076"/>
        <pc:sldMkLst>
          <pc:docMk/>
          <pc:sldMk cId="4038633511" sldId="301"/>
        </pc:sldMkLst>
      </pc:sldChg>
      <pc:sldChg chg="addSp delSp modSp add replId">
        <pc:chgData name="Konstantine Machavariani" userId="S::machavariani.konstan@kiu.edu.ge::b8f4f6fc-68d4-4eaf-bd4a-53695c459d88" providerId="AD" clId="Web-{ACE9837C-0A1B-BFB2-00E5-AAA9A9F74B12}" dt="2024-12-15T21:06:57.949" v="284" actId="1076"/>
        <pc:sldMkLst>
          <pc:docMk/>
          <pc:sldMk cId="3254169280" sldId="302"/>
        </pc:sldMkLst>
      </pc:sldChg>
      <pc:sldChg chg="delSp add ord replId">
        <pc:chgData name="Konstantine Machavariani" userId="S::machavariani.konstan@kiu.edu.ge::b8f4f6fc-68d4-4eaf-bd4a-53695c459d88" providerId="AD" clId="Web-{ACE9837C-0A1B-BFB2-00E5-AAA9A9F74B12}" dt="2024-12-15T21:07:09.699" v="287"/>
        <pc:sldMkLst>
          <pc:docMk/>
          <pc:sldMk cId="996957102" sldId="303"/>
        </pc:sldMkLst>
      </pc:sldChg>
    </pc:docChg>
  </pc:docChgLst>
  <pc:docChgLst>
    <pc:chgData name="Konstantine Machavariani" userId="S::machavariani.konstan@kiu.edu.ge::b8f4f6fc-68d4-4eaf-bd4a-53695c459d88" providerId="AD" clId="Web-{57D96B36-2554-9CB5-0ECC-B3A5EE3218C0}"/>
    <pc:docChg chg="delSld modSld">
      <pc:chgData name="Konstantine Machavariani" userId="S::machavariani.konstan@kiu.edu.ge::b8f4f6fc-68d4-4eaf-bd4a-53695c459d88" providerId="AD" clId="Web-{57D96B36-2554-9CB5-0ECC-B3A5EE3218C0}" dt="2024-12-15T19:56:35.049" v="31" actId="20577"/>
      <pc:docMkLst>
        <pc:docMk/>
      </pc:docMkLst>
      <pc:sldChg chg="addSp delSp modSp">
        <pc:chgData name="Konstantine Machavariani" userId="S::machavariani.konstan@kiu.edu.ge::b8f4f6fc-68d4-4eaf-bd4a-53695c459d88" providerId="AD" clId="Web-{57D96B36-2554-9CB5-0ECC-B3A5EE3218C0}" dt="2024-12-15T19:44:20.477" v="8" actId="1076"/>
        <pc:sldMkLst>
          <pc:docMk/>
          <pc:sldMk cId="270624550" sldId="260"/>
        </pc:sldMkLst>
      </pc:sldChg>
      <pc:sldChg chg="del">
        <pc:chgData name="Konstantine Machavariani" userId="S::machavariani.konstan@kiu.edu.ge::b8f4f6fc-68d4-4eaf-bd4a-53695c459d88" providerId="AD" clId="Web-{57D96B36-2554-9CB5-0ECC-B3A5EE3218C0}" dt="2024-12-15T19:39:34.893" v="2"/>
        <pc:sldMkLst>
          <pc:docMk/>
          <pc:sldMk cId="3551584457" sldId="261"/>
        </pc:sldMkLst>
      </pc:sldChg>
      <pc:sldChg chg="del">
        <pc:chgData name="Konstantine Machavariani" userId="S::machavariani.konstan@kiu.edu.ge::b8f4f6fc-68d4-4eaf-bd4a-53695c459d88" providerId="AD" clId="Web-{57D96B36-2554-9CB5-0ECC-B3A5EE3218C0}" dt="2024-12-15T19:39:36.081" v="3"/>
        <pc:sldMkLst>
          <pc:docMk/>
          <pc:sldMk cId="3465939504" sldId="262"/>
        </pc:sldMkLst>
      </pc:sldChg>
      <pc:sldChg chg="addSp delSp modSp mod setBg">
        <pc:chgData name="Konstantine Machavariani" userId="S::machavariani.konstan@kiu.edu.ge::b8f4f6fc-68d4-4eaf-bd4a-53695c459d88" providerId="AD" clId="Web-{57D96B36-2554-9CB5-0ECC-B3A5EE3218C0}" dt="2024-12-15T19:48:29.403" v="17" actId="1076"/>
        <pc:sldMkLst>
          <pc:docMk/>
          <pc:sldMk cId="4128200029" sldId="265"/>
        </pc:sldMkLst>
        <pc:spChg chg="mod">
          <ac:chgData name="Konstantine Machavariani" userId="S::machavariani.konstan@kiu.edu.ge::b8f4f6fc-68d4-4eaf-bd4a-53695c459d88" providerId="AD" clId="Web-{57D96B36-2554-9CB5-0ECC-B3A5EE3218C0}" dt="2024-12-15T19:44:47.104" v="12"/>
          <ac:spMkLst>
            <pc:docMk/>
            <pc:sldMk cId="4128200029" sldId="265"/>
            <ac:spMk id="2" creationId="{00000000-0000-0000-0000-000000000000}"/>
          </ac:spMkLst>
        </pc:spChg>
      </pc:sldChg>
      <pc:sldChg chg="addSp delSp modSp">
        <pc:chgData name="Konstantine Machavariani" userId="S::machavariani.konstan@kiu.edu.ge::b8f4f6fc-68d4-4eaf-bd4a-53695c459d88" providerId="AD" clId="Web-{57D96B36-2554-9CB5-0ECC-B3A5EE3218C0}" dt="2024-12-15T19:56:35.049" v="31" actId="20577"/>
        <pc:sldMkLst>
          <pc:docMk/>
          <pc:sldMk cId="396952992" sldId="267"/>
        </pc:sldMkLst>
      </pc:sldChg>
      <pc:sldChg chg="del">
        <pc:chgData name="Konstantine Machavariani" userId="S::machavariani.konstan@kiu.edu.ge::b8f4f6fc-68d4-4eaf-bd4a-53695c459d88" providerId="AD" clId="Web-{57D96B36-2554-9CB5-0ECC-B3A5EE3218C0}" dt="2024-12-15T19:49:35.080" v="19"/>
        <pc:sldMkLst>
          <pc:docMk/>
          <pc:sldMk cId="2868227784" sldId="268"/>
        </pc:sldMkLst>
      </pc:sldChg>
      <pc:sldChg chg="del">
        <pc:chgData name="Konstantine Machavariani" userId="S::machavariani.konstan@kiu.edu.ge::b8f4f6fc-68d4-4eaf-bd4a-53695c459d88" providerId="AD" clId="Web-{57D96B36-2554-9CB5-0ECC-B3A5EE3218C0}" dt="2024-12-15T19:49:35.080" v="18"/>
        <pc:sldMkLst>
          <pc:docMk/>
          <pc:sldMk cId="3762921672" sldId="269"/>
        </pc:sldMkLst>
      </pc:sldChg>
    </pc:docChg>
  </pc:docChgLst>
  <pc:docChgLst>
    <pc:chgData name="Konstantine Machavariani" userId="S::machavariani.konstan@kiu.edu.ge::b8f4f6fc-68d4-4eaf-bd4a-53695c459d88" providerId="AD" clId="Web-{B4A71B51-1E9C-8CDD-8911-12C515076380}"/>
    <pc:docChg chg="modSld">
      <pc:chgData name="Konstantine Machavariani" userId="S::machavariani.konstan@kiu.edu.ge::b8f4f6fc-68d4-4eaf-bd4a-53695c459d88" providerId="AD" clId="Web-{B4A71B51-1E9C-8CDD-8911-12C515076380}" dt="2024-12-16T22:54:58.398" v="1" actId="20577"/>
      <pc:docMkLst>
        <pc:docMk/>
      </pc:docMkLst>
      <pc:sldChg chg="modSp">
        <pc:chgData name="Konstantine Machavariani" userId="S::machavariani.konstan@kiu.edu.ge::b8f4f6fc-68d4-4eaf-bd4a-53695c459d88" providerId="AD" clId="Web-{B4A71B51-1E9C-8CDD-8911-12C515076380}" dt="2024-12-16T22:54:58.398" v="1" actId="20577"/>
        <pc:sldMkLst>
          <pc:docMk/>
          <pc:sldMk cId="2430675130" sldId="304"/>
        </pc:sldMkLst>
        <pc:spChg chg="mod">
          <ac:chgData name="Konstantine Machavariani" userId="S::machavariani.konstan@kiu.edu.ge::b8f4f6fc-68d4-4eaf-bd4a-53695c459d88" providerId="AD" clId="Web-{B4A71B51-1E9C-8CDD-8911-12C515076380}" dt="2024-12-16T22:54:58.398" v="1" actId="20577"/>
          <ac:spMkLst>
            <pc:docMk/>
            <pc:sldMk cId="2430675130" sldId="304"/>
            <ac:spMk id="7" creationId="{9A8BE30D-0D68-18EC-2956-86372D146D18}"/>
          </ac:spMkLst>
        </pc:spChg>
      </pc:sldChg>
    </pc:docChg>
  </pc:docChgLst>
  <pc:docChgLst>
    <pc:chgData name="Konstantine Machavariani" userId="S::machavariani.konstan@kiu.edu.ge::b8f4f6fc-68d4-4eaf-bd4a-53695c459d88" providerId="AD" clId="Web-{C07112FD-9EAB-CFC1-640F-7E5FB598F26D}"/>
    <pc:docChg chg="addSld delSld modSld">
      <pc:chgData name="Konstantine Machavariani" userId="S::machavariani.konstan@kiu.edu.ge::b8f4f6fc-68d4-4eaf-bd4a-53695c459d88" providerId="AD" clId="Web-{C07112FD-9EAB-CFC1-640F-7E5FB598F26D}" dt="2024-12-16T07:19:16.965" v="836"/>
      <pc:docMkLst>
        <pc:docMk/>
      </pc:docMkLst>
      <pc:sldChg chg="addSp delSp modSp del mod setBg">
        <pc:chgData name="Konstantine Machavariani" userId="S::machavariani.konstan@kiu.edu.ge::b8f4f6fc-68d4-4eaf-bd4a-53695c459d88" providerId="AD" clId="Web-{C07112FD-9EAB-CFC1-640F-7E5FB598F26D}" dt="2024-12-16T06:26:48.553" v="54"/>
        <pc:sldMkLst>
          <pc:docMk/>
          <pc:sldMk cId="109857222" sldId="256"/>
        </pc:sldMkLst>
      </pc:sldChg>
      <pc:sldChg chg="modTransition">
        <pc:chgData name="Konstantine Machavariani" userId="S::machavariani.konstan@kiu.edu.ge::b8f4f6fc-68d4-4eaf-bd4a-53695c459d88" providerId="AD" clId="Web-{C07112FD-9EAB-CFC1-640F-7E5FB598F26D}" dt="2024-12-16T06:29:14.653" v="92"/>
        <pc:sldMkLst>
          <pc:docMk/>
          <pc:sldMk cId="2580342686" sldId="258"/>
        </pc:sldMkLst>
      </pc:sldChg>
      <pc:sldChg chg="modTransition">
        <pc:chgData name="Konstantine Machavariani" userId="S::machavariani.konstan@kiu.edu.ge::b8f4f6fc-68d4-4eaf-bd4a-53695c459d88" providerId="AD" clId="Web-{C07112FD-9EAB-CFC1-640F-7E5FB598F26D}" dt="2024-12-16T06:29:14.653" v="95"/>
        <pc:sldMkLst>
          <pc:docMk/>
          <pc:sldMk cId="1657528491" sldId="259"/>
        </pc:sldMkLst>
      </pc:sldChg>
      <pc:sldChg chg="modTransition">
        <pc:chgData name="Konstantine Machavariani" userId="S::machavariani.konstan@kiu.edu.ge::b8f4f6fc-68d4-4eaf-bd4a-53695c459d88" providerId="AD" clId="Web-{C07112FD-9EAB-CFC1-640F-7E5FB598F26D}" dt="2024-12-16T06:29:14.653" v="93"/>
        <pc:sldMkLst>
          <pc:docMk/>
          <pc:sldMk cId="270624550" sldId="260"/>
        </pc:sldMkLst>
      </pc:sldChg>
      <pc:sldChg chg="modTransition">
        <pc:chgData name="Konstantine Machavariani" userId="S::machavariani.konstan@kiu.edu.ge::b8f4f6fc-68d4-4eaf-bd4a-53695c459d88" providerId="AD" clId="Web-{C07112FD-9EAB-CFC1-640F-7E5FB598F26D}" dt="2024-12-16T06:29:14.653" v="94"/>
        <pc:sldMkLst>
          <pc:docMk/>
          <pc:sldMk cId="4128200029" sldId="265"/>
        </pc:sldMkLst>
      </pc:sldChg>
      <pc:sldChg chg="modTransition">
        <pc:chgData name="Konstantine Machavariani" userId="S::machavariani.konstan@kiu.edu.ge::b8f4f6fc-68d4-4eaf-bd4a-53695c459d88" providerId="AD" clId="Web-{C07112FD-9EAB-CFC1-640F-7E5FB598F26D}" dt="2024-12-16T06:29:14.653" v="96"/>
        <pc:sldMkLst>
          <pc:docMk/>
          <pc:sldMk cId="396952992" sldId="267"/>
        </pc:sldMkLst>
      </pc:sldChg>
      <pc:sldChg chg="modTransition">
        <pc:chgData name="Konstantine Machavariani" userId="S::machavariani.konstan@kiu.edu.ge::b8f4f6fc-68d4-4eaf-bd4a-53695c459d88" providerId="AD" clId="Web-{C07112FD-9EAB-CFC1-640F-7E5FB598F26D}" dt="2024-12-16T06:29:14.653" v="97"/>
        <pc:sldMkLst>
          <pc:docMk/>
          <pc:sldMk cId="3245091023" sldId="270"/>
        </pc:sldMkLst>
      </pc:sldChg>
      <pc:sldChg chg="modTransition">
        <pc:chgData name="Konstantine Machavariani" userId="S::machavariani.konstan@kiu.edu.ge::b8f4f6fc-68d4-4eaf-bd4a-53695c459d88" providerId="AD" clId="Web-{C07112FD-9EAB-CFC1-640F-7E5FB598F26D}" dt="2024-12-16T06:29:14.653" v="99"/>
        <pc:sldMkLst>
          <pc:docMk/>
          <pc:sldMk cId="2652343290" sldId="271"/>
        </pc:sldMkLst>
      </pc:sldChg>
      <pc:sldChg chg="modTransition">
        <pc:chgData name="Konstantine Machavariani" userId="S::machavariani.konstan@kiu.edu.ge::b8f4f6fc-68d4-4eaf-bd4a-53695c459d88" providerId="AD" clId="Web-{C07112FD-9EAB-CFC1-640F-7E5FB598F26D}" dt="2024-12-16T06:29:14.653" v="98"/>
        <pc:sldMkLst>
          <pc:docMk/>
          <pc:sldMk cId="472335692" sldId="272"/>
        </pc:sldMkLst>
      </pc:sldChg>
      <pc:sldChg chg="modTransition">
        <pc:chgData name="Konstantine Machavariani" userId="S::machavariani.konstan@kiu.edu.ge::b8f4f6fc-68d4-4eaf-bd4a-53695c459d88" providerId="AD" clId="Web-{C07112FD-9EAB-CFC1-640F-7E5FB598F26D}" dt="2024-12-16T06:29:14.653" v="100"/>
        <pc:sldMkLst>
          <pc:docMk/>
          <pc:sldMk cId="4038637668" sldId="275"/>
        </pc:sldMkLst>
      </pc:sldChg>
      <pc:sldChg chg="modTransition">
        <pc:chgData name="Konstantine Machavariani" userId="S::machavariani.konstan@kiu.edu.ge::b8f4f6fc-68d4-4eaf-bd4a-53695c459d88" providerId="AD" clId="Web-{C07112FD-9EAB-CFC1-640F-7E5FB598F26D}" dt="2024-12-16T06:29:14.653" v="101"/>
        <pc:sldMkLst>
          <pc:docMk/>
          <pc:sldMk cId="3670847615" sldId="276"/>
        </pc:sldMkLst>
      </pc:sldChg>
      <pc:sldChg chg="modTransition">
        <pc:chgData name="Konstantine Machavariani" userId="S::machavariani.konstan@kiu.edu.ge::b8f4f6fc-68d4-4eaf-bd4a-53695c459d88" providerId="AD" clId="Web-{C07112FD-9EAB-CFC1-640F-7E5FB598F26D}" dt="2024-12-16T06:29:14.653" v="102"/>
        <pc:sldMkLst>
          <pc:docMk/>
          <pc:sldMk cId="3503893548" sldId="277"/>
        </pc:sldMkLst>
      </pc:sldChg>
      <pc:sldChg chg="modTransition">
        <pc:chgData name="Konstantine Machavariani" userId="S::machavariani.konstan@kiu.edu.ge::b8f4f6fc-68d4-4eaf-bd4a-53695c459d88" providerId="AD" clId="Web-{C07112FD-9EAB-CFC1-640F-7E5FB598F26D}" dt="2024-12-16T06:29:14.653" v="103"/>
        <pc:sldMkLst>
          <pc:docMk/>
          <pc:sldMk cId="3003762892" sldId="278"/>
        </pc:sldMkLst>
      </pc:sldChg>
      <pc:sldChg chg="modTransition">
        <pc:chgData name="Konstantine Machavariani" userId="S::machavariani.konstan@kiu.edu.ge::b8f4f6fc-68d4-4eaf-bd4a-53695c459d88" providerId="AD" clId="Web-{C07112FD-9EAB-CFC1-640F-7E5FB598F26D}" dt="2024-12-16T06:29:14.653" v="104"/>
        <pc:sldMkLst>
          <pc:docMk/>
          <pc:sldMk cId="129993567" sldId="279"/>
        </pc:sldMkLst>
      </pc:sldChg>
      <pc:sldChg chg="modTransition">
        <pc:chgData name="Konstantine Machavariani" userId="S::machavariani.konstan@kiu.edu.ge::b8f4f6fc-68d4-4eaf-bd4a-53695c459d88" providerId="AD" clId="Web-{C07112FD-9EAB-CFC1-640F-7E5FB598F26D}" dt="2024-12-16T06:29:14.653" v="105"/>
        <pc:sldMkLst>
          <pc:docMk/>
          <pc:sldMk cId="1275180489" sldId="280"/>
        </pc:sldMkLst>
      </pc:sldChg>
      <pc:sldChg chg="modTransition">
        <pc:chgData name="Konstantine Machavariani" userId="S::machavariani.konstan@kiu.edu.ge::b8f4f6fc-68d4-4eaf-bd4a-53695c459d88" providerId="AD" clId="Web-{C07112FD-9EAB-CFC1-640F-7E5FB598F26D}" dt="2024-12-16T06:29:14.653" v="106"/>
        <pc:sldMkLst>
          <pc:docMk/>
          <pc:sldMk cId="3894836355" sldId="282"/>
        </pc:sldMkLst>
      </pc:sldChg>
      <pc:sldChg chg="modTransition">
        <pc:chgData name="Konstantine Machavariani" userId="S::machavariani.konstan@kiu.edu.ge::b8f4f6fc-68d4-4eaf-bd4a-53695c459d88" providerId="AD" clId="Web-{C07112FD-9EAB-CFC1-640F-7E5FB598F26D}" dt="2024-12-16T06:29:14.653" v="107"/>
        <pc:sldMkLst>
          <pc:docMk/>
          <pc:sldMk cId="3396252548" sldId="283"/>
        </pc:sldMkLst>
      </pc:sldChg>
      <pc:sldChg chg="addSp modSp add del modTransition">
        <pc:chgData name="Konstantine Machavariani" userId="S::machavariani.konstan@kiu.edu.ge::b8f4f6fc-68d4-4eaf-bd4a-53695c459d88" providerId="AD" clId="Web-{C07112FD-9EAB-CFC1-640F-7E5FB598F26D}" dt="2024-12-16T07:17:28.101" v="799" actId="1076"/>
        <pc:sldMkLst>
          <pc:docMk/>
          <pc:sldMk cId="1020416471" sldId="286"/>
        </pc:sldMkLst>
      </pc:sldChg>
      <pc:sldChg chg="modTransition">
        <pc:chgData name="Konstantine Machavariani" userId="S::machavariani.konstan@kiu.edu.ge::b8f4f6fc-68d4-4eaf-bd4a-53695c459d88" providerId="AD" clId="Web-{C07112FD-9EAB-CFC1-640F-7E5FB598F26D}" dt="2024-12-16T06:29:14.653" v="108"/>
        <pc:sldMkLst>
          <pc:docMk/>
          <pc:sldMk cId="3606380020" sldId="288"/>
        </pc:sldMkLst>
      </pc:sldChg>
      <pc:sldChg chg="modTransition">
        <pc:chgData name="Konstantine Machavariani" userId="S::machavariani.konstan@kiu.edu.ge::b8f4f6fc-68d4-4eaf-bd4a-53695c459d88" providerId="AD" clId="Web-{C07112FD-9EAB-CFC1-640F-7E5FB598F26D}" dt="2024-12-16T06:29:14.653" v="109"/>
        <pc:sldMkLst>
          <pc:docMk/>
          <pc:sldMk cId="1230990376" sldId="290"/>
        </pc:sldMkLst>
      </pc:sldChg>
      <pc:sldChg chg="modTransition">
        <pc:chgData name="Konstantine Machavariani" userId="S::machavariani.konstan@kiu.edu.ge::b8f4f6fc-68d4-4eaf-bd4a-53695c459d88" providerId="AD" clId="Web-{C07112FD-9EAB-CFC1-640F-7E5FB598F26D}" dt="2024-12-16T06:29:14.668" v="111"/>
        <pc:sldMkLst>
          <pc:docMk/>
          <pc:sldMk cId="1181568732" sldId="292"/>
        </pc:sldMkLst>
      </pc:sldChg>
      <pc:sldChg chg="modTransition">
        <pc:chgData name="Konstantine Machavariani" userId="S::machavariani.konstan@kiu.edu.ge::b8f4f6fc-68d4-4eaf-bd4a-53695c459d88" providerId="AD" clId="Web-{C07112FD-9EAB-CFC1-640F-7E5FB598F26D}" dt="2024-12-16T06:29:14.668" v="110"/>
        <pc:sldMkLst>
          <pc:docMk/>
          <pc:sldMk cId="658374244" sldId="296"/>
        </pc:sldMkLst>
      </pc:sldChg>
      <pc:sldChg chg="modTransition">
        <pc:chgData name="Konstantine Machavariani" userId="S::machavariani.konstan@kiu.edu.ge::b8f4f6fc-68d4-4eaf-bd4a-53695c459d88" providerId="AD" clId="Web-{C07112FD-9EAB-CFC1-640F-7E5FB598F26D}" dt="2024-12-16T06:29:14.668" v="112"/>
        <pc:sldMkLst>
          <pc:docMk/>
          <pc:sldMk cId="935171655" sldId="297"/>
        </pc:sldMkLst>
      </pc:sldChg>
      <pc:sldChg chg="modTransition">
        <pc:chgData name="Konstantine Machavariani" userId="S::machavariani.konstan@kiu.edu.ge::b8f4f6fc-68d4-4eaf-bd4a-53695c459d88" providerId="AD" clId="Web-{C07112FD-9EAB-CFC1-640F-7E5FB598F26D}" dt="2024-12-16T06:29:14.668" v="113"/>
        <pc:sldMkLst>
          <pc:docMk/>
          <pc:sldMk cId="2391552050" sldId="298"/>
        </pc:sldMkLst>
      </pc:sldChg>
      <pc:sldChg chg="modTransition">
        <pc:chgData name="Konstantine Machavariani" userId="S::machavariani.konstan@kiu.edu.ge::b8f4f6fc-68d4-4eaf-bd4a-53695c459d88" providerId="AD" clId="Web-{C07112FD-9EAB-CFC1-640F-7E5FB598F26D}" dt="2024-12-16T06:29:14.668" v="114"/>
        <pc:sldMkLst>
          <pc:docMk/>
          <pc:sldMk cId="1970586471" sldId="300"/>
        </pc:sldMkLst>
      </pc:sldChg>
      <pc:sldChg chg="modTransition">
        <pc:chgData name="Konstantine Machavariani" userId="S::machavariani.konstan@kiu.edu.ge::b8f4f6fc-68d4-4eaf-bd4a-53695c459d88" providerId="AD" clId="Web-{C07112FD-9EAB-CFC1-640F-7E5FB598F26D}" dt="2024-12-16T06:29:14.668" v="115"/>
        <pc:sldMkLst>
          <pc:docMk/>
          <pc:sldMk cId="4038633511" sldId="301"/>
        </pc:sldMkLst>
      </pc:sldChg>
      <pc:sldChg chg="modTransition">
        <pc:chgData name="Konstantine Machavariani" userId="S::machavariani.konstan@kiu.edu.ge::b8f4f6fc-68d4-4eaf-bd4a-53695c459d88" providerId="AD" clId="Web-{C07112FD-9EAB-CFC1-640F-7E5FB598F26D}" dt="2024-12-16T06:29:14.668" v="116"/>
        <pc:sldMkLst>
          <pc:docMk/>
          <pc:sldMk cId="3254169280" sldId="302"/>
        </pc:sldMkLst>
      </pc:sldChg>
      <pc:sldChg chg="modTransition">
        <pc:chgData name="Konstantine Machavariani" userId="S::machavariani.konstan@kiu.edu.ge::b8f4f6fc-68d4-4eaf-bd4a-53695c459d88" providerId="AD" clId="Web-{C07112FD-9EAB-CFC1-640F-7E5FB598F26D}" dt="2024-12-16T06:29:14.668" v="117"/>
        <pc:sldMkLst>
          <pc:docMk/>
          <pc:sldMk cId="996957102" sldId="303"/>
        </pc:sldMkLst>
      </pc:sldChg>
      <pc:sldChg chg="addSp delSp modSp add mod replId modTransition setBg setClrOvrMap">
        <pc:chgData name="Konstantine Machavariani" userId="S::machavariani.konstan@kiu.edu.ge::b8f4f6fc-68d4-4eaf-bd4a-53695c459d88" providerId="AD" clId="Web-{C07112FD-9EAB-CFC1-640F-7E5FB598F26D}" dt="2024-12-16T06:52:04.616" v="241" actId="1076"/>
        <pc:sldMkLst>
          <pc:docMk/>
          <pc:sldMk cId="2430675130" sldId="304"/>
        </pc:sldMkLst>
        <pc:spChg chg="mod ord">
          <ac:chgData name="Konstantine Machavariani" userId="S::machavariani.konstan@kiu.edu.ge::b8f4f6fc-68d4-4eaf-bd4a-53695c459d88" providerId="AD" clId="Web-{C07112FD-9EAB-CFC1-640F-7E5FB598F26D}" dt="2024-12-16T06:51:57.178" v="239" actId="20577"/>
          <ac:spMkLst>
            <pc:docMk/>
            <pc:sldMk cId="2430675130" sldId="304"/>
            <ac:spMk id="2" creationId="{00000000-0000-0000-0000-000000000000}"/>
          </ac:spMkLst>
        </pc:spChg>
        <pc:spChg chg="mod ord">
          <ac:chgData name="Konstantine Machavariani" userId="S::machavariani.konstan@kiu.edu.ge::b8f4f6fc-68d4-4eaf-bd4a-53695c459d88" providerId="AD" clId="Web-{C07112FD-9EAB-CFC1-640F-7E5FB598F26D}" dt="2024-12-16T06:52:04.616" v="241" actId="1076"/>
          <ac:spMkLst>
            <pc:docMk/>
            <pc:sldMk cId="2430675130" sldId="304"/>
            <ac:spMk id="3" creationId="{00000000-0000-0000-0000-000000000000}"/>
          </ac:spMkLst>
        </pc:spChg>
        <pc:spChg chg="add mod">
          <ac:chgData name="Konstantine Machavariani" userId="S::machavariani.konstan@kiu.edu.ge::b8f4f6fc-68d4-4eaf-bd4a-53695c459d88" providerId="AD" clId="Web-{C07112FD-9EAB-CFC1-640F-7E5FB598F26D}" dt="2024-12-16T06:39:11.615" v="208"/>
          <ac:spMkLst>
            <pc:docMk/>
            <pc:sldMk cId="2430675130" sldId="304"/>
            <ac:spMk id="23" creationId="{20D5D19D-0789-4518-B5DC-D47ADF69D25A}"/>
          </ac:spMkLst>
        </pc:spChg>
        <pc:spChg chg="mod">
          <ac:chgData name="Konstantine Machavariani" userId="S::machavariani.konstan@kiu.edu.ge::b8f4f6fc-68d4-4eaf-bd4a-53695c459d88" providerId="AD" clId="Web-{C07112FD-9EAB-CFC1-640F-7E5FB598F26D}" dt="2024-12-16T06:42:12.998" v="211"/>
          <ac:spMkLst>
            <pc:docMk/>
            <pc:sldMk cId="2430675130" sldId="304"/>
            <ac:spMk id="26" creationId="{F19A4A0F-1B59-4DB0-9764-D10936E98770}"/>
          </ac:spMkLst>
        </pc:spChg>
        <pc:spChg chg="mod">
          <ac:chgData name="Konstantine Machavariani" userId="S::machavariani.konstan@kiu.edu.ge::b8f4f6fc-68d4-4eaf-bd4a-53695c459d88" providerId="AD" clId="Web-{C07112FD-9EAB-CFC1-640F-7E5FB598F26D}" dt="2024-12-16T06:42:12.998" v="212"/>
          <ac:spMkLst>
            <pc:docMk/>
            <pc:sldMk cId="2430675130" sldId="304"/>
            <ac:spMk id="27" creationId="{F399A70F-F8CD-4992-9EF5-6CF15472E73F}"/>
          </ac:spMkLst>
        </pc:spChg>
        <pc:spChg chg="mod">
          <ac:chgData name="Konstantine Machavariani" userId="S::machavariani.konstan@kiu.edu.ge::b8f4f6fc-68d4-4eaf-bd4a-53695c459d88" providerId="AD" clId="Web-{C07112FD-9EAB-CFC1-640F-7E5FB598F26D}" dt="2024-12-16T06:42:12.998" v="213"/>
          <ac:spMkLst>
            <pc:docMk/>
            <pc:sldMk cId="2430675130" sldId="304"/>
            <ac:spMk id="28" creationId="{48F4FEDC-6D80-458C-A665-075D9B9500FD}"/>
          </ac:spMkLst>
        </pc:spChg>
        <pc:spChg chg="add del mod">
          <ac:chgData name="Konstantine Machavariani" userId="S::machavariani.konstan@kiu.edu.ge::b8f4f6fc-68d4-4eaf-bd4a-53695c459d88" providerId="AD" clId="Web-{C07112FD-9EAB-CFC1-640F-7E5FB598F26D}" dt="2024-12-16T06:42:29.858" v="217"/>
          <ac:spMkLst>
            <pc:docMk/>
            <pc:sldMk cId="2430675130" sldId="304"/>
            <ac:spMk id="30" creationId="{B81933D1-5615-42C7-9C0B-4EB7105CCE2D}"/>
          </ac:spMkLst>
        </pc:spChg>
        <pc:spChg chg="add">
          <ac:chgData name="Konstantine Machavariani" userId="S::machavariani.konstan@kiu.edu.ge::b8f4f6fc-68d4-4eaf-bd4a-53695c459d88" providerId="AD" clId="Web-{C07112FD-9EAB-CFC1-640F-7E5FB598F26D}" dt="2024-12-16T06:38:12.613" v="190"/>
          <ac:spMkLst>
            <pc:docMk/>
            <pc:sldMk cId="2430675130" sldId="304"/>
            <ac:spMk id="32" creationId="{19C9EAEA-39D0-4B0E-A0EB-51E7B26740B1}"/>
          </ac:spMkLst>
        </pc:spChg>
        <pc:grpChg chg="add">
          <ac:chgData name="Konstantine Machavariani" userId="S::machavariani.konstan@kiu.edu.ge::b8f4f6fc-68d4-4eaf-bd4a-53695c459d88" providerId="AD" clId="Web-{C07112FD-9EAB-CFC1-640F-7E5FB598F26D}" dt="2024-12-16T06:38:12.613" v="190"/>
          <ac:grpSpMkLst>
            <pc:docMk/>
            <pc:sldMk cId="2430675130" sldId="304"/>
            <ac:grpSpMk id="25" creationId="{032D8612-31EB-44CF-A1D0-14FD4C705424}"/>
          </ac:grpSpMkLst>
        </pc:grpChg>
        <pc:picChg chg="add mod">
          <ac:chgData name="Konstantine Machavariani" userId="S::machavariani.konstan@kiu.edu.ge::b8f4f6fc-68d4-4eaf-bd4a-53695c459d88" providerId="AD" clId="Web-{C07112FD-9EAB-CFC1-640F-7E5FB598F26D}" dt="2024-12-16T06:42:25.967" v="215" actId="14100"/>
          <ac:picMkLst>
            <pc:docMk/>
            <pc:sldMk cId="2430675130" sldId="304"/>
            <ac:picMk id="19" creationId="{9F16E777-13BB-FD07-AB5A-F172D7463604}"/>
          </ac:picMkLst>
        </pc:picChg>
      </pc:sldChg>
      <pc:sldChg chg="modSp add del replId modTransition">
        <pc:chgData name="Konstantine Machavariani" userId="S::machavariani.konstan@kiu.edu.ge::b8f4f6fc-68d4-4eaf-bd4a-53695c459d88" providerId="AD" clId="Web-{C07112FD-9EAB-CFC1-640F-7E5FB598F26D}" dt="2024-12-16T06:29:39.716" v="128"/>
        <pc:sldMkLst>
          <pc:docMk/>
          <pc:sldMk cId="2137657006" sldId="305"/>
        </pc:sldMkLst>
      </pc:sldChg>
      <pc:sldChg chg="add del replId">
        <pc:chgData name="Konstantine Machavariani" userId="S::machavariani.konstan@kiu.edu.ge::b8f4f6fc-68d4-4eaf-bd4a-53695c459d88" providerId="AD" clId="Web-{C07112FD-9EAB-CFC1-640F-7E5FB598F26D}" dt="2024-12-16T06:28:53.730" v="86"/>
        <pc:sldMkLst>
          <pc:docMk/>
          <pc:sldMk cId="3407986724" sldId="305"/>
        </pc:sldMkLst>
      </pc:sldChg>
      <pc:sldChg chg="modSp add del replId">
        <pc:chgData name="Konstantine Machavariani" userId="S::machavariani.konstan@kiu.edu.ge::b8f4f6fc-68d4-4eaf-bd4a-53695c459d88" providerId="AD" clId="Web-{C07112FD-9EAB-CFC1-640F-7E5FB598F26D}" dt="2024-12-16T06:42:44.186" v="219"/>
        <pc:sldMkLst>
          <pc:docMk/>
          <pc:sldMk cId="3554741344" sldId="306"/>
        </pc:sldMkLst>
      </pc:sldChg>
      <pc:sldChg chg="addSp delSp modSp add replId">
        <pc:chgData name="Konstantine Machavariani" userId="S::machavariani.konstan@kiu.edu.ge::b8f4f6fc-68d4-4eaf-bd4a-53695c459d88" providerId="AD" clId="Web-{C07112FD-9EAB-CFC1-640F-7E5FB598F26D}" dt="2024-12-16T07:05:38.962" v="378" actId="1076"/>
        <pc:sldMkLst>
          <pc:docMk/>
          <pc:sldMk cId="3108254551" sldId="307"/>
        </pc:sldMkLst>
        <pc:spChg chg="add mod">
          <ac:chgData name="Konstantine Machavariani" userId="S::machavariani.konstan@kiu.edu.ge::b8f4f6fc-68d4-4eaf-bd4a-53695c459d88" providerId="AD" clId="Web-{C07112FD-9EAB-CFC1-640F-7E5FB598F26D}" dt="2024-12-16T06:56:34.096" v="283" actId="1076"/>
          <ac:spMkLst>
            <pc:docMk/>
            <pc:sldMk cId="3108254551" sldId="307"/>
            <ac:spMk id="10" creationId="{76D600E2-CB3F-111B-816A-9D5FDE893A10}"/>
          </ac:spMkLst>
        </pc:spChg>
        <pc:spChg chg="add mod">
          <ac:chgData name="Konstantine Machavariani" userId="S::machavariani.konstan@kiu.edu.ge::b8f4f6fc-68d4-4eaf-bd4a-53695c459d88" providerId="AD" clId="Web-{C07112FD-9EAB-CFC1-640F-7E5FB598F26D}" dt="2024-12-16T07:05:37.212" v="377" actId="1076"/>
          <ac:spMkLst>
            <pc:docMk/>
            <pc:sldMk cId="3108254551" sldId="307"/>
            <ac:spMk id="14" creationId="{97532805-9F58-68E9-DD0D-FE483F82613F}"/>
          </ac:spMkLst>
        </pc:spChg>
        <pc:spChg chg="add mod">
          <ac:chgData name="Konstantine Machavariani" userId="S::machavariani.konstan@kiu.edu.ge::b8f4f6fc-68d4-4eaf-bd4a-53695c459d88" providerId="AD" clId="Web-{C07112FD-9EAB-CFC1-640F-7E5FB598F26D}" dt="2024-12-16T07:05:30.946" v="375" actId="1076"/>
          <ac:spMkLst>
            <pc:docMk/>
            <pc:sldMk cId="3108254551" sldId="307"/>
            <ac:spMk id="15" creationId="{5E388E8B-AAA3-92C4-AE85-518242B901A7}"/>
          </ac:spMkLst>
        </pc:spChg>
        <pc:spChg chg="add mod">
          <ac:chgData name="Konstantine Machavariani" userId="S::machavariani.konstan@kiu.edu.ge::b8f4f6fc-68d4-4eaf-bd4a-53695c459d88" providerId="AD" clId="Web-{C07112FD-9EAB-CFC1-640F-7E5FB598F26D}" dt="2024-12-16T07:05:25.696" v="374" actId="1076"/>
          <ac:spMkLst>
            <pc:docMk/>
            <pc:sldMk cId="3108254551" sldId="307"/>
            <ac:spMk id="16" creationId="{4E770431-DFDB-1C35-4F77-D421C7DC5951}"/>
          </ac:spMkLst>
        </pc:spChg>
        <pc:spChg chg="add mod">
          <ac:chgData name="Konstantine Machavariani" userId="S::machavariani.konstan@kiu.edu.ge::b8f4f6fc-68d4-4eaf-bd4a-53695c459d88" providerId="AD" clId="Web-{C07112FD-9EAB-CFC1-640F-7E5FB598F26D}" dt="2024-12-16T07:05:38.962" v="378" actId="1076"/>
          <ac:spMkLst>
            <pc:docMk/>
            <pc:sldMk cId="3108254551" sldId="307"/>
            <ac:spMk id="17" creationId="{E16E30C9-AB69-BC62-54E9-563620800E0B}"/>
          </ac:spMkLst>
        </pc:spChg>
        <pc:spChg chg="add del">
          <ac:chgData name="Konstantine Machavariani" userId="S::machavariani.konstan@kiu.edu.ge::b8f4f6fc-68d4-4eaf-bd4a-53695c459d88" providerId="AD" clId="Web-{C07112FD-9EAB-CFC1-640F-7E5FB598F26D}" dt="2024-12-16T07:03:43.113" v="345"/>
          <ac:spMkLst>
            <pc:docMk/>
            <pc:sldMk cId="3108254551" sldId="307"/>
            <ac:spMk id="23" creationId="{20D5D19D-0789-4518-B5DC-D47ADF69D25A}"/>
          </ac:spMkLst>
        </pc:spChg>
        <pc:spChg chg="add mod">
          <ac:chgData name="Konstantine Machavariani" userId="S::machavariani.konstan@kiu.edu.ge::b8f4f6fc-68d4-4eaf-bd4a-53695c459d88" providerId="AD" clId="Web-{C07112FD-9EAB-CFC1-640F-7E5FB598F26D}" dt="2024-12-16T07:05:34.290" v="376" actId="1076"/>
          <ac:spMkLst>
            <pc:docMk/>
            <pc:sldMk cId="3108254551" sldId="307"/>
            <ac:spMk id="31" creationId="{D6DC7BA9-A390-3029-FE34-26F204180A62}"/>
          </ac:spMkLst>
        </pc:spChg>
        <pc:picChg chg="add del mod">
          <ac:chgData name="Konstantine Machavariani" userId="S::machavariani.konstan@kiu.edu.ge::b8f4f6fc-68d4-4eaf-bd4a-53695c459d88" providerId="AD" clId="Web-{C07112FD-9EAB-CFC1-640F-7E5FB598F26D}" dt="2024-12-16T07:04:56.632" v="368"/>
          <ac:picMkLst>
            <pc:docMk/>
            <pc:sldMk cId="3108254551" sldId="307"/>
            <ac:picMk id="13" creationId="{156B9741-2C25-1F4F-98A3-BD9508407CAC}"/>
          </ac:picMkLst>
        </pc:picChg>
      </pc:sldChg>
      <pc:sldChg chg="addSp delSp add del replId">
        <pc:chgData name="Konstantine Machavariani" userId="S::machavariani.konstan@kiu.edu.ge::b8f4f6fc-68d4-4eaf-bd4a-53695c459d88" providerId="AD" clId="Web-{C07112FD-9EAB-CFC1-640F-7E5FB598F26D}" dt="2024-12-16T06:53:39.713" v="246"/>
        <pc:sldMkLst>
          <pc:docMk/>
          <pc:sldMk cId="495325203" sldId="308"/>
        </pc:sldMkLst>
      </pc:sldChg>
      <pc:sldChg chg="addSp delSp modSp add replId">
        <pc:chgData name="Konstantine Machavariani" userId="S::machavariani.konstan@kiu.edu.ge::b8f4f6fc-68d4-4eaf-bd4a-53695c459d88" providerId="AD" clId="Web-{C07112FD-9EAB-CFC1-640F-7E5FB598F26D}" dt="2024-12-16T07:13:06.965" v="652"/>
        <pc:sldMkLst>
          <pc:docMk/>
          <pc:sldMk cId="3511335010" sldId="308"/>
        </pc:sldMkLst>
        <pc:spChg chg="add del mod">
          <ac:chgData name="Konstantine Machavariani" userId="S::machavariani.konstan@kiu.edu.ge::b8f4f6fc-68d4-4eaf-bd4a-53695c459d88" providerId="AD" clId="Web-{C07112FD-9EAB-CFC1-640F-7E5FB598F26D}" dt="2024-12-16T07:12:56.652" v="602" actId="1076"/>
          <ac:spMkLst>
            <pc:docMk/>
            <pc:sldMk cId="3511335010" sldId="308"/>
            <ac:spMk id="2" creationId="{3EBE84E7-48C5-5CCE-4EFA-1E5F91E3DAAA}"/>
          </ac:spMkLst>
        </pc:spChg>
        <pc:spChg chg="mod">
          <ac:chgData name="Konstantine Machavariani" userId="S::machavariani.konstan@kiu.edu.ge::b8f4f6fc-68d4-4eaf-bd4a-53695c459d88" providerId="AD" clId="Web-{C07112FD-9EAB-CFC1-640F-7E5FB598F26D}" dt="2024-12-16T07:07:23.169" v="381" actId="20577"/>
          <ac:spMkLst>
            <pc:docMk/>
            <pc:sldMk cId="3511335010" sldId="308"/>
            <ac:spMk id="10" creationId="{76D600E2-CB3F-111B-816A-9D5FDE893A10}"/>
          </ac:spMkLst>
        </pc:spChg>
        <pc:graphicFrameChg chg="add mod modGraphic">
          <ac:chgData name="Konstantine Machavariani" userId="S::machavariani.konstan@kiu.edu.ge::b8f4f6fc-68d4-4eaf-bd4a-53695c459d88" providerId="AD" clId="Web-{C07112FD-9EAB-CFC1-640F-7E5FB598F26D}" dt="2024-12-16T07:13:06.965" v="652"/>
          <ac:graphicFrameMkLst>
            <pc:docMk/>
            <pc:sldMk cId="3511335010" sldId="308"/>
            <ac:graphicFrameMk id="3" creationId="{05D2CC57-73E7-B81F-80FB-20965B6AC70F}"/>
          </ac:graphicFrameMkLst>
        </pc:graphicFrameChg>
      </pc:sldChg>
      <pc:sldChg chg="addSp delSp modSp add replId">
        <pc:chgData name="Konstantine Machavariani" userId="S::machavariani.konstan@kiu.edu.ge::b8f4f6fc-68d4-4eaf-bd4a-53695c459d88" providerId="AD" clId="Web-{C07112FD-9EAB-CFC1-640F-7E5FB598F26D}" dt="2024-12-16T07:16:51.630" v="796"/>
        <pc:sldMkLst>
          <pc:docMk/>
          <pc:sldMk cId="3728480186" sldId="309"/>
        </pc:sldMkLst>
        <pc:spChg chg="add mod">
          <ac:chgData name="Konstantine Machavariani" userId="S::machavariani.konstan@kiu.edu.ge::b8f4f6fc-68d4-4eaf-bd4a-53695c459d88" providerId="AD" clId="Web-{C07112FD-9EAB-CFC1-640F-7E5FB598F26D}" dt="2024-12-16T07:14:20.015" v="681" actId="1076"/>
          <ac:spMkLst>
            <pc:docMk/>
            <pc:sldMk cId="3728480186" sldId="309"/>
            <ac:spMk id="4" creationId="{4C3C6D1F-7C0C-EEE3-20A1-2CBC925FA641}"/>
          </ac:spMkLst>
        </pc:spChg>
        <pc:graphicFrameChg chg="mod modGraphic">
          <ac:chgData name="Konstantine Machavariani" userId="S::machavariani.konstan@kiu.edu.ge::b8f4f6fc-68d4-4eaf-bd4a-53695c459d88" providerId="AD" clId="Web-{C07112FD-9EAB-CFC1-640F-7E5FB598F26D}" dt="2024-12-16T07:16:51.630" v="796"/>
          <ac:graphicFrameMkLst>
            <pc:docMk/>
            <pc:sldMk cId="3728480186" sldId="309"/>
            <ac:graphicFrameMk id="3" creationId="{05D2CC57-73E7-B81F-80FB-20965B6AC70F}"/>
          </ac:graphicFrameMkLst>
        </pc:graphicFrameChg>
      </pc:sldChg>
      <pc:sldChg chg="addSp delSp modSp add replId">
        <pc:chgData name="Konstantine Machavariani" userId="S::machavariani.konstan@kiu.edu.ge::b8f4f6fc-68d4-4eaf-bd4a-53695c459d88" providerId="AD" clId="Web-{C07112FD-9EAB-CFC1-640F-7E5FB598F26D}" dt="2024-12-16T07:19:16.965" v="836"/>
        <pc:sldMkLst>
          <pc:docMk/>
          <pc:sldMk cId="3284551088" sldId="310"/>
        </pc:sldMkLst>
      </pc:sldChg>
    </pc:docChg>
  </pc:docChgLst>
  <pc:docChgLst>
    <pc:chgData name="Konstantine Machavariani" userId="b8f4f6fc-68d4-4eaf-bd4a-53695c459d88" providerId="ADAL" clId="{7925F9DF-7A90-4785-A049-D3DBF4A6F2F3}"/>
    <pc:docChg chg="undo redo custSel addSld delSld modSld sldOrd">
      <pc:chgData name="Konstantine Machavariani" userId="b8f4f6fc-68d4-4eaf-bd4a-53695c459d88" providerId="ADAL" clId="{7925F9DF-7A90-4785-A049-D3DBF4A6F2F3}" dt="2024-12-16T22:53:00.869" v="5835" actId="1076"/>
      <pc:docMkLst>
        <pc:docMk/>
      </pc:docMkLst>
      <pc:sldChg chg="addSp delSp modSp del mod setBg">
        <pc:chgData name="Konstantine Machavariani" userId="b8f4f6fc-68d4-4eaf-bd4a-53695c459d88" providerId="ADAL" clId="{7925F9DF-7A90-4785-A049-D3DBF4A6F2F3}" dt="2024-12-16T07:32:32.815" v="216" actId="47"/>
        <pc:sldMkLst>
          <pc:docMk/>
          <pc:sldMk cId="2580342686" sldId="258"/>
        </pc:sldMkLst>
      </pc:sldChg>
      <pc:sldChg chg="del">
        <pc:chgData name="Konstantine Machavariani" userId="b8f4f6fc-68d4-4eaf-bd4a-53695c459d88" providerId="ADAL" clId="{7925F9DF-7A90-4785-A049-D3DBF4A6F2F3}" dt="2024-12-16T10:01:35.103" v="419" actId="47"/>
        <pc:sldMkLst>
          <pc:docMk/>
          <pc:sldMk cId="1657528491" sldId="259"/>
        </pc:sldMkLst>
      </pc:sldChg>
      <pc:sldChg chg="addSp delSp modSp del mod">
        <pc:chgData name="Konstantine Machavariani" userId="b8f4f6fc-68d4-4eaf-bd4a-53695c459d88" providerId="ADAL" clId="{7925F9DF-7A90-4785-A049-D3DBF4A6F2F3}" dt="2024-12-16T10:04:53.514" v="534" actId="47"/>
        <pc:sldMkLst>
          <pc:docMk/>
          <pc:sldMk cId="270624550" sldId="260"/>
        </pc:sldMkLst>
      </pc:sldChg>
      <pc:sldChg chg="addSp delSp modSp mod modTransition setBg">
        <pc:chgData name="Konstantine Machavariani" userId="b8f4f6fc-68d4-4eaf-bd4a-53695c459d88" providerId="ADAL" clId="{7925F9DF-7A90-4785-A049-D3DBF4A6F2F3}" dt="2024-12-16T22:42:42.063" v="5729"/>
        <pc:sldMkLst>
          <pc:docMk/>
          <pc:sldMk cId="4128200029" sldId="265"/>
        </pc:sldMkLst>
        <pc:spChg chg="mod">
          <ac:chgData name="Konstantine Machavariani" userId="b8f4f6fc-68d4-4eaf-bd4a-53695c459d88" providerId="ADAL" clId="{7925F9DF-7A90-4785-A049-D3DBF4A6F2F3}" dt="2024-12-16T18:32:58.895" v="2283" actId="1076"/>
          <ac:spMkLst>
            <pc:docMk/>
            <pc:sldMk cId="4128200029" sldId="265"/>
            <ac:spMk id="2" creationId="{00000000-0000-0000-0000-000000000000}"/>
          </ac:spMkLst>
        </pc:spChg>
        <pc:graphicFrameChg chg="add mod">
          <ac:chgData name="Konstantine Machavariani" userId="b8f4f6fc-68d4-4eaf-bd4a-53695c459d88" providerId="ADAL" clId="{7925F9DF-7A90-4785-A049-D3DBF4A6F2F3}" dt="2024-12-16T21:40:18.368" v="4362" actId="1076"/>
          <ac:graphicFrameMkLst>
            <pc:docMk/>
            <pc:sldMk cId="4128200029" sldId="265"/>
            <ac:graphicFrameMk id="7" creationId="{34376FA7-38BD-35DC-D314-879612DFFD0C}"/>
          </ac:graphicFrameMkLst>
        </pc:graphicFrameChg>
      </pc:sldChg>
      <pc:sldChg chg="addSp delSp modSp mod modTransition setBg">
        <pc:chgData name="Konstantine Machavariani" userId="b8f4f6fc-68d4-4eaf-bd4a-53695c459d88" providerId="ADAL" clId="{7925F9DF-7A90-4785-A049-D3DBF4A6F2F3}" dt="2024-12-16T22:44:26.494" v="5750" actId="1076"/>
        <pc:sldMkLst>
          <pc:docMk/>
          <pc:sldMk cId="396952992" sldId="267"/>
        </pc:sldMkLst>
        <pc:spChg chg="mod">
          <ac:chgData name="Konstantine Machavariani" userId="b8f4f6fc-68d4-4eaf-bd4a-53695c459d88" providerId="ADAL" clId="{7925F9DF-7A90-4785-A049-D3DBF4A6F2F3}" dt="2024-12-16T15:28:38.349" v="1128" actId="1076"/>
          <ac:spMkLst>
            <pc:docMk/>
            <pc:sldMk cId="396952992" sldId="267"/>
            <ac:spMk id="2" creationId="{00000000-0000-0000-0000-000000000000}"/>
          </ac:spMkLst>
        </pc:spChg>
        <pc:spChg chg="add mod">
          <ac:chgData name="Konstantine Machavariani" userId="b8f4f6fc-68d4-4eaf-bd4a-53695c459d88" providerId="ADAL" clId="{7925F9DF-7A90-4785-A049-D3DBF4A6F2F3}" dt="2024-12-16T22:44:26.494" v="5750" actId="1076"/>
          <ac:spMkLst>
            <pc:docMk/>
            <pc:sldMk cId="396952992" sldId="267"/>
            <ac:spMk id="6" creationId="{AFBBC7E7-5512-AA6A-0019-DDB393282984}"/>
          </ac:spMkLst>
        </pc:spChg>
        <pc:spChg chg="add mod">
          <ac:chgData name="Konstantine Machavariani" userId="b8f4f6fc-68d4-4eaf-bd4a-53695c459d88" providerId="ADAL" clId="{7925F9DF-7A90-4785-A049-D3DBF4A6F2F3}" dt="2024-12-16T22:44:26.494" v="5750" actId="1076"/>
          <ac:spMkLst>
            <pc:docMk/>
            <pc:sldMk cId="396952992" sldId="267"/>
            <ac:spMk id="7" creationId="{F26CCDE0-7C8C-B7FA-F922-A369C426911D}"/>
          </ac:spMkLst>
        </pc:spChg>
        <pc:graphicFrameChg chg="add mod">
          <ac:chgData name="Konstantine Machavariani" userId="b8f4f6fc-68d4-4eaf-bd4a-53695c459d88" providerId="ADAL" clId="{7925F9DF-7A90-4785-A049-D3DBF4A6F2F3}" dt="2024-12-16T19:23:19.120" v="2732" actId="20577"/>
          <ac:graphicFrameMkLst>
            <pc:docMk/>
            <pc:sldMk cId="396952992" sldId="267"/>
            <ac:graphicFrameMk id="5" creationId="{22D35F7C-9A9A-961F-F9AB-359929C47C99}"/>
          </ac:graphicFrameMkLst>
        </pc:graphicFrameChg>
      </pc:sldChg>
      <pc:sldChg chg="addSp delSp modSp mod modTransition setBg">
        <pc:chgData name="Konstantine Machavariani" userId="b8f4f6fc-68d4-4eaf-bd4a-53695c459d88" providerId="ADAL" clId="{7925F9DF-7A90-4785-A049-D3DBF4A6F2F3}" dt="2024-12-16T22:42:42.063" v="5729"/>
        <pc:sldMkLst>
          <pc:docMk/>
          <pc:sldMk cId="3245091023" sldId="270"/>
        </pc:sldMkLst>
        <pc:spChg chg="add mod">
          <ac:chgData name="Konstantine Machavariani" userId="b8f4f6fc-68d4-4eaf-bd4a-53695c459d88" providerId="ADAL" clId="{7925F9DF-7A90-4785-A049-D3DBF4A6F2F3}" dt="2024-12-16T20:59:14.448" v="3917" actId="1076"/>
          <ac:spMkLst>
            <pc:docMk/>
            <pc:sldMk cId="3245091023" sldId="270"/>
            <ac:spMk id="4" creationId="{BAB714F4-89B3-1EF7-0879-370FC742760D}"/>
          </ac:spMkLst>
        </pc:spChg>
        <pc:spChg chg="add mod">
          <ac:chgData name="Konstantine Machavariani" userId="b8f4f6fc-68d4-4eaf-bd4a-53695c459d88" providerId="ADAL" clId="{7925F9DF-7A90-4785-A049-D3DBF4A6F2F3}" dt="2024-12-16T15:28:56.102" v="1132"/>
          <ac:spMkLst>
            <pc:docMk/>
            <pc:sldMk cId="3245091023" sldId="270"/>
            <ac:spMk id="9" creationId="{86947592-D121-6AFE-296A-572B0D69383A}"/>
          </ac:spMkLst>
        </pc:spChg>
        <pc:spChg chg="mod ord">
          <ac:chgData name="Konstantine Machavariani" userId="b8f4f6fc-68d4-4eaf-bd4a-53695c459d88" providerId="ADAL" clId="{7925F9DF-7A90-4785-A049-D3DBF4A6F2F3}" dt="2024-12-16T21:00:09.096" v="3923" actId="20577"/>
          <ac:spMkLst>
            <pc:docMk/>
            <pc:sldMk cId="3245091023" sldId="270"/>
            <ac:spMk id="13" creationId="{DF43C606-EC2B-D7A5-C0B5-842534F34D43}"/>
          </ac:spMkLst>
        </pc:spChg>
      </pc:sldChg>
      <pc:sldChg chg="del">
        <pc:chgData name="Konstantine Machavariani" userId="b8f4f6fc-68d4-4eaf-bd4a-53695c459d88" providerId="ADAL" clId="{7925F9DF-7A90-4785-A049-D3DBF4A6F2F3}" dt="2024-12-16T10:05:37.315" v="536" actId="47"/>
        <pc:sldMkLst>
          <pc:docMk/>
          <pc:sldMk cId="2652343290" sldId="271"/>
        </pc:sldMkLst>
      </pc:sldChg>
      <pc:sldChg chg="del">
        <pc:chgData name="Konstantine Machavariani" userId="b8f4f6fc-68d4-4eaf-bd4a-53695c459d88" providerId="ADAL" clId="{7925F9DF-7A90-4785-A049-D3DBF4A6F2F3}" dt="2024-12-16T10:02:38.812" v="485" actId="47"/>
        <pc:sldMkLst>
          <pc:docMk/>
          <pc:sldMk cId="472335692" sldId="272"/>
        </pc:sldMkLst>
      </pc:sldChg>
      <pc:sldChg chg="addSp delSp modSp mod modTransition setBg">
        <pc:chgData name="Konstantine Machavariani" userId="b8f4f6fc-68d4-4eaf-bd4a-53695c459d88" providerId="ADAL" clId="{7925F9DF-7A90-4785-A049-D3DBF4A6F2F3}" dt="2024-12-16T22:44:21.969" v="5748" actId="1076"/>
        <pc:sldMkLst>
          <pc:docMk/>
          <pc:sldMk cId="4038637668" sldId="275"/>
        </pc:sldMkLst>
        <pc:spChg chg="add mod">
          <ac:chgData name="Konstantine Machavariani" userId="b8f4f6fc-68d4-4eaf-bd4a-53695c459d88" providerId="ADAL" clId="{7925F9DF-7A90-4785-A049-D3DBF4A6F2F3}" dt="2024-12-16T19:28:14.863" v="2774" actId="1076"/>
          <ac:spMkLst>
            <pc:docMk/>
            <pc:sldMk cId="4038637668" sldId="275"/>
            <ac:spMk id="9" creationId="{58B65B54-4F69-10C3-294A-359EB862C388}"/>
          </ac:spMkLst>
        </pc:spChg>
        <pc:spChg chg="add mod">
          <ac:chgData name="Konstantine Machavariani" userId="b8f4f6fc-68d4-4eaf-bd4a-53695c459d88" providerId="ADAL" clId="{7925F9DF-7A90-4785-A049-D3DBF4A6F2F3}" dt="2024-12-16T22:44:21.969" v="5748" actId="1076"/>
          <ac:spMkLst>
            <pc:docMk/>
            <pc:sldMk cId="4038637668" sldId="275"/>
            <ac:spMk id="14" creationId="{C8E5C22F-0A65-D169-3C54-CB13FCF074A6}"/>
          </ac:spMkLst>
        </pc:spChg>
        <pc:spChg chg="add mod">
          <ac:chgData name="Konstantine Machavariani" userId="b8f4f6fc-68d4-4eaf-bd4a-53695c459d88" providerId="ADAL" clId="{7925F9DF-7A90-4785-A049-D3DBF4A6F2F3}" dt="2024-12-16T22:44:21.969" v="5748" actId="1076"/>
          <ac:spMkLst>
            <pc:docMk/>
            <pc:sldMk cId="4038637668" sldId="275"/>
            <ac:spMk id="15" creationId="{2FF03D3B-FEF4-B4F7-8FDF-558341286D5A}"/>
          </ac:spMkLst>
        </pc:spChg>
        <pc:graphicFrameChg chg="add mod">
          <ac:chgData name="Konstantine Machavariani" userId="b8f4f6fc-68d4-4eaf-bd4a-53695c459d88" providerId="ADAL" clId="{7925F9DF-7A90-4785-A049-D3DBF4A6F2F3}" dt="2024-12-16T21:41:06.317" v="4375" actId="1076"/>
          <ac:graphicFrameMkLst>
            <pc:docMk/>
            <pc:sldMk cId="4038637668" sldId="275"/>
            <ac:graphicFrameMk id="12" creationId="{3CEB08FF-045D-DBB6-BCC3-9A71B0FD6D54}"/>
          </ac:graphicFrameMkLst>
        </pc:graphicFrameChg>
      </pc:sldChg>
      <pc:sldChg chg="del">
        <pc:chgData name="Konstantine Machavariani" userId="b8f4f6fc-68d4-4eaf-bd4a-53695c459d88" providerId="ADAL" clId="{7925F9DF-7A90-4785-A049-D3DBF4A6F2F3}" dt="2024-12-16T10:06:53.515" v="555" actId="47"/>
        <pc:sldMkLst>
          <pc:docMk/>
          <pc:sldMk cId="3670847615" sldId="276"/>
        </pc:sldMkLst>
      </pc:sldChg>
      <pc:sldChg chg="addSp delSp modSp mod modTransition setBg modNotesTx">
        <pc:chgData name="Konstantine Machavariani" userId="b8f4f6fc-68d4-4eaf-bd4a-53695c459d88" providerId="ADAL" clId="{7925F9DF-7A90-4785-A049-D3DBF4A6F2F3}" dt="2024-12-16T22:42:42.063" v="5729"/>
        <pc:sldMkLst>
          <pc:docMk/>
          <pc:sldMk cId="3503893548" sldId="277"/>
        </pc:sldMkLst>
        <pc:spChg chg="mod">
          <ac:chgData name="Konstantine Machavariani" userId="b8f4f6fc-68d4-4eaf-bd4a-53695c459d88" providerId="ADAL" clId="{7925F9DF-7A90-4785-A049-D3DBF4A6F2F3}" dt="2024-12-16T15:30:19.937" v="1152" actId="1076"/>
          <ac:spMkLst>
            <pc:docMk/>
            <pc:sldMk cId="3503893548" sldId="277"/>
            <ac:spMk id="2" creationId="{00000000-0000-0000-0000-000000000000}"/>
          </ac:spMkLst>
        </pc:spChg>
        <pc:spChg chg="mod">
          <ac:chgData name="Konstantine Machavariani" userId="b8f4f6fc-68d4-4eaf-bd4a-53695c459d88" providerId="ADAL" clId="{7925F9DF-7A90-4785-A049-D3DBF4A6F2F3}" dt="2024-12-16T15:30:19.937" v="1152" actId="1076"/>
          <ac:spMkLst>
            <pc:docMk/>
            <pc:sldMk cId="3503893548" sldId="277"/>
            <ac:spMk id="5" creationId="{90A0960E-6C2D-8B1D-1F55-FF9705B97B45}"/>
          </ac:spMkLst>
        </pc:spChg>
        <pc:graphicFrameChg chg="mod modGraphic">
          <ac:chgData name="Konstantine Machavariani" userId="b8f4f6fc-68d4-4eaf-bd4a-53695c459d88" providerId="ADAL" clId="{7925F9DF-7A90-4785-A049-D3DBF4A6F2F3}" dt="2024-12-16T21:00:40.360" v="3929" actId="13239"/>
          <ac:graphicFrameMkLst>
            <pc:docMk/>
            <pc:sldMk cId="3503893548" sldId="277"/>
            <ac:graphicFrameMk id="4" creationId="{25754ED2-D12E-E5F8-16C9-23779263901A}"/>
          </ac:graphicFrameMkLst>
        </pc:graphicFrameChg>
      </pc:sldChg>
      <pc:sldChg chg="addSp delSp modSp del mod">
        <pc:chgData name="Konstantine Machavariani" userId="b8f4f6fc-68d4-4eaf-bd4a-53695c459d88" providerId="ADAL" clId="{7925F9DF-7A90-4785-A049-D3DBF4A6F2F3}" dt="2024-12-16T16:08:27.533" v="1570" actId="47"/>
        <pc:sldMkLst>
          <pc:docMk/>
          <pc:sldMk cId="3003762892" sldId="278"/>
        </pc:sldMkLst>
      </pc:sldChg>
      <pc:sldChg chg="del">
        <pc:chgData name="Konstantine Machavariani" userId="b8f4f6fc-68d4-4eaf-bd4a-53695c459d88" providerId="ADAL" clId="{7925F9DF-7A90-4785-A049-D3DBF4A6F2F3}" dt="2024-12-16T10:08:31.536" v="584" actId="47"/>
        <pc:sldMkLst>
          <pc:docMk/>
          <pc:sldMk cId="129993567" sldId="279"/>
        </pc:sldMkLst>
      </pc:sldChg>
      <pc:sldChg chg="addSp delSp modSp del mod">
        <pc:chgData name="Konstantine Machavariani" userId="b8f4f6fc-68d4-4eaf-bd4a-53695c459d88" providerId="ADAL" clId="{7925F9DF-7A90-4785-A049-D3DBF4A6F2F3}" dt="2024-12-16T16:11:34.451" v="1582" actId="47"/>
        <pc:sldMkLst>
          <pc:docMk/>
          <pc:sldMk cId="1275180489" sldId="280"/>
        </pc:sldMkLst>
      </pc:sldChg>
      <pc:sldChg chg="delSp modSp del mod">
        <pc:chgData name="Konstantine Machavariani" userId="b8f4f6fc-68d4-4eaf-bd4a-53695c459d88" providerId="ADAL" clId="{7925F9DF-7A90-4785-A049-D3DBF4A6F2F3}" dt="2024-12-16T16:17:22.236" v="1623" actId="47"/>
        <pc:sldMkLst>
          <pc:docMk/>
          <pc:sldMk cId="3894836355" sldId="282"/>
        </pc:sldMkLst>
      </pc:sldChg>
      <pc:sldChg chg="del">
        <pc:chgData name="Konstantine Machavariani" userId="b8f4f6fc-68d4-4eaf-bd4a-53695c459d88" providerId="ADAL" clId="{7925F9DF-7A90-4785-A049-D3DBF4A6F2F3}" dt="2024-12-16T16:34:31.736" v="1822" actId="47"/>
        <pc:sldMkLst>
          <pc:docMk/>
          <pc:sldMk cId="3396252548" sldId="283"/>
        </pc:sldMkLst>
      </pc:sldChg>
      <pc:sldChg chg="del">
        <pc:chgData name="Konstantine Machavariani" userId="b8f4f6fc-68d4-4eaf-bd4a-53695c459d88" providerId="ADAL" clId="{7925F9DF-7A90-4785-A049-D3DBF4A6F2F3}" dt="2024-12-16T07:30:18.547" v="188" actId="47"/>
        <pc:sldMkLst>
          <pc:docMk/>
          <pc:sldMk cId="1020416471" sldId="286"/>
        </pc:sldMkLst>
      </pc:sldChg>
      <pc:sldChg chg="addSp delSp modSp mod modTransition setBg">
        <pc:chgData name="Konstantine Machavariani" userId="b8f4f6fc-68d4-4eaf-bd4a-53695c459d88" providerId="ADAL" clId="{7925F9DF-7A90-4785-A049-D3DBF4A6F2F3}" dt="2024-12-16T22:44:13.740" v="5746" actId="1076"/>
        <pc:sldMkLst>
          <pc:docMk/>
          <pc:sldMk cId="3606380020" sldId="288"/>
        </pc:sldMkLst>
        <pc:spChg chg="mod">
          <ac:chgData name="Konstantine Machavariani" userId="b8f4f6fc-68d4-4eaf-bd4a-53695c459d88" providerId="ADAL" clId="{7925F9DF-7A90-4785-A049-D3DBF4A6F2F3}" dt="2024-12-16T21:08:04.879" v="4097" actId="12788"/>
          <ac:spMkLst>
            <pc:docMk/>
            <pc:sldMk cId="3606380020" sldId="288"/>
            <ac:spMk id="2" creationId="{00000000-0000-0000-0000-000000000000}"/>
          </ac:spMkLst>
        </pc:spChg>
        <pc:spChg chg="mod">
          <ac:chgData name="Konstantine Machavariani" userId="b8f4f6fc-68d4-4eaf-bd4a-53695c459d88" providerId="ADAL" clId="{7925F9DF-7A90-4785-A049-D3DBF4A6F2F3}" dt="2024-12-16T21:08:04.879" v="4097" actId="12788"/>
          <ac:spMkLst>
            <pc:docMk/>
            <pc:sldMk cId="3606380020" sldId="288"/>
            <ac:spMk id="4" creationId="{2B9CB4DA-2BED-ABE7-F9D2-C42372244DC4}"/>
          </ac:spMkLst>
        </pc:spChg>
        <pc:spChg chg="add mod">
          <ac:chgData name="Konstantine Machavariani" userId="b8f4f6fc-68d4-4eaf-bd4a-53695c459d88" providerId="ADAL" clId="{7925F9DF-7A90-4785-A049-D3DBF4A6F2F3}" dt="2024-12-16T22:44:13.740" v="5746" actId="1076"/>
          <ac:spMkLst>
            <pc:docMk/>
            <pc:sldMk cId="3606380020" sldId="288"/>
            <ac:spMk id="11" creationId="{16B7665D-822D-CA7F-AADE-6BB9AF248966}"/>
          </ac:spMkLst>
        </pc:spChg>
        <pc:spChg chg="add mod">
          <ac:chgData name="Konstantine Machavariani" userId="b8f4f6fc-68d4-4eaf-bd4a-53695c459d88" providerId="ADAL" clId="{7925F9DF-7A90-4785-A049-D3DBF4A6F2F3}" dt="2024-12-16T22:44:13.740" v="5746" actId="1076"/>
          <ac:spMkLst>
            <pc:docMk/>
            <pc:sldMk cId="3606380020" sldId="288"/>
            <ac:spMk id="12" creationId="{9B25EAF5-F9C8-4CE2-E762-97B9CD49CAB7}"/>
          </ac:spMkLst>
        </pc:spChg>
        <pc:grpChg chg="add mod">
          <ac:chgData name="Konstantine Machavariani" userId="b8f4f6fc-68d4-4eaf-bd4a-53695c459d88" providerId="ADAL" clId="{7925F9DF-7A90-4785-A049-D3DBF4A6F2F3}" dt="2024-12-16T21:42:30.211" v="4416" actId="1076"/>
          <ac:grpSpMkLst>
            <pc:docMk/>
            <pc:sldMk cId="3606380020" sldId="288"/>
            <ac:grpSpMk id="10" creationId="{7D0CD5F3-27EE-579E-D116-7F8FC84DD240}"/>
          </ac:grpSpMkLst>
        </pc:grpChg>
        <pc:picChg chg="mod modCrop">
          <ac:chgData name="Konstantine Machavariani" userId="b8f4f6fc-68d4-4eaf-bd4a-53695c459d88" providerId="ADAL" clId="{7925F9DF-7A90-4785-A049-D3DBF4A6F2F3}" dt="2024-12-16T21:42:14.097" v="4397" actId="164"/>
          <ac:picMkLst>
            <pc:docMk/>
            <pc:sldMk cId="3606380020" sldId="288"/>
            <ac:picMk id="3" creationId="{32E25440-966F-D992-DEDB-D6B6794B0C14}"/>
          </ac:picMkLst>
        </pc:picChg>
        <pc:picChg chg="add mod">
          <ac:chgData name="Konstantine Machavariani" userId="b8f4f6fc-68d4-4eaf-bd4a-53695c459d88" providerId="ADAL" clId="{7925F9DF-7A90-4785-A049-D3DBF4A6F2F3}" dt="2024-12-16T21:42:14.097" v="4397" actId="164"/>
          <ac:picMkLst>
            <pc:docMk/>
            <pc:sldMk cId="3606380020" sldId="288"/>
            <ac:picMk id="6" creationId="{BE19AFD2-9762-E3E0-00C7-755679CB3C17}"/>
          </ac:picMkLst>
        </pc:picChg>
      </pc:sldChg>
      <pc:sldChg chg="modSp del mod">
        <pc:chgData name="Konstantine Machavariani" userId="b8f4f6fc-68d4-4eaf-bd4a-53695c459d88" providerId="ADAL" clId="{7925F9DF-7A90-4785-A049-D3DBF4A6F2F3}" dt="2024-12-16T16:58:23.085" v="2082" actId="47"/>
        <pc:sldMkLst>
          <pc:docMk/>
          <pc:sldMk cId="1230990376" sldId="290"/>
        </pc:sldMkLst>
      </pc:sldChg>
      <pc:sldChg chg="del">
        <pc:chgData name="Konstantine Machavariani" userId="b8f4f6fc-68d4-4eaf-bd4a-53695c459d88" providerId="ADAL" clId="{7925F9DF-7A90-4785-A049-D3DBF4A6F2F3}" dt="2024-12-16T10:11:37.366" v="650" actId="47"/>
        <pc:sldMkLst>
          <pc:docMk/>
          <pc:sldMk cId="1181568732" sldId="292"/>
        </pc:sldMkLst>
      </pc:sldChg>
      <pc:sldChg chg="modSp del mod">
        <pc:chgData name="Konstantine Machavariani" userId="b8f4f6fc-68d4-4eaf-bd4a-53695c459d88" providerId="ADAL" clId="{7925F9DF-7A90-4785-A049-D3DBF4A6F2F3}" dt="2024-12-16T16:58:27.350" v="2083" actId="47"/>
        <pc:sldMkLst>
          <pc:docMk/>
          <pc:sldMk cId="658374244" sldId="296"/>
        </pc:sldMkLst>
      </pc:sldChg>
      <pc:sldChg chg="modSp del mod">
        <pc:chgData name="Konstantine Machavariani" userId="b8f4f6fc-68d4-4eaf-bd4a-53695c459d88" providerId="ADAL" clId="{7925F9DF-7A90-4785-A049-D3DBF4A6F2F3}" dt="2024-12-16T10:12:09.226" v="658" actId="47"/>
        <pc:sldMkLst>
          <pc:docMk/>
          <pc:sldMk cId="935171655" sldId="297"/>
        </pc:sldMkLst>
      </pc:sldChg>
      <pc:sldChg chg="modSp del mod">
        <pc:chgData name="Konstantine Machavariani" userId="b8f4f6fc-68d4-4eaf-bd4a-53695c459d88" providerId="ADAL" clId="{7925F9DF-7A90-4785-A049-D3DBF4A6F2F3}" dt="2024-12-16T17:15:00.935" v="2197" actId="47"/>
        <pc:sldMkLst>
          <pc:docMk/>
          <pc:sldMk cId="2391552050" sldId="298"/>
        </pc:sldMkLst>
      </pc:sldChg>
      <pc:sldChg chg="addSp delSp modSp mod modTransition setBg">
        <pc:chgData name="Konstantine Machavariani" userId="b8f4f6fc-68d4-4eaf-bd4a-53695c459d88" providerId="ADAL" clId="{7925F9DF-7A90-4785-A049-D3DBF4A6F2F3}" dt="2024-12-16T22:42:42.063" v="5729"/>
        <pc:sldMkLst>
          <pc:docMk/>
          <pc:sldMk cId="1970586471" sldId="300"/>
        </pc:sldMkLst>
        <pc:spChg chg="mod">
          <ac:chgData name="Konstantine Machavariani" userId="b8f4f6fc-68d4-4eaf-bd4a-53695c459d88" providerId="ADAL" clId="{7925F9DF-7A90-4785-A049-D3DBF4A6F2F3}" dt="2024-12-16T18:31:04.235" v="2271" actId="2711"/>
          <ac:spMkLst>
            <pc:docMk/>
            <pc:sldMk cId="1970586471" sldId="300"/>
            <ac:spMk id="2" creationId="{00000000-0000-0000-0000-000000000000}"/>
          </ac:spMkLst>
        </pc:spChg>
        <pc:spChg chg="mod">
          <ac:chgData name="Konstantine Machavariani" userId="b8f4f6fc-68d4-4eaf-bd4a-53695c459d88" providerId="ADAL" clId="{7925F9DF-7A90-4785-A049-D3DBF4A6F2F3}" dt="2024-12-16T18:31:08.047" v="2272" actId="2711"/>
          <ac:spMkLst>
            <pc:docMk/>
            <pc:sldMk cId="1970586471" sldId="300"/>
            <ac:spMk id="5" creationId="{90A0960E-6C2D-8B1D-1F55-FF9705B97B45}"/>
          </ac:spMkLst>
        </pc:spChg>
        <pc:grpChg chg="add mod">
          <ac:chgData name="Konstantine Machavariani" userId="b8f4f6fc-68d4-4eaf-bd4a-53695c459d88" providerId="ADAL" clId="{7925F9DF-7A90-4785-A049-D3DBF4A6F2F3}" dt="2024-12-16T21:44:39.614" v="4495" actId="14861"/>
          <ac:grpSpMkLst>
            <pc:docMk/>
            <pc:sldMk cId="1970586471" sldId="300"/>
            <ac:grpSpMk id="9" creationId="{085DCEE1-E3AF-654C-31FC-28C753731063}"/>
          </ac:grpSpMkLst>
        </pc:grpChg>
        <pc:picChg chg="add mod">
          <ac:chgData name="Konstantine Machavariani" userId="b8f4f6fc-68d4-4eaf-bd4a-53695c459d88" providerId="ADAL" clId="{7925F9DF-7A90-4785-A049-D3DBF4A6F2F3}" dt="2024-12-16T21:44:27.775" v="4459" actId="164"/>
          <ac:picMkLst>
            <pc:docMk/>
            <pc:sldMk cId="1970586471" sldId="300"/>
            <ac:picMk id="6" creationId="{BC9F39EE-5BEC-6582-9FBA-4325E49EEE6F}"/>
          </ac:picMkLst>
        </pc:picChg>
        <pc:picChg chg="add mod">
          <ac:chgData name="Konstantine Machavariani" userId="b8f4f6fc-68d4-4eaf-bd4a-53695c459d88" providerId="ADAL" clId="{7925F9DF-7A90-4785-A049-D3DBF4A6F2F3}" dt="2024-12-16T21:44:27.775" v="4459" actId="164"/>
          <ac:picMkLst>
            <pc:docMk/>
            <pc:sldMk cId="1970586471" sldId="300"/>
            <ac:picMk id="8" creationId="{18ED85A7-32EB-1A98-7F24-FA637EFD610D}"/>
          </ac:picMkLst>
        </pc:picChg>
      </pc:sldChg>
      <pc:sldChg chg="del">
        <pc:chgData name="Konstantine Machavariani" userId="b8f4f6fc-68d4-4eaf-bd4a-53695c459d88" providerId="ADAL" clId="{7925F9DF-7A90-4785-A049-D3DBF4A6F2F3}" dt="2024-12-16T10:13:40.073" v="686" actId="47"/>
        <pc:sldMkLst>
          <pc:docMk/>
          <pc:sldMk cId="4038633511" sldId="301"/>
        </pc:sldMkLst>
      </pc:sldChg>
      <pc:sldChg chg="addSp delSp modSp del mod modTransition">
        <pc:chgData name="Konstantine Machavariani" userId="b8f4f6fc-68d4-4eaf-bd4a-53695c459d88" providerId="ADAL" clId="{7925F9DF-7A90-4785-A049-D3DBF4A6F2F3}" dt="2024-12-16T22:40:30.275" v="5710" actId="47"/>
        <pc:sldMkLst>
          <pc:docMk/>
          <pc:sldMk cId="3254169280" sldId="302"/>
        </pc:sldMkLst>
      </pc:sldChg>
      <pc:sldChg chg="del">
        <pc:chgData name="Konstantine Machavariani" userId="b8f4f6fc-68d4-4eaf-bd4a-53695c459d88" providerId="ADAL" clId="{7925F9DF-7A90-4785-A049-D3DBF4A6F2F3}" dt="2024-12-16T10:25:07.033" v="690" actId="47"/>
        <pc:sldMkLst>
          <pc:docMk/>
          <pc:sldMk cId="996957102" sldId="303"/>
        </pc:sldMkLst>
      </pc:sldChg>
      <pc:sldChg chg="addSp delSp modSp mod modTransition setBg">
        <pc:chgData name="Konstantine Machavariani" userId="b8f4f6fc-68d4-4eaf-bd4a-53695c459d88" providerId="ADAL" clId="{7925F9DF-7A90-4785-A049-D3DBF4A6F2F3}" dt="2024-12-16T22:53:00.869" v="5835" actId="1076"/>
        <pc:sldMkLst>
          <pc:docMk/>
          <pc:sldMk cId="2430675130" sldId="304"/>
        </pc:sldMkLst>
        <pc:spChg chg="mod">
          <ac:chgData name="Konstantine Machavariani" userId="b8f4f6fc-68d4-4eaf-bd4a-53695c459d88" providerId="ADAL" clId="{7925F9DF-7A90-4785-A049-D3DBF4A6F2F3}" dt="2024-12-16T22:52:38.122" v="5828" actId="1076"/>
          <ac:spMkLst>
            <pc:docMk/>
            <pc:sldMk cId="2430675130" sldId="304"/>
            <ac:spMk id="2" creationId="{00000000-0000-0000-0000-000000000000}"/>
          </ac:spMkLst>
        </pc:spChg>
        <pc:spChg chg="mod">
          <ac:chgData name="Konstantine Machavariani" userId="b8f4f6fc-68d4-4eaf-bd4a-53695c459d88" providerId="ADAL" clId="{7925F9DF-7A90-4785-A049-D3DBF4A6F2F3}" dt="2024-12-16T15:23:08.516" v="1090" actId="27636"/>
          <ac:spMkLst>
            <pc:docMk/>
            <pc:sldMk cId="2430675130" sldId="304"/>
            <ac:spMk id="3" creationId="{00000000-0000-0000-0000-000000000000}"/>
          </ac:spMkLst>
        </pc:spChg>
        <pc:spChg chg="add mod">
          <ac:chgData name="Konstantine Machavariani" userId="b8f4f6fc-68d4-4eaf-bd4a-53695c459d88" providerId="ADAL" clId="{7925F9DF-7A90-4785-A049-D3DBF4A6F2F3}" dt="2024-12-16T22:52:43.187" v="5830" actId="1076"/>
          <ac:spMkLst>
            <pc:docMk/>
            <pc:sldMk cId="2430675130" sldId="304"/>
            <ac:spMk id="5" creationId="{A5D494B3-ED28-28B4-56EA-0E901CA76F3D}"/>
          </ac:spMkLst>
        </pc:spChg>
        <pc:spChg chg="add mod">
          <ac:chgData name="Konstantine Machavariani" userId="b8f4f6fc-68d4-4eaf-bd4a-53695c459d88" providerId="ADAL" clId="{7925F9DF-7A90-4785-A049-D3DBF4A6F2F3}" dt="2024-12-16T22:53:00.869" v="5835" actId="1076"/>
          <ac:spMkLst>
            <pc:docMk/>
            <pc:sldMk cId="2430675130" sldId="304"/>
            <ac:spMk id="7" creationId="{9A8BE30D-0D68-18EC-2956-86372D146D18}"/>
          </ac:spMkLst>
        </pc:spChg>
        <pc:spChg chg="add mod">
          <ac:chgData name="Konstantine Machavariani" userId="b8f4f6fc-68d4-4eaf-bd4a-53695c459d88" providerId="ADAL" clId="{7925F9DF-7A90-4785-A049-D3DBF4A6F2F3}" dt="2024-12-16T22:52:49.809" v="5832" actId="1076"/>
          <ac:spMkLst>
            <pc:docMk/>
            <pc:sldMk cId="2430675130" sldId="304"/>
            <ac:spMk id="9" creationId="{5652BEDA-D7B7-5DFB-D5F8-F68BE627DD21}"/>
          </ac:spMkLst>
        </pc:spChg>
      </pc:sldChg>
      <pc:sldChg chg="addSp delSp modSp mod modTransition setBg">
        <pc:chgData name="Konstantine Machavariani" userId="b8f4f6fc-68d4-4eaf-bd4a-53695c459d88" providerId="ADAL" clId="{7925F9DF-7A90-4785-A049-D3DBF4A6F2F3}" dt="2024-12-16T22:42:42.063" v="5729"/>
        <pc:sldMkLst>
          <pc:docMk/>
          <pc:sldMk cId="3108254551" sldId="307"/>
        </pc:sldMkLst>
        <pc:spChg chg="add mod ord">
          <ac:chgData name="Konstantine Machavariani" userId="b8f4f6fc-68d4-4eaf-bd4a-53695c459d88" providerId="ADAL" clId="{7925F9DF-7A90-4785-A049-D3DBF4A6F2F3}" dt="2024-12-16T20:19:41.598" v="3070" actId="14861"/>
          <ac:spMkLst>
            <pc:docMk/>
            <pc:sldMk cId="3108254551" sldId="307"/>
            <ac:spMk id="2" creationId="{AF36888D-0557-1A08-43AD-FD22770C6137}"/>
          </ac:spMkLst>
        </pc:spChg>
        <pc:spChg chg="add mod ord">
          <ac:chgData name="Konstantine Machavariani" userId="b8f4f6fc-68d4-4eaf-bd4a-53695c459d88" providerId="ADAL" clId="{7925F9DF-7A90-4785-A049-D3DBF4A6F2F3}" dt="2024-12-16T20:22:44.193" v="3146" actId="12789"/>
          <ac:spMkLst>
            <pc:docMk/>
            <pc:sldMk cId="3108254551" sldId="307"/>
            <ac:spMk id="7" creationId="{C96F7361-DB1A-82BD-81C3-C8842DD4FB26}"/>
          </ac:spMkLst>
        </pc:spChg>
        <pc:spChg chg="add mod ord">
          <ac:chgData name="Konstantine Machavariani" userId="b8f4f6fc-68d4-4eaf-bd4a-53695c459d88" providerId="ADAL" clId="{7925F9DF-7A90-4785-A049-D3DBF4A6F2F3}" dt="2024-12-16T20:20:45.646" v="3100" actId="14100"/>
          <ac:spMkLst>
            <pc:docMk/>
            <pc:sldMk cId="3108254551" sldId="307"/>
            <ac:spMk id="8" creationId="{F2E70FB7-3B8B-A177-928B-472A8BAE7E57}"/>
          </ac:spMkLst>
        </pc:spChg>
        <pc:spChg chg="mod">
          <ac:chgData name="Konstantine Machavariani" userId="b8f4f6fc-68d4-4eaf-bd4a-53695c459d88" providerId="ADAL" clId="{7925F9DF-7A90-4785-A049-D3DBF4A6F2F3}" dt="2024-12-16T15:23:32.032" v="1097" actId="27636"/>
          <ac:spMkLst>
            <pc:docMk/>
            <pc:sldMk cId="3108254551" sldId="307"/>
            <ac:spMk id="10" creationId="{76D600E2-CB3F-111B-816A-9D5FDE893A10}"/>
          </ac:spMkLst>
        </pc:spChg>
        <pc:spChg chg="add mod ord">
          <ac:chgData name="Konstantine Machavariani" userId="b8f4f6fc-68d4-4eaf-bd4a-53695c459d88" providerId="ADAL" clId="{7925F9DF-7A90-4785-A049-D3DBF4A6F2F3}" dt="2024-12-16T20:22:44.193" v="3146" actId="12789"/>
          <ac:spMkLst>
            <pc:docMk/>
            <pc:sldMk cId="3108254551" sldId="307"/>
            <ac:spMk id="11" creationId="{DA94A054-1A00-27A3-A1DD-74807BC2B70C}"/>
          </ac:spMkLst>
        </pc:spChg>
        <pc:spChg chg="mod">
          <ac:chgData name="Konstantine Machavariani" userId="b8f4f6fc-68d4-4eaf-bd4a-53695c459d88" providerId="ADAL" clId="{7925F9DF-7A90-4785-A049-D3DBF4A6F2F3}" dt="2024-12-16T15:23:21.941" v="1091" actId="2711"/>
          <ac:spMkLst>
            <pc:docMk/>
            <pc:sldMk cId="3108254551" sldId="307"/>
            <ac:spMk id="14" creationId="{97532805-9F58-68E9-DD0D-FE483F82613F}"/>
          </ac:spMkLst>
        </pc:spChg>
        <pc:spChg chg="mod">
          <ac:chgData name="Konstantine Machavariani" userId="b8f4f6fc-68d4-4eaf-bd4a-53695c459d88" providerId="ADAL" clId="{7925F9DF-7A90-4785-A049-D3DBF4A6F2F3}" dt="2024-12-16T20:22:23.128" v="3145" actId="12788"/>
          <ac:spMkLst>
            <pc:docMk/>
            <pc:sldMk cId="3108254551" sldId="307"/>
            <ac:spMk id="15" creationId="{5E388E8B-AAA3-92C4-AE85-518242B901A7}"/>
          </ac:spMkLst>
        </pc:spChg>
        <pc:spChg chg="mod">
          <ac:chgData name="Konstantine Machavariani" userId="b8f4f6fc-68d4-4eaf-bd4a-53695c459d88" providerId="ADAL" clId="{7925F9DF-7A90-4785-A049-D3DBF4A6F2F3}" dt="2024-12-16T20:20:38.773" v="3098" actId="1076"/>
          <ac:spMkLst>
            <pc:docMk/>
            <pc:sldMk cId="3108254551" sldId="307"/>
            <ac:spMk id="16" creationId="{4E770431-DFDB-1C35-4F77-D421C7DC5951}"/>
          </ac:spMkLst>
        </pc:spChg>
        <pc:spChg chg="mod">
          <ac:chgData name="Konstantine Machavariani" userId="b8f4f6fc-68d4-4eaf-bd4a-53695c459d88" providerId="ADAL" clId="{7925F9DF-7A90-4785-A049-D3DBF4A6F2F3}" dt="2024-12-16T20:22:05.128" v="3141" actId="1076"/>
          <ac:spMkLst>
            <pc:docMk/>
            <pc:sldMk cId="3108254551" sldId="307"/>
            <ac:spMk id="17" creationId="{E16E30C9-AB69-BC62-54E9-563620800E0B}"/>
          </ac:spMkLst>
        </pc:spChg>
        <pc:spChg chg="add mod ord">
          <ac:chgData name="Konstantine Machavariani" userId="b8f4f6fc-68d4-4eaf-bd4a-53695c459d88" providerId="ADAL" clId="{7925F9DF-7A90-4785-A049-D3DBF4A6F2F3}" dt="2024-12-16T20:22:11.701" v="3143" actId="1076"/>
          <ac:spMkLst>
            <pc:docMk/>
            <pc:sldMk cId="3108254551" sldId="307"/>
            <ac:spMk id="18" creationId="{E68F6249-216C-1543-648F-BC0B1C046D4C}"/>
          </ac:spMkLst>
        </pc:spChg>
        <pc:spChg chg="mod">
          <ac:chgData name="Konstantine Machavariani" userId="b8f4f6fc-68d4-4eaf-bd4a-53695c459d88" providerId="ADAL" clId="{7925F9DF-7A90-4785-A049-D3DBF4A6F2F3}" dt="2024-12-16T20:22:23.128" v="3145" actId="12788"/>
          <ac:spMkLst>
            <pc:docMk/>
            <pc:sldMk cId="3108254551" sldId="307"/>
            <ac:spMk id="31" creationId="{D6DC7BA9-A390-3029-FE34-26F204180A62}"/>
          </ac:spMkLst>
        </pc:spChg>
      </pc:sldChg>
      <pc:sldChg chg="addSp delSp modSp mod modTransition setBg">
        <pc:chgData name="Konstantine Machavariani" userId="b8f4f6fc-68d4-4eaf-bd4a-53695c459d88" providerId="ADAL" clId="{7925F9DF-7A90-4785-A049-D3DBF4A6F2F3}" dt="2024-12-16T22:42:42.063" v="5729"/>
        <pc:sldMkLst>
          <pc:docMk/>
          <pc:sldMk cId="3511335010" sldId="308"/>
        </pc:sldMkLst>
        <pc:spChg chg="mod">
          <ac:chgData name="Konstantine Machavariani" userId="b8f4f6fc-68d4-4eaf-bd4a-53695c459d88" providerId="ADAL" clId="{7925F9DF-7A90-4785-A049-D3DBF4A6F2F3}" dt="2024-12-16T20:39:29.699" v="3497" actId="113"/>
          <ac:spMkLst>
            <pc:docMk/>
            <pc:sldMk cId="3511335010" sldId="308"/>
            <ac:spMk id="2" creationId="{3EBE84E7-48C5-5CCE-4EFA-1E5F91E3DAAA}"/>
          </ac:spMkLst>
        </pc:spChg>
        <pc:spChg chg="mod">
          <ac:chgData name="Konstantine Machavariani" userId="b8f4f6fc-68d4-4eaf-bd4a-53695c459d88" providerId="ADAL" clId="{7925F9DF-7A90-4785-A049-D3DBF4A6F2F3}" dt="2024-12-16T15:25:17.292" v="1109" actId="1076"/>
          <ac:spMkLst>
            <pc:docMk/>
            <pc:sldMk cId="3511335010" sldId="308"/>
            <ac:spMk id="10" creationId="{76D600E2-CB3F-111B-816A-9D5FDE893A10}"/>
          </ac:spMkLst>
        </pc:spChg>
        <pc:graphicFrameChg chg="mod modGraphic">
          <ac:chgData name="Konstantine Machavariani" userId="b8f4f6fc-68d4-4eaf-bd4a-53695c459d88" providerId="ADAL" clId="{7925F9DF-7A90-4785-A049-D3DBF4A6F2F3}" dt="2024-12-16T21:37:52.694" v="4313"/>
          <ac:graphicFrameMkLst>
            <pc:docMk/>
            <pc:sldMk cId="3511335010" sldId="308"/>
            <ac:graphicFrameMk id="3" creationId="{05D2CC57-73E7-B81F-80FB-20965B6AC70F}"/>
          </ac:graphicFrameMkLst>
        </pc:graphicFrameChg>
        <pc:graphicFrameChg chg="add mod">
          <ac:chgData name="Konstantine Machavariani" userId="b8f4f6fc-68d4-4eaf-bd4a-53695c459d88" providerId="ADAL" clId="{7925F9DF-7A90-4785-A049-D3DBF4A6F2F3}" dt="2024-12-16T20:31:49.231" v="3402" actId="1076"/>
          <ac:graphicFrameMkLst>
            <pc:docMk/>
            <pc:sldMk cId="3511335010" sldId="308"/>
            <ac:graphicFrameMk id="4" creationId="{AF6B5D75-3689-D4B3-4145-67925D7784EC}"/>
          </ac:graphicFrameMkLst>
        </pc:graphicFrameChg>
        <pc:graphicFrameChg chg="add mod">
          <ac:chgData name="Konstantine Machavariani" userId="b8f4f6fc-68d4-4eaf-bd4a-53695c459d88" providerId="ADAL" clId="{7925F9DF-7A90-4785-A049-D3DBF4A6F2F3}" dt="2024-12-16T20:31:56.865" v="3403" actId="1076"/>
          <ac:graphicFrameMkLst>
            <pc:docMk/>
            <pc:sldMk cId="3511335010" sldId="308"/>
            <ac:graphicFrameMk id="5" creationId="{0748DD7B-470E-3AFE-E093-CE660A05DA2B}"/>
          </ac:graphicFrameMkLst>
        </pc:graphicFrameChg>
        <pc:picChg chg="add mod">
          <ac:chgData name="Konstantine Machavariani" userId="b8f4f6fc-68d4-4eaf-bd4a-53695c459d88" providerId="ADAL" clId="{7925F9DF-7A90-4785-A049-D3DBF4A6F2F3}" dt="2024-12-16T20:33:24.810" v="3427" actId="1076"/>
          <ac:picMkLst>
            <pc:docMk/>
            <pc:sldMk cId="3511335010" sldId="308"/>
            <ac:picMk id="11" creationId="{FE43BB4F-DFE0-8D7C-6A79-A148B1AA7074}"/>
          </ac:picMkLst>
        </pc:picChg>
      </pc:sldChg>
      <pc:sldChg chg="addSp delSp modSp mod modTransition setBg">
        <pc:chgData name="Konstantine Machavariani" userId="b8f4f6fc-68d4-4eaf-bd4a-53695c459d88" providerId="ADAL" clId="{7925F9DF-7A90-4785-A049-D3DBF4A6F2F3}" dt="2024-12-16T22:42:42.063" v="5729"/>
        <pc:sldMkLst>
          <pc:docMk/>
          <pc:sldMk cId="3728480186" sldId="309"/>
        </pc:sldMkLst>
        <pc:spChg chg="mod">
          <ac:chgData name="Konstantine Machavariani" userId="b8f4f6fc-68d4-4eaf-bd4a-53695c459d88" providerId="ADAL" clId="{7925F9DF-7A90-4785-A049-D3DBF4A6F2F3}" dt="2024-12-16T20:39:33.732" v="3498" actId="113"/>
          <ac:spMkLst>
            <pc:docMk/>
            <pc:sldMk cId="3728480186" sldId="309"/>
            <ac:spMk id="4" creationId="{4C3C6D1F-7C0C-EEE3-20A1-2CBC925FA641}"/>
          </ac:spMkLst>
        </pc:spChg>
        <pc:spChg chg="mod">
          <ac:chgData name="Konstantine Machavariani" userId="b8f4f6fc-68d4-4eaf-bd4a-53695c459d88" providerId="ADAL" clId="{7925F9DF-7A90-4785-A049-D3DBF4A6F2F3}" dt="2024-12-16T15:24:13.469" v="1105" actId="1076"/>
          <ac:spMkLst>
            <pc:docMk/>
            <pc:sldMk cId="3728480186" sldId="309"/>
            <ac:spMk id="10" creationId="{76D600E2-CB3F-111B-816A-9D5FDE893A10}"/>
          </ac:spMkLst>
        </pc:spChg>
        <pc:graphicFrameChg chg="mod modGraphic">
          <ac:chgData name="Konstantine Machavariani" userId="b8f4f6fc-68d4-4eaf-bd4a-53695c459d88" providerId="ADAL" clId="{7925F9DF-7A90-4785-A049-D3DBF4A6F2F3}" dt="2024-12-16T21:38:28.755" v="4322"/>
          <ac:graphicFrameMkLst>
            <pc:docMk/>
            <pc:sldMk cId="3728480186" sldId="309"/>
            <ac:graphicFrameMk id="3" creationId="{05D2CC57-73E7-B81F-80FB-20965B6AC70F}"/>
          </ac:graphicFrameMkLst>
        </pc:graphicFrameChg>
        <pc:graphicFrameChg chg="add mod modGraphic">
          <ac:chgData name="Konstantine Machavariani" userId="b8f4f6fc-68d4-4eaf-bd4a-53695c459d88" providerId="ADAL" clId="{7925F9DF-7A90-4785-A049-D3DBF4A6F2F3}" dt="2024-12-16T21:38:03.900" v="4314"/>
          <ac:graphicFrameMkLst>
            <pc:docMk/>
            <pc:sldMk cId="3728480186" sldId="309"/>
            <ac:graphicFrameMk id="9" creationId="{A603FB28-68F3-CAA2-4E3A-8B650FEC5A20}"/>
          </ac:graphicFrameMkLst>
        </pc:graphicFrameChg>
        <pc:picChg chg="add mod">
          <ac:chgData name="Konstantine Machavariani" userId="b8f4f6fc-68d4-4eaf-bd4a-53695c459d88" providerId="ADAL" clId="{7925F9DF-7A90-4785-A049-D3DBF4A6F2F3}" dt="2024-12-16T21:38:52.222" v="4327" actId="1076"/>
          <ac:picMkLst>
            <pc:docMk/>
            <pc:sldMk cId="3728480186" sldId="309"/>
            <ac:picMk id="12" creationId="{3B7F05CE-359B-9F58-D0A7-127750DE9971}"/>
          </ac:picMkLst>
        </pc:picChg>
        <pc:picChg chg="mod">
          <ac:chgData name="Konstantine Machavariani" userId="b8f4f6fc-68d4-4eaf-bd4a-53695c459d88" providerId="ADAL" clId="{7925F9DF-7A90-4785-A049-D3DBF4A6F2F3}" dt="2024-12-16T09:56:47.151" v="249" actId="1076"/>
          <ac:picMkLst>
            <pc:docMk/>
            <pc:sldMk cId="3728480186" sldId="309"/>
            <ac:picMk id="13" creationId="{156B9741-2C25-1F4F-98A3-BD9508407CAC}"/>
          </ac:picMkLst>
        </pc:picChg>
        <pc:picChg chg="add mod">
          <ac:chgData name="Konstantine Machavariani" userId="b8f4f6fc-68d4-4eaf-bd4a-53695c459d88" providerId="ADAL" clId="{7925F9DF-7A90-4785-A049-D3DBF4A6F2F3}" dt="2024-12-16T20:40:37.161" v="3527" actId="12789"/>
          <ac:picMkLst>
            <pc:docMk/>
            <pc:sldMk cId="3728480186" sldId="309"/>
            <ac:picMk id="17" creationId="{B83D841A-E750-6B75-C630-5BF13C2EC89D}"/>
          </ac:picMkLst>
        </pc:picChg>
        <pc:picChg chg="add mod">
          <ac:chgData name="Konstantine Machavariani" userId="b8f4f6fc-68d4-4eaf-bd4a-53695c459d88" providerId="ADAL" clId="{7925F9DF-7A90-4785-A049-D3DBF4A6F2F3}" dt="2024-12-16T20:40:37.161" v="3527" actId="12789"/>
          <ac:picMkLst>
            <pc:docMk/>
            <pc:sldMk cId="3728480186" sldId="309"/>
            <ac:picMk id="19" creationId="{1B8C3B5F-D7A7-C446-7128-27C7E4F39ECB}"/>
          </ac:picMkLst>
        </pc:picChg>
        <pc:picChg chg="add mod">
          <ac:chgData name="Konstantine Machavariani" userId="b8f4f6fc-68d4-4eaf-bd4a-53695c459d88" providerId="ADAL" clId="{7925F9DF-7A90-4785-A049-D3DBF4A6F2F3}" dt="2024-12-16T20:40:37.161" v="3527" actId="12789"/>
          <ac:picMkLst>
            <pc:docMk/>
            <pc:sldMk cId="3728480186" sldId="309"/>
            <ac:picMk id="21" creationId="{EC293E65-5CBD-74E6-B275-28BAC51BFD5B}"/>
          </ac:picMkLst>
        </pc:picChg>
      </pc:sldChg>
      <pc:sldChg chg="modSp del mod">
        <pc:chgData name="Konstantine Machavariani" userId="b8f4f6fc-68d4-4eaf-bd4a-53695c459d88" providerId="ADAL" clId="{7925F9DF-7A90-4785-A049-D3DBF4A6F2F3}" dt="2024-12-16T07:29:46.813" v="174" actId="47"/>
        <pc:sldMkLst>
          <pc:docMk/>
          <pc:sldMk cId="3284551088" sldId="310"/>
        </pc:sldMkLst>
      </pc:sldChg>
      <pc:sldChg chg="addSp delSp modSp mod modTransition">
        <pc:chgData name="Konstantine Machavariani" userId="b8f4f6fc-68d4-4eaf-bd4a-53695c459d88" providerId="ADAL" clId="{7925F9DF-7A90-4785-A049-D3DBF4A6F2F3}" dt="2024-12-16T22:44:52.755" v="5752" actId="113"/>
        <pc:sldMkLst>
          <pc:docMk/>
          <pc:sldMk cId="1726994115" sldId="311"/>
        </pc:sldMkLst>
        <pc:spChg chg="add del mod ord">
          <ac:chgData name="Konstantine Machavariani" userId="b8f4f6fc-68d4-4eaf-bd4a-53695c459d88" providerId="ADAL" clId="{7925F9DF-7A90-4785-A049-D3DBF4A6F2F3}" dt="2024-12-16T19:05:38.518" v="2457" actId="207"/>
          <ac:spMkLst>
            <pc:docMk/>
            <pc:sldMk cId="1726994115" sldId="311"/>
            <ac:spMk id="2" creationId="{BE6B81ED-2303-8BC9-06CF-5667133259A4}"/>
          </ac:spMkLst>
        </pc:spChg>
        <pc:spChg chg="mod">
          <ac:chgData name="Konstantine Machavariani" userId="b8f4f6fc-68d4-4eaf-bd4a-53695c459d88" providerId="ADAL" clId="{7925F9DF-7A90-4785-A049-D3DBF4A6F2F3}" dt="2024-12-16T15:26:45.675" v="1115" actId="14100"/>
          <ac:spMkLst>
            <pc:docMk/>
            <pc:sldMk cId="1726994115" sldId="311"/>
            <ac:spMk id="9" creationId="{0D9AFDBC-39AB-C72C-CB2B-EE1BFBFD3E8A}"/>
          </ac:spMkLst>
        </pc:spChg>
        <pc:spChg chg="mod">
          <ac:chgData name="Konstantine Machavariani" userId="b8f4f6fc-68d4-4eaf-bd4a-53695c459d88" providerId="ADAL" clId="{7925F9DF-7A90-4785-A049-D3DBF4A6F2F3}" dt="2024-12-16T22:44:52.755" v="5752" actId="113"/>
          <ac:spMkLst>
            <pc:docMk/>
            <pc:sldMk cId="1726994115" sldId="311"/>
            <ac:spMk id="12" creationId="{6FCE5954-FBF6-AE78-2C40-3FA789738E5A}"/>
          </ac:spMkLst>
        </pc:spChg>
        <pc:spChg chg="mod">
          <ac:chgData name="Konstantine Machavariani" userId="b8f4f6fc-68d4-4eaf-bd4a-53695c459d88" providerId="ADAL" clId="{7925F9DF-7A90-4785-A049-D3DBF4A6F2F3}" dt="2024-12-16T20:40:59.799" v="3535" actId="207"/>
          <ac:spMkLst>
            <pc:docMk/>
            <pc:sldMk cId="1726994115" sldId="311"/>
            <ac:spMk id="16" creationId="{8FE64E65-8B87-88A2-8DE2-FF73C9251547}"/>
          </ac:spMkLst>
        </pc:spChg>
        <pc:picChg chg="mod">
          <ac:chgData name="Konstantine Machavariani" userId="b8f4f6fc-68d4-4eaf-bd4a-53695c459d88" providerId="ADAL" clId="{7925F9DF-7A90-4785-A049-D3DBF4A6F2F3}" dt="2024-12-16T07:28:14.903" v="56" actId="1076"/>
          <ac:picMkLst>
            <pc:docMk/>
            <pc:sldMk cId="1726994115" sldId="311"/>
            <ac:picMk id="13" creationId="{156B9741-2C25-1F4F-98A3-BD9508407CAC}"/>
          </ac:picMkLst>
        </pc:picChg>
      </pc:sldChg>
      <pc:sldChg chg="addSp delSp modSp add del mod">
        <pc:chgData name="Konstantine Machavariani" userId="b8f4f6fc-68d4-4eaf-bd4a-53695c459d88" providerId="ADAL" clId="{7925F9DF-7A90-4785-A049-D3DBF4A6F2F3}" dt="2024-12-16T07:31:12.985" v="192" actId="47"/>
        <pc:sldMkLst>
          <pc:docMk/>
          <pc:sldMk cId="1733472856" sldId="312"/>
        </pc:sldMkLst>
      </pc:sldChg>
      <pc:sldChg chg="addSp delSp modSp add mod ord modTransition setBg">
        <pc:chgData name="Konstantine Machavariani" userId="b8f4f6fc-68d4-4eaf-bd4a-53695c459d88" providerId="ADAL" clId="{7925F9DF-7A90-4785-A049-D3DBF4A6F2F3}" dt="2024-12-16T22:42:42.063" v="5729"/>
        <pc:sldMkLst>
          <pc:docMk/>
          <pc:sldMk cId="3981728061" sldId="312"/>
        </pc:sldMkLst>
        <pc:spChg chg="add mod">
          <ac:chgData name="Konstantine Machavariani" userId="b8f4f6fc-68d4-4eaf-bd4a-53695c459d88" providerId="ADAL" clId="{7925F9DF-7A90-4785-A049-D3DBF4A6F2F3}" dt="2024-12-16T20:45:51.052" v="3731" actId="1076"/>
          <ac:spMkLst>
            <pc:docMk/>
            <pc:sldMk cId="3981728061" sldId="312"/>
            <ac:spMk id="2" creationId="{2D793AF1-57C4-9DA6-FDC1-EC689D700913}"/>
          </ac:spMkLst>
        </pc:spChg>
        <pc:spChg chg="add mod">
          <ac:chgData name="Konstantine Machavariani" userId="b8f4f6fc-68d4-4eaf-bd4a-53695c459d88" providerId="ADAL" clId="{7925F9DF-7A90-4785-A049-D3DBF4A6F2F3}" dt="2024-12-16T15:26:58.149" v="1118" actId="2711"/>
          <ac:spMkLst>
            <pc:docMk/>
            <pc:sldMk cId="3981728061" sldId="312"/>
            <ac:spMk id="8" creationId="{693BFD3E-7140-62EE-18F6-86B78D5C294B}"/>
          </ac:spMkLst>
        </pc:spChg>
        <pc:spChg chg="add mod">
          <ac:chgData name="Konstantine Machavariani" userId="b8f4f6fc-68d4-4eaf-bd4a-53695c459d88" providerId="ADAL" clId="{7925F9DF-7A90-4785-A049-D3DBF4A6F2F3}" dt="2024-12-16T09:57:59.944" v="260" actId="2085"/>
          <ac:spMkLst>
            <pc:docMk/>
            <pc:sldMk cId="3981728061" sldId="312"/>
            <ac:spMk id="12" creationId="{BFBDB02E-46DE-FD0A-5F4D-72B654B20D4E}"/>
          </ac:spMkLst>
        </pc:spChg>
        <pc:spChg chg="add mod">
          <ac:chgData name="Konstantine Machavariani" userId="b8f4f6fc-68d4-4eaf-bd4a-53695c459d88" providerId="ADAL" clId="{7925F9DF-7A90-4785-A049-D3DBF4A6F2F3}" dt="2024-12-16T10:00:17.373" v="371" actId="164"/>
          <ac:spMkLst>
            <pc:docMk/>
            <pc:sldMk cId="3981728061" sldId="312"/>
            <ac:spMk id="13" creationId="{4CD803A2-D02B-431A-F068-30C9976AF2C8}"/>
          </ac:spMkLst>
        </pc:spChg>
        <pc:spChg chg="add">
          <ac:chgData name="Konstantine Machavariani" userId="b8f4f6fc-68d4-4eaf-bd4a-53695c459d88" providerId="ADAL" clId="{7925F9DF-7A90-4785-A049-D3DBF4A6F2F3}" dt="2024-12-16T09:57:20.597" v="256" actId="26606"/>
          <ac:spMkLst>
            <pc:docMk/>
            <pc:sldMk cId="3981728061" sldId="312"/>
            <ac:spMk id="14" creationId="{5DCB5928-DC7D-4612-9922-441966E15627}"/>
          </ac:spMkLst>
        </pc:spChg>
        <pc:spChg chg="add mod ord">
          <ac:chgData name="Konstantine Machavariani" userId="b8f4f6fc-68d4-4eaf-bd4a-53695c459d88" providerId="ADAL" clId="{7925F9DF-7A90-4785-A049-D3DBF4A6F2F3}" dt="2024-12-16T10:00:17.373" v="371" actId="164"/>
          <ac:spMkLst>
            <pc:docMk/>
            <pc:sldMk cId="3981728061" sldId="312"/>
            <ac:spMk id="15" creationId="{54F43D8A-7D2B-CEFE-0B96-5B4BDB2791D9}"/>
          </ac:spMkLst>
        </pc:spChg>
        <pc:spChg chg="add">
          <ac:chgData name="Konstantine Machavariani" userId="b8f4f6fc-68d4-4eaf-bd4a-53695c459d88" providerId="ADAL" clId="{7925F9DF-7A90-4785-A049-D3DBF4A6F2F3}" dt="2024-12-16T09:57:20.597" v="256" actId="26606"/>
          <ac:spMkLst>
            <pc:docMk/>
            <pc:sldMk cId="3981728061" sldId="312"/>
            <ac:spMk id="16" creationId="{682C1161-1736-45EC-99B7-33F3CAE9D517}"/>
          </ac:spMkLst>
        </pc:spChg>
        <pc:spChg chg="add">
          <ac:chgData name="Konstantine Machavariani" userId="b8f4f6fc-68d4-4eaf-bd4a-53695c459d88" providerId="ADAL" clId="{7925F9DF-7A90-4785-A049-D3DBF4A6F2F3}" dt="2024-12-16T09:57:20.597" v="256" actId="26606"/>
          <ac:spMkLst>
            <pc:docMk/>
            <pc:sldMk cId="3981728061" sldId="312"/>
            <ac:spMk id="18" creationId="{84D4DDB8-B68F-45B0-9F62-C4279996F672}"/>
          </ac:spMkLst>
        </pc:spChg>
        <pc:spChg chg="add">
          <ac:chgData name="Konstantine Machavariani" userId="b8f4f6fc-68d4-4eaf-bd4a-53695c459d88" providerId="ADAL" clId="{7925F9DF-7A90-4785-A049-D3DBF4A6F2F3}" dt="2024-12-16T09:57:20.597" v="256" actId="26606"/>
          <ac:spMkLst>
            <pc:docMk/>
            <pc:sldMk cId="3981728061" sldId="312"/>
            <ac:spMk id="20" creationId="{AF2F604E-43BE-4DC3-B983-E071523364F8}"/>
          </ac:spMkLst>
        </pc:spChg>
        <pc:spChg chg="add">
          <ac:chgData name="Konstantine Machavariani" userId="b8f4f6fc-68d4-4eaf-bd4a-53695c459d88" providerId="ADAL" clId="{7925F9DF-7A90-4785-A049-D3DBF4A6F2F3}" dt="2024-12-16T09:57:20.597" v="256" actId="26606"/>
          <ac:spMkLst>
            <pc:docMk/>
            <pc:sldMk cId="3981728061" sldId="312"/>
            <ac:spMk id="22" creationId="{08C9B587-E65E-4B52-B37C-ABEBB6E87928}"/>
          </ac:spMkLst>
        </pc:spChg>
        <pc:grpChg chg="add mod">
          <ac:chgData name="Konstantine Machavariani" userId="b8f4f6fc-68d4-4eaf-bd4a-53695c459d88" providerId="ADAL" clId="{7925F9DF-7A90-4785-A049-D3DBF4A6F2F3}" dt="2024-12-16T10:00:17.373" v="371" actId="164"/>
          <ac:grpSpMkLst>
            <pc:docMk/>
            <pc:sldMk cId="3981728061" sldId="312"/>
            <ac:grpSpMk id="17" creationId="{0DE7A748-2683-E263-0332-B685F6AC6C5A}"/>
          </ac:grpSpMkLst>
        </pc:grpChg>
        <pc:picChg chg="add mod">
          <ac:chgData name="Konstantine Machavariani" userId="b8f4f6fc-68d4-4eaf-bd4a-53695c459d88" providerId="ADAL" clId="{7925F9DF-7A90-4785-A049-D3DBF4A6F2F3}" dt="2024-12-16T09:57:20.597" v="256" actId="26606"/>
          <ac:picMkLst>
            <pc:docMk/>
            <pc:sldMk cId="3981728061" sldId="312"/>
            <ac:picMk id="9" creationId="{A174E167-E1A7-5670-5A52-6B1D0A59FC44}"/>
          </ac:picMkLst>
        </pc:picChg>
      </pc:sldChg>
      <pc:sldChg chg="addSp delSp modSp add mod ord modTransition setBg">
        <pc:chgData name="Konstantine Machavariani" userId="b8f4f6fc-68d4-4eaf-bd4a-53695c459d88" providerId="ADAL" clId="{7925F9DF-7A90-4785-A049-D3DBF4A6F2F3}" dt="2024-12-16T22:42:42.063" v="5729"/>
        <pc:sldMkLst>
          <pc:docMk/>
          <pc:sldMk cId="3439788761" sldId="313"/>
        </pc:sldMkLst>
        <pc:spChg chg="add mod">
          <ac:chgData name="Konstantine Machavariani" userId="b8f4f6fc-68d4-4eaf-bd4a-53695c459d88" providerId="ADAL" clId="{7925F9DF-7A90-4785-A049-D3DBF4A6F2F3}" dt="2024-12-16T20:57:23.412" v="3886" actId="20577"/>
          <ac:spMkLst>
            <pc:docMk/>
            <pc:sldMk cId="3439788761" sldId="313"/>
            <ac:spMk id="3" creationId="{9A60A13D-B6AE-DFD4-0BDF-484A97F40051}"/>
          </ac:spMkLst>
        </pc:spChg>
        <pc:spChg chg="mod">
          <ac:chgData name="Konstantine Machavariani" userId="b8f4f6fc-68d4-4eaf-bd4a-53695c459d88" providerId="ADAL" clId="{7925F9DF-7A90-4785-A049-D3DBF4A6F2F3}" dt="2024-12-16T15:27:57.915" v="1122" actId="2711"/>
          <ac:spMkLst>
            <pc:docMk/>
            <pc:sldMk cId="3439788761" sldId="313"/>
            <ac:spMk id="8" creationId="{5345530E-5D05-C198-44B9-82030186E772}"/>
          </ac:spMkLst>
        </pc:spChg>
        <pc:grpChg chg="mod ord">
          <ac:chgData name="Konstantine Machavariani" userId="b8f4f6fc-68d4-4eaf-bd4a-53695c459d88" providerId="ADAL" clId="{7925F9DF-7A90-4785-A049-D3DBF4A6F2F3}" dt="2024-12-16T10:01:27.796" v="418" actId="14100"/>
          <ac:grpSpMkLst>
            <pc:docMk/>
            <pc:sldMk cId="3439788761" sldId="313"/>
            <ac:grpSpMk id="17" creationId="{60245801-9FD0-059C-62F2-D87AB3D8F4CC}"/>
          </ac:grpSpMkLst>
        </pc:grpChg>
        <pc:picChg chg="add mod">
          <ac:chgData name="Konstantine Machavariani" userId="b8f4f6fc-68d4-4eaf-bd4a-53695c459d88" providerId="ADAL" clId="{7925F9DF-7A90-4785-A049-D3DBF4A6F2F3}" dt="2024-12-16T10:01:07.509" v="413" actId="1076"/>
          <ac:picMkLst>
            <pc:docMk/>
            <pc:sldMk cId="3439788761" sldId="313"/>
            <ac:picMk id="2" creationId="{035B4684-72C2-12EE-5191-7687A2948344}"/>
          </ac:picMkLst>
        </pc:picChg>
      </pc:sldChg>
      <pc:sldChg chg="addSp delSp modSp add mod ord modTransition setBg">
        <pc:chgData name="Konstantine Machavariani" userId="b8f4f6fc-68d4-4eaf-bd4a-53695c459d88" providerId="ADAL" clId="{7925F9DF-7A90-4785-A049-D3DBF4A6F2F3}" dt="2024-12-16T22:42:42.063" v="5729"/>
        <pc:sldMkLst>
          <pc:docMk/>
          <pc:sldMk cId="146042059" sldId="314"/>
        </pc:sldMkLst>
        <pc:spChg chg="add mod">
          <ac:chgData name="Konstantine Machavariani" userId="b8f4f6fc-68d4-4eaf-bd4a-53695c459d88" providerId="ADAL" clId="{7925F9DF-7A90-4785-A049-D3DBF4A6F2F3}" dt="2024-12-16T20:58:44.031" v="3909" actId="20577"/>
          <ac:spMkLst>
            <pc:docMk/>
            <pc:sldMk cId="146042059" sldId="314"/>
            <ac:spMk id="2" creationId="{DFD54776-B55E-9D3D-634E-86799F481EDD}"/>
          </ac:spMkLst>
        </pc:spChg>
        <pc:spChg chg="mod">
          <ac:chgData name="Konstantine Machavariani" userId="b8f4f6fc-68d4-4eaf-bd4a-53695c459d88" providerId="ADAL" clId="{7925F9DF-7A90-4785-A049-D3DBF4A6F2F3}" dt="2024-12-16T10:03:36.211" v="516"/>
          <ac:spMkLst>
            <pc:docMk/>
            <pc:sldMk cId="146042059" sldId="314"/>
            <ac:spMk id="6" creationId="{B7E456E9-9987-D085-EAE2-8A4AC6E45E86}"/>
          </ac:spMkLst>
        </pc:spChg>
        <pc:spChg chg="mod">
          <ac:chgData name="Konstantine Machavariani" userId="b8f4f6fc-68d4-4eaf-bd4a-53695c459d88" providerId="ADAL" clId="{7925F9DF-7A90-4785-A049-D3DBF4A6F2F3}" dt="2024-12-16T10:03:36.211" v="516"/>
          <ac:spMkLst>
            <pc:docMk/>
            <pc:sldMk cId="146042059" sldId="314"/>
            <ac:spMk id="7" creationId="{D5FBC5F1-E291-6D0D-704E-A4897186202E}"/>
          </ac:spMkLst>
        </pc:spChg>
        <pc:spChg chg="mod">
          <ac:chgData name="Konstantine Machavariani" userId="b8f4f6fc-68d4-4eaf-bd4a-53695c459d88" providerId="ADAL" clId="{7925F9DF-7A90-4785-A049-D3DBF4A6F2F3}" dt="2024-12-16T15:29:02.095" v="1133" actId="2711"/>
          <ac:spMkLst>
            <pc:docMk/>
            <pc:sldMk cId="146042059" sldId="314"/>
            <ac:spMk id="8" creationId="{32BAD771-BC90-E090-C58A-1F53022770E6}"/>
          </ac:spMkLst>
        </pc:spChg>
        <pc:grpChg chg="add mod">
          <ac:chgData name="Konstantine Machavariani" userId="b8f4f6fc-68d4-4eaf-bd4a-53695c459d88" providerId="ADAL" clId="{7925F9DF-7A90-4785-A049-D3DBF4A6F2F3}" dt="2024-12-16T10:03:40.216" v="519" actId="1076"/>
          <ac:grpSpMkLst>
            <pc:docMk/>
            <pc:sldMk cId="146042059" sldId="314"/>
            <ac:grpSpMk id="5" creationId="{8AE55AB9-8C4A-95F2-9CCA-00FBC1D83F4D}"/>
          </ac:grpSpMkLst>
        </pc:grpChg>
        <pc:picChg chg="add mod ord">
          <ac:chgData name="Konstantine Machavariani" userId="b8f4f6fc-68d4-4eaf-bd4a-53695c459d88" providerId="ADAL" clId="{7925F9DF-7A90-4785-A049-D3DBF4A6F2F3}" dt="2024-12-16T10:03:26.174" v="514" actId="1076"/>
          <ac:picMkLst>
            <pc:docMk/>
            <pc:sldMk cId="146042059" sldId="314"/>
            <ac:picMk id="3" creationId="{88AE541A-F5C0-0F43-49EF-D80F0DBAA0B4}"/>
          </ac:picMkLst>
        </pc:picChg>
      </pc:sldChg>
      <pc:sldChg chg="addSp delSp modSp add del mod">
        <pc:chgData name="Konstantine Machavariani" userId="b8f4f6fc-68d4-4eaf-bd4a-53695c459d88" providerId="ADAL" clId="{7925F9DF-7A90-4785-A049-D3DBF4A6F2F3}" dt="2024-12-16T18:32:40.257" v="2278" actId="47"/>
        <pc:sldMkLst>
          <pc:docMk/>
          <pc:sldMk cId="321007282" sldId="315"/>
        </pc:sldMkLst>
      </pc:sldChg>
      <pc:sldChg chg="addSp delSp modSp add del mod">
        <pc:chgData name="Konstantine Machavariani" userId="b8f4f6fc-68d4-4eaf-bd4a-53695c459d88" providerId="ADAL" clId="{7925F9DF-7A90-4785-A049-D3DBF4A6F2F3}" dt="2024-12-16T18:33:20.801" v="2290" actId="47"/>
        <pc:sldMkLst>
          <pc:docMk/>
          <pc:sldMk cId="4084920536" sldId="316"/>
        </pc:sldMkLst>
      </pc:sldChg>
      <pc:sldChg chg="delSp modSp add del mod">
        <pc:chgData name="Konstantine Machavariani" userId="b8f4f6fc-68d4-4eaf-bd4a-53695c459d88" providerId="ADAL" clId="{7925F9DF-7A90-4785-A049-D3DBF4A6F2F3}" dt="2024-12-16T16:55:37.714" v="2054" actId="47"/>
        <pc:sldMkLst>
          <pc:docMk/>
          <pc:sldMk cId="2433187191" sldId="317"/>
        </pc:sldMkLst>
      </pc:sldChg>
      <pc:sldChg chg="addSp delSp modSp add del mod">
        <pc:chgData name="Konstantine Machavariani" userId="b8f4f6fc-68d4-4eaf-bd4a-53695c459d88" providerId="ADAL" clId="{7925F9DF-7A90-4785-A049-D3DBF4A6F2F3}" dt="2024-12-16T17:08:37.693" v="2161" actId="47"/>
        <pc:sldMkLst>
          <pc:docMk/>
          <pc:sldMk cId="755452067" sldId="318"/>
        </pc:sldMkLst>
      </pc:sldChg>
      <pc:sldChg chg="addSp delSp modSp add del mod">
        <pc:chgData name="Konstantine Machavariani" userId="b8f4f6fc-68d4-4eaf-bd4a-53695c459d88" providerId="ADAL" clId="{7925F9DF-7A90-4785-A049-D3DBF4A6F2F3}" dt="2024-12-16T17:14:19.496" v="2186" actId="47"/>
        <pc:sldMkLst>
          <pc:docMk/>
          <pc:sldMk cId="4204744093" sldId="319"/>
        </pc:sldMkLst>
      </pc:sldChg>
      <pc:sldChg chg="addSp delSp modSp add mod modTransition setBg">
        <pc:chgData name="Konstantine Machavariani" userId="b8f4f6fc-68d4-4eaf-bd4a-53695c459d88" providerId="ADAL" clId="{7925F9DF-7A90-4785-A049-D3DBF4A6F2F3}" dt="2024-12-16T22:42:42.063" v="5729"/>
        <pc:sldMkLst>
          <pc:docMk/>
          <pc:sldMk cId="504735846" sldId="320"/>
        </pc:sldMkLst>
        <pc:spChg chg="mod">
          <ac:chgData name="Konstantine Machavariani" userId="b8f4f6fc-68d4-4eaf-bd4a-53695c459d88" providerId="ADAL" clId="{7925F9DF-7A90-4785-A049-D3DBF4A6F2F3}" dt="2024-12-16T18:31:15.571" v="2274" actId="2711"/>
          <ac:spMkLst>
            <pc:docMk/>
            <pc:sldMk cId="504735846" sldId="320"/>
            <ac:spMk id="2" creationId="{AA90B069-9EE6-02F7-78D0-01FD1EA7C0E0}"/>
          </ac:spMkLst>
        </pc:spChg>
        <pc:picChg chg="add mod">
          <ac:chgData name="Konstantine Machavariani" userId="b8f4f6fc-68d4-4eaf-bd4a-53695c459d88" providerId="ADAL" clId="{7925F9DF-7A90-4785-A049-D3DBF4A6F2F3}" dt="2024-12-16T21:45:03.131" v="4501" actId="14861"/>
          <ac:picMkLst>
            <pc:docMk/>
            <pc:sldMk cId="504735846" sldId="320"/>
            <ac:picMk id="4" creationId="{996F2BE4-8981-C67B-ECD5-82139BD44677}"/>
          </ac:picMkLst>
        </pc:picChg>
      </pc:sldChg>
      <pc:sldChg chg="addSp delSp modSp add mod modTransition setBg">
        <pc:chgData name="Konstantine Machavariani" userId="b8f4f6fc-68d4-4eaf-bd4a-53695c459d88" providerId="ADAL" clId="{7925F9DF-7A90-4785-A049-D3DBF4A6F2F3}" dt="2024-12-16T22:42:42.063" v="5729"/>
        <pc:sldMkLst>
          <pc:docMk/>
          <pc:sldMk cId="1482600298" sldId="321"/>
        </pc:sldMkLst>
        <pc:spChg chg="add mod">
          <ac:chgData name="Konstantine Machavariani" userId="b8f4f6fc-68d4-4eaf-bd4a-53695c459d88" providerId="ADAL" clId="{7925F9DF-7A90-4785-A049-D3DBF4A6F2F3}" dt="2024-12-16T22:41:32.881" v="5718" actId="1076"/>
          <ac:spMkLst>
            <pc:docMk/>
            <pc:sldMk cId="1482600298" sldId="321"/>
            <ac:spMk id="6" creationId="{212B462B-F17D-9122-B0A4-282DF7E3EB9C}"/>
          </ac:spMkLst>
        </pc:spChg>
        <pc:spChg chg="mod">
          <ac:chgData name="Konstantine Machavariani" userId="b8f4f6fc-68d4-4eaf-bd4a-53695c459d88" providerId="ADAL" clId="{7925F9DF-7A90-4785-A049-D3DBF4A6F2F3}" dt="2024-12-16T22:41:37.157" v="5720" actId="1076"/>
          <ac:spMkLst>
            <pc:docMk/>
            <pc:sldMk cId="1482600298" sldId="321"/>
            <ac:spMk id="9" creationId="{0B5BC83D-1134-8CCC-75BA-B850F1E57A02}"/>
          </ac:spMkLst>
        </pc:spChg>
        <pc:spChg chg="mod">
          <ac:chgData name="Konstantine Machavariani" userId="b8f4f6fc-68d4-4eaf-bd4a-53695c459d88" providerId="ADAL" clId="{7925F9DF-7A90-4785-A049-D3DBF4A6F2F3}" dt="2024-12-16T22:41:19.838" v="5711"/>
          <ac:spMkLst>
            <pc:docMk/>
            <pc:sldMk cId="1482600298" sldId="321"/>
            <ac:spMk id="10" creationId="{9476003C-D2FE-21BF-B5E1-F79FF5D3851F}"/>
          </ac:spMkLst>
        </pc:spChg>
        <pc:spChg chg="mod">
          <ac:chgData name="Konstantine Machavariani" userId="b8f4f6fc-68d4-4eaf-bd4a-53695c459d88" providerId="ADAL" clId="{7925F9DF-7A90-4785-A049-D3DBF4A6F2F3}" dt="2024-12-16T22:41:19.838" v="5711"/>
          <ac:spMkLst>
            <pc:docMk/>
            <pc:sldMk cId="1482600298" sldId="321"/>
            <ac:spMk id="11" creationId="{F0C5E1CF-B0D0-6A68-BE5B-52488D55090D}"/>
          </ac:spMkLst>
        </pc:spChg>
        <pc:spChg chg="mod">
          <ac:chgData name="Konstantine Machavariani" userId="b8f4f6fc-68d4-4eaf-bd4a-53695c459d88" providerId="ADAL" clId="{7925F9DF-7A90-4785-A049-D3DBF4A6F2F3}" dt="2024-12-16T22:41:19.838" v="5711"/>
          <ac:spMkLst>
            <pc:docMk/>
            <pc:sldMk cId="1482600298" sldId="321"/>
            <ac:spMk id="12" creationId="{E10B9620-C5F3-FAD1-0B63-CBB55255A230}"/>
          </ac:spMkLst>
        </pc:spChg>
        <pc:spChg chg="add mod">
          <ac:chgData name="Konstantine Machavariani" userId="b8f4f6fc-68d4-4eaf-bd4a-53695c459d88" providerId="ADAL" clId="{7925F9DF-7A90-4785-A049-D3DBF4A6F2F3}" dt="2024-12-16T22:41:51.484" v="5722" actId="1076"/>
          <ac:spMkLst>
            <pc:docMk/>
            <pc:sldMk cId="1482600298" sldId="321"/>
            <ac:spMk id="13" creationId="{0E7243AA-DD08-7C7E-07AB-EDE984556A3A}"/>
          </ac:spMkLst>
        </pc:spChg>
        <pc:grpChg chg="add mod">
          <ac:chgData name="Konstantine Machavariani" userId="b8f4f6fc-68d4-4eaf-bd4a-53695c459d88" providerId="ADAL" clId="{7925F9DF-7A90-4785-A049-D3DBF4A6F2F3}" dt="2024-12-16T22:41:35.465" v="5719" actId="1076"/>
          <ac:grpSpMkLst>
            <pc:docMk/>
            <pc:sldMk cId="1482600298" sldId="321"/>
            <ac:grpSpMk id="7" creationId="{4069DE02-30A4-4F95-D764-FD0F9F7DB6A3}"/>
          </ac:grpSpMkLst>
        </pc:grpChg>
        <pc:grpChg chg="mod">
          <ac:chgData name="Konstantine Machavariani" userId="b8f4f6fc-68d4-4eaf-bd4a-53695c459d88" providerId="ADAL" clId="{7925F9DF-7A90-4785-A049-D3DBF4A6F2F3}" dt="2024-12-16T22:41:19.838" v="5711"/>
          <ac:grpSpMkLst>
            <pc:docMk/>
            <pc:sldMk cId="1482600298" sldId="321"/>
            <ac:grpSpMk id="8" creationId="{15916AB0-29D8-B47A-EC26-4CB9BC956BF3}"/>
          </ac:grpSpMkLst>
        </pc:grpChg>
        <pc:graphicFrameChg chg="add mod">
          <ac:chgData name="Konstantine Machavariani" userId="b8f4f6fc-68d4-4eaf-bd4a-53695c459d88" providerId="ADAL" clId="{7925F9DF-7A90-4785-A049-D3DBF4A6F2F3}" dt="2024-12-16T21:02:27.087" v="3936"/>
          <ac:graphicFrameMkLst>
            <pc:docMk/>
            <pc:sldMk cId="1482600298" sldId="321"/>
            <ac:graphicFrameMk id="3" creationId="{9B3E48C1-D222-C35E-D43F-9665DB6BBADE}"/>
          </ac:graphicFrameMkLst>
        </pc:graphicFrameChg>
      </pc:sldChg>
      <pc:sldChg chg="addSp delSp modSp add mod modTransition setBg modNotesTx">
        <pc:chgData name="Konstantine Machavariani" userId="b8f4f6fc-68d4-4eaf-bd4a-53695c459d88" providerId="ADAL" clId="{7925F9DF-7A90-4785-A049-D3DBF4A6F2F3}" dt="2024-12-16T22:42:42.063" v="5729"/>
        <pc:sldMkLst>
          <pc:docMk/>
          <pc:sldMk cId="3765543720" sldId="322"/>
        </pc:sldMkLst>
        <pc:spChg chg="mod">
          <ac:chgData name="Konstantine Machavariani" userId="b8f4f6fc-68d4-4eaf-bd4a-53695c459d88" providerId="ADAL" clId="{7925F9DF-7A90-4785-A049-D3DBF4A6F2F3}" dt="2024-12-16T16:11:13.145" v="1581" actId="1076"/>
          <ac:spMkLst>
            <pc:docMk/>
            <pc:sldMk cId="3765543720" sldId="322"/>
            <ac:spMk id="2" creationId="{085EF7EA-937C-A421-FEF6-E2651A771BAC}"/>
          </ac:spMkLst>
        </pc:spChg>
        <pc:spChg chg="add del mod ord">
          <ac:chgData name="Konstantine Machavariani" userId="b8f4f6fc-68d4-4eaf-bd4a-53695c459d88" providerId="ADAL" clId="{7925F9DF-7A90-4785-A049-D3DBF4A6F2F3}" dt="2024-12-16T16:15:28.514" v="1599" actId="1076"/>
          <ac:spMkLst>
            <pc:docMk/>
            <pc:sldMk cId="3765543720" sldId="322"/>
            <ac:spMk id="4" creationId="{6CDEE178-A193-63C3-A266-CF352068E254}"/>
          </ac:spMkLst>
        </pc:spChg>
        <pc:spChg chg="mod">
          <ac:chgData name="Konstantine Machavariani" userId="b8f4f6fc-68d4-4eaf-bd4a-53695c459d88" providerId="ADAL" clId="{7925F9DF-7A90-4785-A049-D3DBF4A6F2F3}" dt="2024-12-16T16:11:13.145" v="1581" actId="1076"/>
          <ac:spMkLst>
            <pc:docMk/>
            <pc:sldMk cId="3765543720" sldId="322"/>
            <ac:spMk id="5" creationId="{B49BE491-F7E3-0C3B-40A9-31146125ECA4}"/>
          </ac:spMkLst>
        </pc:spChg>
        <pc:spChg chg="mod">
          <ac:chgData name="Konstantine Machavariani" userId="b8f4f6fc-68d4-4eaf-bd4a-53695c459d88" providerId="ADAL" clId="{7925F9DF-7A90-4785-A049-D3DBF4A6F2F3}" dt="2024-12-16T16:11:00.575" v="1576"/>
          <ac:spMkLst>
            <pc:docMk/>
            <pc:sldMk cId="3765543720" sldId="322"/>
            <ac:spMk id="8" creationId="{B71C78B3-3CB9-F2C3-1943-AD8349BC9778}"/>
          </ac:spMkLst>
        </pc:spChg>
        <pc:spChg chg="mod">
          <ac:chgData name="Konstantine Machavariani" userId="b8f4f6fc-68d4-4eaf-bd4a-53695c459d88" providerId="ADAL" clId="{7925F9DF-7A90-4785-A049-D3DBF4A6F2F3}" dt="2024-12-16T16:11:00.575" v="1576"/>
          <ac:spMkLst>
            <pc:docMk/>
            <pc:sldMk cId="3765543720" sldId="322"/>
            <ac:spMk id="9" creationId="{0093A6A8-502D-705A-1F53-51E6DC8DA1BF}"/>
          </ac:spMkLst>
        </pc:spChg>
        <pc:spChg chg="mod">
          <ac:chgData name="Konstantine Machavariani" userId="b8f4f6fc-68d4-4eaf-bd4a-53695c459d88" providerId="ADAL" clId="{7925F9DF-7A90-4785-A049-D3DBF4A6F2F3}" dt="2024-12-16T16:11:00.575" v="1576"/>
          <ac:spMkLst>
            <pc:docMk/>
            <pc:sldMk cId="3765543720" sldId="322"/>
            <ac:spMk id="10" creationId="{E52E67CD-9F38-F114-ECF1-5E09F902BA30}"/>
          </ac:spMkLst>
        </pc:spChg>
        <pc:spChg chg="mod">
          <ac:chgData name="Konstantine Machavariani" userId="b8f4f6fc-68d4-4eaf-bd4a-53695c459d88" providerId="ADAL" clId="{7925F9DF-7A90-4785-A049-D3DBF4A6F2F3}" dt="2024-12-16T16:11:00.575" v="1576"/>
          <ac:spMkLst>
            <pc:docMk/>
            <pc:sldMk cId="3765543720" sldId="322"/>
            <ac:spMk id="11" creationId="{C25B9822-55B7-B5E7-1F5F-7003A8F16C39}"/>
          </ac:spMkLst>
        </pc:spChg>
        <pc:spChg chg="add mod">
          <ac:chgData name="Konstantine Machavariani" userId="b8f4f6fc-68d4-4eaf-bd4a-53695c459d88" providerId="ADAL" clId="{7925F9DF-7A90-4785-A049-D3DBF4A6F2F3}" dt="2024-12-16T21:02:59.735" v="3937" actId="113"/>
          <ac:spMkLst>
            <pc:docMk/>
            <pc:sldMk cId="3765543720" sldId="322"/>
            <ac:spMk id="12" creationId="{F52D8CD4-6F11-4554-BDBB-087753FE1D8E}"/>
          </ac:spMkLst>
        </pc:spChg>
        <pc:grpChg chg="add mod ord">
          <ac:chgData name="Konstantine Machavariani" userId="b8f4f6fc-68d4-4eaf-bd4a-53695c459d88" providerId="ADAL" clId="{7925F9DF-7A90-4785-A049-D3DBF4A6F2F3}" dt="2024-12-16T16:11:07.794" v="1578" actId="171"/>
          <ac:grpSpMkLst>
            <pc:docMk/>
            <pc:sldMk cId="3765543720" sldId="322"/>
            <ac:grpSpMk id="6" creationId="{740A43ED-83E1-F896-B37D-9D52EF777585}"/>
          </ac:grpSpMkLst>
        </pc:grpChg>
        <pc:grpChg chg="mod">
          <ac:chgData name="Konstantine Machavariani" userId="b8f4f6fc-68d4-4eaf-bd4a-53695c459d88" providerId="ADAL" clId="{7925F9DF-7A90-4785-A049-D3DBF4A6F2F3}" dt="2024-12-16T16:11:00.575" v="1576"/>
          <ac:grpSpMkLst>
            <pc:docMk/>
            <pc:sldMk cId="3765543720" sldId="322"/>
            <ac:grpSpMk id="7" creationId="{42357B0C-6C83-4ADC-5782-F00E3F8B6287}"/>
          </ac:grpSpMkLst>
        </pc:grpChg>
      </pc:sldChg>
      <pc:sldChg chg="addSp delSp modSp add mod ord modTransition setBg modNotesTx">
        <pc:chgData name="Konstantine Machavariani" userId="b8f4f6fc-68d4-4eaf-bd4a-53695c459d88" providerId="ADAL" clId="{7925F9DF-7A90-4785-A049-D3DBF4A6F2F3}" dt="2024-12-16T22:42:42.063" v="5729"/>
        <pc:sldMkLst>
          <pc:docMk/>
          <pc:sldMk cId="168613817" sldId="323"/>
        </pc:sldMkLst>
        <pc:spChg chg="mod">
          <ac:chgData name="Konstantine Machavariani" userId="b8f4f6fc-68d4-4eaf-bd4a-53695c459d88" providerId="ADAL" clId="{7925F9DF-7A90-4785-A049-D3DBF4A6F2F3}" dt="2024-12-16T16:17:06.098" v="1620" actId="20577"/>
          <ac:spMkLst>
            <pc:docMk/>
            <pc:sldMk cId="168613817" sldId="323"/>
            <ac:spMk id="5" creationId="{84838723-CB94-FDCF-B96D-CC0A01B45888}"/>
          </ac:spMkLst>
        </pc:spChg>
        <pc:spChg chg="add mod">
          <ac:chgData name="Konstantine Machavariani" userId="b8f4f6fc-68d4-4eaf-bd4a-53695c459d88" providerId="ADAL" clId="{7925F9DF-7A90-4785-A049-D3DBF4A6F2F3}" dt="2024-12-16T22:42:06.919" v="5725" actId="1076"/>
          <ac:spMkLst>
            <pc:docMk/>
            <pc:sldMk cId="168613817" sldId="323"/>
            <ac:spMk id="9" creationId="{E485D9B6-11F6-0B6F-CC87-1D98775A237E}"/>
          </ac:spMkLst>
        </pc:spChg>
        <pc:spChg chg="mod">
          <ac:chgData name="Konstantine Machavariani" userId="b8f4f6fc-68d4-4eaf-bd4a-53695c459d88" providerId="ADAL" clId="{7925F9DF-7A90-4785-A049-D3DBF4A6F2F3}" dt="2024-12-16T22:42:04.933" v="5723"/>
          <ac:spMkLst>
            <pc:docMk/>
            <pc:sldMk cId="168613817" sldId="323"/>
            <ac:spMk id="12" creationId="{DFD2D1A0-01A6-C455-1D0A-6C0BCA6C4B02}"/>
          </ac:spMkLst>
        </pc:spChg>
        <pc:spChg chg="mod">
          <ac:chgData name="Konstantine Machavariani" userId="b8f4f6fc-68d4-4eaf-bd4a-53695c459d88" providerId="ADAL" clId="{7925F9DF-7A90-4785-A049-D3DBF4A6F2F3}" dt="2024-12-16T22:42:04.933" v="5723"/>
          <ac:spMkLst>
            <pc:docMk/>
            <pc:sldMk cId="168613817" sldId="323"/>
            <ac:spMk id="13" creationId="{1EF8E8C0-B547-6EE9-A6B0-E276EE831AEC}"/>
          </ac:spMkLst>
        </pc:spChg>
        <pc:spChg chg="mod">
          <ac:chgData name="Konstantine Machavariani" userId="b8f4f6fc-68d4-4eaf-bd4a-53695c459d88" providerId="ADAL" clId="{7925F9DF-7A90-4785-A049-D3DBF4A6F2F3}" dt="2024-12-16T22:42:04.933" v="5723"/>
          <ac:spMkLst>
            <pc:docMk/>
            <pc:sldMk cId="168613817" sldId="323"/>
            <ac:spMk id="14" creationId="{97CFF5B9-9AF9-0BC5-AD82-E5E286BC5A4D}"/>
          </ac:spMkLst>
        </pc:spChg>
        <pc:spChg chg="mod">
          <ac:chgData name="Konstantine Machavariani" userId="b8f4f6fc-68d4-4eaf-bd4a-53695c459d88" providerId="ADAL" clId="{7925F9DF-7A90-4785-A049-D3DBF4A6F2F3}" dt="2024-12-16T22:42:04.933" v="5723"/>
          <ac:spMkLst>
            <pc:docMk/>
            <pc:sldMk cId="168613817" sldId="323"/>
            <ac:spMk id="15" creationId="{AA4692FD-B099-D3D5-74D3-C9CAF138A64E}"/>
          </ac:spMkLst>
        </pc:spChg>
        <pc:spChg chg="add mod">
          <ac:chgData name="Konstantine Machavariani" userId="b8f4f6fc-68d4-4eaf-bd4a-53695c459d88" providerId="ADAL" clId="{7925F9DF-7A90-4785-A049-D3DBF4A6F2F3}" dt="2024-12-16T22:42:06.919" v="5725" actId="1076"/>
          <ac:spMkLst>
            <pc:docMk/>
            <pc:sldMk cId="168613817" sldId="323"/>
            <ac:spMk id="16" creationId="{5E76A8C5-2178-284B-2F0D-7C3499F57666}"/>
          </ac:spMkLst>
        </pc:spChg>
        <pc:grpChg chg="add mod">
          <ac:chgData name="Konstantine Machavariani" userId="b8f4f6fc-68d4-4eaf-bd4a-53695c459d88" providerId="ADAL" clId="{7925F9DF-7A90-4785-A049-D3DBF4A6F2F3}" dt="2024-12-16T22:42:16.163" v="5726" actId="1076"/>
          <ac:grpSpMkLst>
            <pc:docMk/>
            <pc:sldMk cId="168613817" sldId="323"/>
            <ac:grpSpMk id="10" creationId="{3E4A78BE-7DB0-5FBE-12B0-56A4A0D9D597}"/>
          </ac:grpSpMkLst>
        </pc:grpChg>
        <pc:grpChg chg="mod">
          <ac:chgData name="Konstantine Machavariani" userId="b8f4f6fc-68d4-4eaf-bd4a-53695c459d88" providerId="ADAL" clId="{7925F9DF-7A90-4785-A049-D3DBF4A6F2F3}" dt="2024-12-16T22:42:04.933" v="5723"/>
          <ac:grpSpMkLst>
            <pc:docMk/>
            <pc:sldMk cId="168613817" sldId="323"/>
            <ac:grpSpMk id="11" creationId="{95FAE843-93F2-6C4B-B314-C78B8CD8CFBE}"/>
          </ac:grpSpMkLst>
        </pc:grpChg>
        <pc:graphicFrameChg chg="add mod modGraphic">
          <ac:chgData name="Konstantine Machavariani" userId="b8f4f6fc-68d4-4eaf-bd4a-53695c459d88" providerId="ADAL" clId="{7925F9DF-7A90-4785-A049-D3DBF4A6F2F3}" dt="2024-12-16T16:29:24.899" v="1784" actId="1076"/>
          <ac:graphicFrameMkLst>
            <pc:docMk/>
            <pc:sldMk cId="168613817" sldId="323"/>
            <ac:graphicFrameMk id="3" creationId="{0A674394-1180-F80E-8A2F-618DB097C56D}"/>
          </ac:graphicFrameMkLst>
        </pc:graphicFrameChg>
        <pc:graphicFrameChg chg="add mod">
          <ac:chgData name="Konstantine Machavariani" userId="b8f4f6fc-68d4-4eaf-bd4a-53695c459d88" providerId="ADAL" clId="{7925F9DF-7A90-4785-A049-D3DBF4A6F2F3}" dt="2024-12-16T21:03:32.757" v="3938"/>
          <ac:graphicFrameMkLst>
            <pc:docMk/>
            <pc:sldMk cId="168613817" sldId="323"/>
            <ac:graphicFrameMk id="8" creationId="{0E071A9B-21CF-CC5F-3A0D-734BDE6EB03B}"/>
          </ac:graphicFrameMkLst>
        </pc:graphicFrameChg>
      </pc:sldChg>
      <pc:sldChg chg="addSp delSp modSp add mod ord modTransition setBg">
        <pc:chgData name="Konstantine Machavariani" userId="b8f4f6fc-68d4-4eaf-bd4a-53695c459d88" providerId="ADAL" clId="{7925F9DF-7A90-4785-A049-D3DBF4A6F2F3}" dt="2024-12-16T22:42:42.063" v="5729"/>
        <pc:sldMkLst>
          <pc:docMk/>
          <pc:sldMk cId="1184246842" sldId="324"/>
        </pc:sldMkLst>
        <pc:spChg chg="add mod">
          <ac:chgData name="Konstantine Machavariani" userId="b8f4f6fc-68d4-4eaf-bd4a-53695c459d88" providerId="ADAL" clId="{7925F9DF-7A90-4785-A049-D3DBF4A6F2F3}" dt="2024-12-16T16:30:56.324" v="1808" actId="1076"/>
          <ac:spMkLst>
            <pc:docMk/>
            <pc:sldMk cId="1184246842" sldId="324"/>
            <ac:spMk id="3" creationId="{AF985C40-E129-F1E7-4410-4FFA46FD9501}"/>
          </ac:spMkLst>
        </pc:spChg>
        <pc:spChg chg="mod">
          <ac:chgData name="Konstantine Machavariani" userId="b8f4f6fc-68d4-4eaf-bd4a-53695c459d88" providerId="ADAL" clId="{7925F9DF-7A90-4785-A049-D3DBF4A6F2F3}" dt="2024-12-16T21:04:12.295" v="3943" actId="27636"/>
          <ac:spMkLst>
            <pc:docMk/>
            <pc:sldMk cId="1184246842" sldId="324"/>
            <ac:spMk id="12" creationId="{ADB9A19F-2680-A7FD-DB06-25EBF52F4922}"/>
          </ac:spMkLst>
        </pc:spChg>
        <pc:spChg chg="add mod">
          <ac:chgData name="Konstantine Machavariani" userId="b8f4f6fc-68d4-4eaf-bd4a-53695c459d88" providerId="ADAL" clId="{7925F9DF-7A90-4785-A049-D3DBF4A6F2F3}" dt="2024-12-16T16:30:56.324" v="1808" actId="1076"/>
          <ac:spMkLst>
            <pc:docMk/>
            <pc:sldMk cId="1184246842" sldId="324"/>
            <ac:spMk id="13" creationId="{F3BC392E-EF6A-1246-0A5A-B319B18ECCD5}"/>
          </ac:spMkLst>
        </pc:spChg>
        <pc:grpChg chg="mod">
          <ac:chgData name="Konstantine Machavariani" userId="b8f4f6fc-68d4-4eaf-bd4a-53695c459d88" providerId="ADAL" clId="{7925F9DF-7A90-4785-A049-D3DBF4A6F2F3}" dt="2024-12-16T16:30:40.954" v="1803" actId="1076"/>
          <ac:grpSpMkLst>
            <pc:docMk/>
            <pc:sldMk cId="1184246842" sldId="324"/>
            <ac:grpSpMk id="6" creationId="{3EFB4AE2-9FCA-D6B1-9444-DC97F02F273A}"/>
          </ac:grpSpMkLst>
        </pc:grpChg>
      </pc:sldChg>
      <pc:sldChg chg="addSp delSp modSp add mod modTransition setBg modNotesTx">
        <pc:chgData name="Konstantine Machavariani" userId="b8f4f6fc-68d4-4eaf-bd4a-53695c459d88" providerId="ADAL" clId="{7925F9DF-7A90-4785-A049-D3DBF4A6F2F3}" dt="2024-12-16T22:42:59.445" v="5733" actId="1076"/>
        <pc:sldMkLst>
          <pc:docMk/>
          <pc:sldMk cId="96573880" sldId="325"/>
        </pc:sldMkLst>
        <pc:spChg chg="mod">
          <ac:chgData name="Konstantine Machavariani" userId="b8f4f6fc-68d4-4eaf-bd4a-53695c459d88" providerId="ADAL" clId="{7925F9DF-7A90-4785-A049-D3DBF4A6F2F3}" dt="2024-12-16T16:35:37.295" v="1832" actId="20577"/>
          <ac:spMkLst>
            <pc:docMk/>
            <pc:sldMk cId="96573880" sldId="325"/>
            <ac:spMk id="5" creationId="{6AF04BCB-CB83-B139-A064-7288CCF383D7}"/>
          </ac:spMkLst>
        </pc:spChg>
        <pc:spChg chg="add mod">
          <ac:chgData name="Konstantine Machavariani" userId="b8f4f6fc-68d4-4eaf-bd4a-53695c459d88" providerId="ADAL" clId="{7925F9DF-7A90-4785-A049-D3DBF4A6F2F3}" dt="2024-12-16T22:42:54.589" v="5731" actId="1076"/>
          <ac:spMkLst>
            <pc:docMk/>
            <pc:sldMk cId="96573880" sldId="325"/>
            <ac:spMk id="12" creationId="{CEDAF2EE-9DFE-40F7-3663-2E92E19F4A0F}"/>
          </ac:spMkLst>
        </pc:spChg>
        <pc:spChg chg="mod">
          <ac:chgData name="Konstantine Machavariani" userId="b8f4f6fc-68d4-4eaf-bd4a-53695c459d88" providerId="ADAL" clId="{7925F9DF-7A90-4785-A049-D3DBF4A6F2F3}" dt="2024-12-16T22:42:52.540" v="5730"/>
          <ac:spMkLst>
            <pc:docMk/>
            <pc:sldMk cId="96573880" sldId="325"/>
            <ac:spMk id="15" creationId="{CFC7C25F-9EE4-66E5-76C3-4C70D9D3197A}"/>
          </ac:spMkLst>
        </pc:spChg>
        <pc:spChg chg="mod">
          <ac:chgData name="Konstantine Machavariani" userId="b8f4f6fc-68d4-4eaf-bd4a-53695c459d88" providerId="ADAL" clId="{7925F9DF-7A90-4785-A049-D3DBF4A6F2F3}" dt="2024-12-16T22:42:52.540" v="5730"/>
          <ac:spMkLst>
            <pc:docMk/>
            <pc:sldMk cId="96573880" sldId="325"/>
            <ac:spMk id="16" creationId="{DF7DC979-71AF-FB00-3623-6CA6BEF49978}"/>
          </ac:spMkLst>
        </pc:spChg>
        <pc:spChg chg="mod">
          <ac:chgData name="Konstantine Machavariani" userId="b8f4f6fc-68d4-4eaf-bd4a-53695c459d88" providerId="ADAL" clId="{7925F9DF-7A90-4785-A049-D3DBF4A6F2F3}" dt="2024-12-16T22:42:52.540" v="5730"/>
          <ac:spMkLst>
            <pc:docMk/>
            <pc:sldMk cId="96573880" sldId="325"/>
            <ac:spMk id="17" creationId="{E4051349-38DF-6544-6A7A-AB354F670E1D}"/>
          </ac:spMkLst>
        </pc:spChg>
        <pc:spChg chg="mod">
          <ac:chgData name="Konstantine Machavariani" userId="b8f4f6fc-68d4-4eaf-bd4a-53695c459d88" providerId="ADAL" clId="{7925F9DF-7A90-4785-A049-D3DBF4A6F2F3}" dt="2024-12-16T22:42:52.540" v="5730"/>
          <ac:spMkLst>
            <pc:docMk/>
            <pc:sldMk cId="96573880" sldId="325"/>
            <ac:spMk id="18" creationId="{C91D097A-A508-7B5A-6706-6191B3EA0917}"/>
          </ac:spMkLst>
        </pc:spChg>
        <pc:spChg chg="add mod">
          <ac:chgData name="Konstantine Machavariani" userId="b8f4f6fc-68d4-4eaf-bd4a-53695c459d88" providerId="ADAL" clId="{7925F9DF-7A90-4785-A049-D3DBF4A6F2F3}" dt="2024-12-16T22:42:57.736" v="5732" actId="1076"/>
          <ac:spMkLst>
            <pc:docMk/>
            <pc:sldMk cId="96573880" sldId="325"/>
            <ac:spMk id="19" creationId="{170D2F72-9845-DEAD-3E14-94708FCA6370}"/>
          </ac:spMkLst>
        </pc:spChg>
        <pc:grpChg chg="add mod">
          <ac:chgData name="Konstantine Machavariani" userId="b8f4f6fc-68d4-4eaf-bd4a-53695c459d88" providerId="ADAL" clId="{7925F9DF-7A90-4785-A049-D3DBF4A6F2F3}" dt="2024-12-16T22:42:59.445" v="5733" actId="1076"/>
          <ac:grpSpMkLst>
            <pc:docMk/>
            <pc:sldMk cId="96573880" sldId="325"/>
            <ac:grpSpMk id="13" creationId="{36A7A68D-50B6-C5A3-3FFC-F21751ED5E34}"/>
          </ac:grpSpMkLst>
        </pc:grpChg>
        <pc:grpChg chg="mod">
          <ac:chgData name="Konstantine Machavariani" userId="b8f4f6fc-68d4-4eaf-bd4a-53695c459d88" providerId="ADAL" clId="{7925F9DF-7A90-4785-A049-D3DBF4A6F2F3}" dt="2024-12-16T22:42:52.540" v="5730"/>
          <ac:grpSpMkLst>
            <pc:docMk/>
            <pc:sldMk cId="96573880" sldId="325"/>
            <ac:grpSpMk id="14" creationId="{54D4F2B9-C433-DB68-D9A4-5D1359363EA2}"/>
          </ac:grpSpMkLst>
        </pc:grpChg>
        <pc:graphicFrameChg chg="mod modGraphic">
          <ac:chgData name="Konstantine Machavariani" userId="b8f4f6fc-68d4-4eaf-bd4a-53695c459d88" providerId="ADAL" clId="{7925F9DF-7A90-4785-A049-D3DBF4A6F2F3}" dt="2024-12-16T16:43:53.563" v="1988" actId="1076"/>
          <ac:graphicFrameMkLst>
            <pc:docMk/>
            <pc:sldMk cId="96573880" sldId="325"/>
            <ac:graphicFrameMk id="3" creationId="{36F633DC-8FC8-B4A1-A393-728F3E42B039}"/>
          </ac:graphicFrameMkLst>
        </pc:graphicFrameChg>
        <pc:graphicFrameChg chg="add mod">
          <ac:chgData name="Konstantine Machavariani" userId="b8f4f6fc-68d4-4eaf-bd4a-53695c459d88" providerId="ADAL" clId="{7925F9DF-7A90-4785-A049-D3DBF4A6F2F3}" dt="2024-12-16T16:52:47.514" v="2027" actId="207"/>
          <ac:graphicFrameMkLst>
            <pc:docMk/>
            <pc:sldMk cId="96573880" sldId="325"/>
            <ac:graphicFrameMk id="11" creationId="{3F04ED69-F8FD-C718-4A26-BDF06B135FCE}"/>
          </ac:graphicFrameMkLst>
        </pc:graphicFrameChg>
      </pc:sldChg>
      <pc:sldChg chg="modSp add mod replId modTransition setBg">
        <pc:chgData name="Konstantine Machavariani" userId="b8f4f6fc-68d4-4eaf-bd4a-53695c459d88" providerId="ADAL" clId="{7925F9DF-7A90-4785-A049-D3DBF4A6F2F3}" dt="2024-12-16T22:42:42.063" v="5729"/>
        <pc:sldMkLst>
          <pc:docMk/>
          <pc:sldMk cId="19273917" sldId="326"/>
        </pc:sldMkLst>
        <pc:spChg chg="mod">
          <ac:chgData name="Konstantine Machavariani" userId="b8f4f6fc-68d4-4eaf-bd4a-53695c459d88" providerId="ADAL" clId="{7925F9DF-7A90-4785-A049-D3DBF4A6F2F3}" dt="2024-12-16T21:05:13.388" v="3953" actId="113"/>
          <ac:spMkLst>
            <pc:docMk/>
            <pc:sldMk cId="19273917" sldId="326"/>
            <ac:spMk id="12" creationId="{5D3F089B-27EB-D61E-2C37-E50175716A39}"/>
          </ac:spMkLst>
        </pc:spChg>
        <pc:spChg chg="mod">
          <ac:chgData name="Konstantine Machavariani" userId="b8f4f6fc-68d4-4eaf-bd4a-53695c459d88" providerId="ADAL" clId="{7925F9DF-7A90-4785-A049-D3DBF4A6F2F3}" dt="2024-12-16T16:35:43.343" v="1840" actId="20577"/>
          <ac:spMkLst>
            <pc:docMk/>
            <pc:sldMk cId="19273917" sldId="326"/>
            <ac:spMk id="13" creationId="{D0DC697D-3E85-26C3-F279-BC5E3C55FF1F}"/>
          </ac:spMkLst>
        </pc:spChg>
      </pc:sldChg>
      <pc:sldChg chg="add del">
        <pc:chgData name="Konstantine Machavariani" userId="b8f4f6fc-68d4-4eaf-bd4a-53695c459d88" providerId="ADAL" clId="{7925F9DF-7A90-4785-A049-D3DBF4A6F2F3}" dt="2024-12-16T16:54:09.920" v="2033" actId="47"/>
        <pc:sldMkLst>
          <pc:docMk/>
          <pc:sldMk cId="92839295" sldId="327"/>
        </pc:sldMkLst>
      </pc:sldChg>
      <pc:sldChg chg="addSp delSp modSp add mod modTransition setBg">
        <pc:chgData name="Konstantine Machavariani" userId="b8f4f6fc-68d4-4eaf-bd4a-53695c459d88" providerId="ADAL" clId="{7925F9DF-7A90-4785-A049-D3DBF4A6F2F3}" dt="2024-12-16T22:42:42.063" v="5729"/>
        <pc:sldMkLst>
          <pc:docMk/>
          <pc:sldMk cId="3909904007" sldId="327"/>
        </pc:sldMkLst>
        <pc:spChg chg="add mod ord">
          <ac:chgData name="Konstantine Machavariani" userId="b8f4f6fc-68d4-4eaf-bd4a-53695c459d88" providerId="ADAL" clId="{7925F9DF-7A90-4785-A049-D3DBF4A6F2F3}" dt="2024-12-16T21:09:36.834" v="4124" actId="1076"/>
          <ac:spMkLst>
            <pc:docMk/>
            <pc:sldMk cId="3909904007" sldId="327"/>
            <ac:spMk id="5" creationId="{C7C54484-53C7-443B-4859-710B687229D6}"/>
          </ac:spMkLst>
        </pc:spChg>
        <pc:spChg chg="add mod">
          <ac:chgData name="Konstantine Machavariani" userId="b8f4f6fc-68d4-4eaf-bd4a-53695c459d88" providerId="ADAL" clId="{7925F9DF-7A90-4785-A049-D3DBF4A6F2F3}" dt="2024-12-16T21:08:26.517" v="4104" actId="1076"/>
          <ac:spMkLst>
            <pc:docMk/>
            <pc:sldMk cId="3909904007" sldId="327"/>
            <ac:spMk id="7" creationId="{36248575-AC0B-31B0-ECD2-C8EB4C149208}"/>
          </ac:spMkLst>
        </pc:spChg>
        <pc:spChg chg="add mod">
          <ac:chgData name="Konstantine Machavariani" userId="b8f4f6fc-68d4-4eaf-bd4a-53695c459d88" providerId="ADAL" clId="{7925F9DF-7A90-4785-A049-D3DBF4A6F2F3}" dt="2024-12-16T21:08:21.523" v="4102"/>
          <ac:spMkLst>
            <pc:docMk/>
            <pc:sldMk cId="3909904007" sldId="327"/>
            <ac:spMk id="12" creationId="{D9CA643C-6906-428D-3F84-4624F3517F00}"/>
          </ac:spMkLst>
        </pc:spChg>
        <pc:spChg chg="add mod">
          <ac:chgData name="Konstantine Machavariani" userId="b8f4f6fc-68d4-4eaf-bd4a-53695c459d88" providerId="ADAL" clId="{7925F9DF-7A90-4785-A049-D3DBF4A6F2F3}" dt="2024-12-16T21:08:21.523" v="4102"/>
          <ac:spMkLst>
            <pc:docMk/>
            <pc:sldMk cId="3909904007" sldId="327"/>
            <ac:spMk id="13" creationId="{D5369022-6362-1E97-5C1A-EFBACAD24ADF}"/>
          </ac:spMkLst>
        </pc:spChg>
      </pc:sldChg>
      <pc:sldChg chg="addSp delSp modSp add mod modTransition setBg">
        <pc:chgData name="Konstantine Machavariani" userId="b8f4f6fc-68d4-4eaf-bd4a-53695c459d88" providerId="ADAL" clId="{7925F9DF-7A90-4785-A049-D3DBF4A6F2F3}" dt="2024-12-16T22:42:42.063" v="5729"/>
        <pc:sldMkLst>
          <pc:docMk/>
          <pc:sldMk cId="3957400378" sldId="328"/>
        </pc:sldMkLst>
        <pc:spChg chg="add mod">
          <ac:chgData name="Konstantine Machavariani" userId="b8f4f6fc-68d4-4eaf-bd4a-53695c459d88" providerId="ADAL" clId="{7925F9DF-7A90-4785-A049-D3DBF4A6F2F3}" dt="2024-12-16T21:09:51.375" v="4128"/>
          <ac:spMkLst>
            <pc:docMk/>
            <pc:sldMk cId="3957400378" sldId="328"/>
            <ac:spMk id="12" creationId="{5AB3137A-9D14-4085-6ED0-63187042491C}"/>
          </ac:spMkLst>
        </pc:spChg>
        <pc:spChg chg="add mod">
          <ac:chgData name="Konstantine Machavariani" userId="b8f4f6fc-68d4-4eaf-bd4a-53695c459d88" providerId="ADAL" clId="{7925F9DF-7A90-4785-A049-D3DBF4A6F2F3}" dt="2024-12-16T21:10:07.056" v="4141" actId="12788"/>
          <ac:spMkLst>
            <pc:docMk/>
            <pc:sldMk cId="3957400378" sldId="328"/>
            <ac:spMk id="13" creationId="{68B1F9DF-6DDC-6E4F-3EC3-2EAF88CACB71}"/>
          </ac:spMkLst>
        </pc:spChg>
        <pc:picChg chg="add del mod modCrop">
          <ac:chgData name="Konstantine Machavariani" userId="b8f4f6fc-68d4-4eaf-bd4a-53695c459d88" providerId="ADAL" clId="{7925F9DF-7A90-4785-A049-D3DBF4A6F2F3}" dt="2024-12-16T21:42:42.551" v="4419" actId="14861"/>
          <ac:picMkLst>
            <pc:docMk/>
            <pc:sldMk cId="3957400378" sldId="328"/>
            <ac:picMk id="3" creationId="{8DD5FA8F-055D-5751-C051-041ECB72D640}"/>
          </ac:picMkLst>
        </pc:picChg>
      </pc:sldChg>
      <pc:sldChg chg="addSp delSp modSp add del mod modTransition">
        <pc:chgData name="Konstantine Machavariani" userId="b8f4f6fc-68d4-4eaf-bd4a-53695c459d88" providerId="ADAL" clId="{7925F9DF-7A90-4785-A049-D3DBF4A6F2F3}" dt="2024-12-16T21:11:14.286" v="4145" actId="47"/>
        <pc:sldMkLst>
          <pc:docMk/>
          <pc:sldMk cId="3275346692" sldId="329"/>
        </pc:sldMkLst>
      </pc:sldChg>
      <pc:sldChg chg="addSp delSp modSp add mod modTransition setBg">
        <pc:chgData name="Konstantine Machavariani" userId="b8f4f6fc-68d4-4eaf-bd4a-53695c459d88" providerId="ADAL" clId="{7925F9DF-7A90-4785-A049-D3DBF4A6F2F3}" dt="2024-12-16T22:42:42.063" v="5729"/>
        <pc:sldMkLst>
          <pc:docMk/>
          <pc:sldMk cId="3471535084" sldId="330"/>
        </pc:sldMkLst>
        <pc:spChg chg="mod">
          <ac:chgData name="Konstantine Machavariani" userId="b8f4f6fc-68d4-4eaf-bd4a-53695c459d88" providerId="ADAL" clId="{7925F9DF-7A90-4785-A049-D3DBF4A6F2F3}" dt="2024-12-16T17:05:38.149" v="2132" actId="20577"/>
          <ac:spMkLst>
            <pc:docMk/>
            <pc:sldMk cId="3471535084" sldId="330"/>
            <ac:spMk id="4" creationId="{780A512A-7CD1-1011-BF82-8CB6A5075071}"/>
          </ac:spMkLst>
        </pc:spChg>
        <pc:spChg chg="add mod">
          <ac:chgData name="Konstantine Machavariani" userId="b8f4f6fc-68d4-4eaf-bd4a-53695c459d88" providerId="ADAL" clId="{7925F9DF-7A90-4785-A049-D3DBF4A6F2F3}" dt="2024-12-16T21:13:16.376" v="4166" actId="113"/>
          <ac:spMkLst>
            <pc:docMk/>
            <pc:sldMk cId="3471535084" sldId="330"/>
            <ac:spMk id="5" creationId="{517431A4-99A8-C367-B52C-AA9EC2F5F483}"/>
          </ac:spMkLst>
        </pc:spChg>
        <pc:spChg chg="add mod ord">
          <ac:chgData name="Konstantine Machavariani" userId="b8f4f6fc-68d4-4eaf-bd4a-53695c459d88" providerId="ADAL" clId="{7925F9DF-7A90-4785-A049-D3DBF4A6F2F3}" dt="2024-12-16T21:12:12.075" v="4148" actId="171"/>
          <ac:spMkLst>
            <pc:docMk/>
            <pc:sldMk cId="3471535084" sldId="330"/>
            <ac:spMk id="7" creationId="{9A6E9979-EF5D-A2B9-4DED-88B08384E173}"/>
          </ac:spMkLst>
        </pc:spChg>
        <pc:picChg chg="add mod">
          <ac:chgData name="Konstantine Machavariani" userId="b8f4f6fc-68d4-4eaf-bd4a-53695c459d88" providerId="ADAL" clId="{7925F9DF-7A90-4785-A049-D3DBF4A6F2F3}" dt="2024-12-16T21:43:14.513" v="4443" actId="14861"/>
          <ac:picMkLst>
            <pc:docMk/>
            <pc:sldMk cId="3471535084" sldId="330"/>
            <ac:picMk id="3" creationId="{372487BD-BE4B-4E71-E320-6001BFCBEBF5}"/>
          </ac:picMkLst>
        </pc:picChg>
      </pc:sldChg>
      <pc:sldChg chg="addSp delSp modSp add mod modTransition setBg">
        <pc:chgData name="Konstantine Machavariani" userId="b8f4f6fc-68d4-4eaf-bd4a-53695c459d88" providerId="ADAL" clId="{7925F9DF-7A90-4785-A049-D3DBF4A6F2F3}" dt="2024-12-16T22:42:42.063" v="5729"/>
        <pc:sldMkLst>
          <pc:docMk/>
          <pc:sldMk cId="3553771365" sldId="331"/>
        </pc:sldMkLst>
        <pc:spChg chg="add mod">
          <ac:chgData name="Konstantine Machavariani" userId="b8f4f6fc-68d4-4eaf-bd4a-53695c459d88" providerId="ADAL" clId="{7925F9DF-7A90-4785-A049-D3DBF4A6F2F3}" dt="2024-12-16T21:14:28.852" v="4175" actId="12788"/>
          <ac:spMkLst>
            <pc:docMk/>
            <pc:sldMk cId="3553771365" sldId="331"/>
            <ac:spMk id="9" creationId="{F49BD43A-A75B-249A-39F7-AF7FC9EFC846}"/>
          </ac:spMkLst>
        </pc:spChg>
        <pc:spChg chg="add mod">
          <ac:chgData name="Konstantine Machavariani" userId="b8f4f6fc-68d4-4eaf-bd4a-53695c459d88" providerId="ADAL" clId="{7925F9DF-7A90-4785-A049-D3DBF4A6F2F3}" dt="2024-12-16T21:14:14.487" v="4169" actId="27636"/>
          <ac:spMkLst>
            <pc:docMk/>
            <pc:sldMk cId="3553771365" sldId="331"/>
            <ac:spMk id="14" creationId="{4725AEC9-6B46-7C72-18AC-A168B1D124E6}"/>
          </ac:spMkLst>
        </pc:spChg>
        <pc:spChg chg="add mod">
          <ac:chgData name="Konstantine Machavariani" userId="b8f4f6fc-68d4-4eaf-bd4a-53695c459d88" providerId="ADAL" clId="{7925F9DF-7A90-4785-A049-D3DBF4A6F2F3}" dt="2024-12-16T21:14:14.468" v="4168"/>
          <ac:spMkLst>
            <pc:docMk/>
            <pc:sldMk cId="3553771365" sldId="331"/>
            <ac:spMk id="15" creationId="{BB5E9E48-4A1C-A84B-69A3-D84A10F8A9CC}"/>
          </ac:spMkLst>
        </pc:spChg>
        <pc:picChg chg="add del mod modCrop">
          <ac:chgData name="Konstantine Machavariani" userId="b8f4f6fc-68d4-4eaf-bd4a-53695c459d88" providerId="ADAL" clId="{7925F9DF-7A90-4785-A049-D3DBF4A6F2F3}" dt="2024-12-16T21:43:48.438" v="4452" actId="1076"/>
          <ac:picMkLst>
            <pc:docMk/>
            <pc:sldMk cId="3553771365" sldId="331"/>
            <ac:picMk id="8" creationId="{1E5234E2-AAA6-86C2-8F77-9ACBCD47BC93}"/>
          </ac:picMkLst>
        </pc:picChg>
      </pc:sldChg>
      <pc:sldChg chg="addSp delSp modSp add mod modTransition setBg">
        <pc:chgData name="Konstantine Machavariani" userId="b8f4f6fc-68d4-4eaf-bd4a-53695c459d88" providerId="ADAL" clId="{7925F9DF-7A90-4785-A049-D3DBF4A6F2F3}" dt="2024-12-16T22:42:42.063" v="5729"/>
        <pc:sldMkLst>
          <pc:docMk/>
          <pc:sldMk cId="498258168" sldId="332"/>
        </pc:sldMkLst>
        <pc:spChg chg="mod">
          <ac:chgData name="Konstantine Machavariani" userId="b8f4f6fc-68d4-4eaf-bd4a-53695c459d88" providerId="ADAL" clId="{7925F9DF-7A90-4785-A049-D3DBF4A6F2F3}" dt="2024-12-16T18:31:19.561" v="2275" actId="2711"/>
          <ac:spMkLst>
            <pc:docMk/>
            <pc:sldMk cId="498258168" sldId="332"/>
            <ac:spMk id="2" creationId="{873E3A5F-14B4-630F-C9A1-42FC4DE61F4B}"/>
          </ac:spMkLst>
        </pc:spChg>
        <pc:picChg chg="add mod">
          <ac:chgData name="Konstantine Machavariani" userId="b8f4f6fc-68d4-4eaf-bd4a-53695c459d88" providerId="ADAL" clId="{7925F9DF-7A90-4785-A049-D3DBF4A6F2F3}" dt="2024-12-16T21:45:18.625" v="4507" actId="14861"/>
          <ac:picMkLst>
            <pc:docMk/>
            <pc:sldMk cId="498258168" sldId="332"/>
            <ac:picMk id="5" creationId="{7F599D48-312E-99AA-32DA-2C1AEB59EE35}"/>
          </ac:picMkLst>
        </pc:picChg>
      </pc:sldChg>
      <pc:sldChg chg="addSp delSp modSp add mod ord modTransition setBg">
        <pc:chgData name="Konstantine Machavariani" userId="b8f4f6fc-68d4-4eaf-bd4a-53695c459d88" providerId="ADAL" clId="{7925F9DF-7A90-4785-A049-D3DBF4A6F2F3}" dt="2024-12-16T22:42:42.063" v="5729"/>
        <pc:sldMkLst>
          <pc:docMk/>
          <pc:sldMk cId="238009564" sldId="333"/>
        </pc:sldMkLst>
        <pc:spChg chg="mod">
          <ac:chgData name="Konstantine Machavariani" userId="b8f4f6fc-68d4-4eaf-bd4a-53695c459d88" providerId="ADAL" clId="{7925F9DF-7A90-4785-A049-D3DBF4A6F2F3}" dt="2024-12-16T17:55:43.373" v="2222" actId="20577"/>
          <ac:spMkLst>
            <pc:docMk/>
            <pc:sldMk cId="238009564" sldId="333"/>
            <ac:spMk id="2" creationId="{96312659-4FEF-0A07-8268-65F139705C85}"/>
          </ac:spMkLst>
        </pc:spChg>
        <pc:picChg chg="add mod">
          <ac:chgData name="Konstantine Machavariani" userId="b8f4f6fc-68d4-4eaf-bd4a-53695c459d88" providerId="ADAL" clId="{7925F9DF-7A90-4785-A049-D3DBF4A6F2F3}" dt="2024-12-16T21:43:57.757" v="4454" actId="14861"/>
          <ac:picMkLst>
            <pc:docMk/>
            <pc:sldMk cId="238009564" sldId="333"/>
            <ac:picMk id="10" creationId="{A371ECF0-D13C-7682-6A54-DA7A4619600D}"/>
          </ac:picMkLst>
        </pc:picChg>
      </pc:sldChg>
      <pc:sldChg chg="addSp delSp modSp add mod modTransition setBg">
        <pc:chgData name="Konstantine Machavariani" userId="b8f4f6fc-68d4-4eaf-bd4a-53695c459d88" providerId="ADAL" clId="{7925F9DF-7A90-4785-A049-D3DBF4A6F2F3}" dt="2024-12-16T22:42:42.063" v="5729"/>
        <pc:sldMkLst>
          <pc:docMk/>
          <pc:sldMk cId="1992842644" sldId="334"/>
        </pc:sldMkLst>
        <pc:picChg chg="add mod">
          <ac:chgData name="Konstantine Machavariani" userId="b8f4f6fc-68d4-4eaf-bd4a-53695c459d88" providerId="ADAL" clId="{7925F9DF-7A90-4785-A049-D3DBF4A6F2F3}" dt="2024-12-16T21:44:15.836" v="4457" actId="14861"/>
          <ac:picMkLst>
            <pc:docMk/>
            <pc:sldMk cId="1992842644" sldId="334"/>
            <ac:picMk id="4" creationId="{12236D54-C526-439F-C2EA-BB0A652EFCCF}"/>
          </ac:picMkLst>
        </pc:picChg>
      </pc:sldChg>
      <pc:sldChg chg="addSp delSp modSp add del mod">
        <pc:chgData name="Konstantine Machavariani" userId="b8f4f6fc-68d4-4eaf-bd4a-53695c459d88" providerId="ADAL" clId="{7925F9DF-7A90-4785-A049-D3DBF4A6F2F3}" dt="2024-12-16T18:55:22.150" v="2367" actId="47"/>
        <pc:sldMkLst>
          <pc:docMk/>
          <pc:sldMk cId="2756128370" sldId="335"/>
        </pc:sldMkLst>
      </pc:sldChg>
      <pc:sldChg chg="add del">
        <pc:chgData name="Konstantine Machavariani" userId="b8f4f6fc-68d4-4eaf-bd4a-53695c459d88" providerId="ADAL" clId="{7925F9DF-7A90-4785-A049-D3DBF4A6F2F3}" dt="2024-12-16T18:33:08.560" v="2287" actId="47"/>
        <pc:sldMkLst>
          <pc:docMk/>
          <pc:sldMk cId="3885362784" sldId="336"/>
        </pc:sldMkLst>
      </pc:sldChg>
      <pc:sldChg chg="addSp delSp modSp add mod modTransition setBg">
        <pc:chgData name="Konstantine Machavariani" userId="b8f4f6fc-68d4-4eaf-bd4a-53695c459d88" providerId="ADAL" clId="{7925F9DF-7A90-4785-A049-D3DBF4A6F2F3}" dt="2024-12-16T22:42:42.063" v="5729"/>
        <pc:sldMkLst>
          <pc:docMk/>
          <pc:sldMk cId="289922427" sldId="337"/>
        </pc:sldMkLst>
        <pc:spChg chg="add del mod">
          <ac:chgData name="Konstantine Machavariani" userId="b8f4f6fc-68d4-4eaf-bd4a-53695c459d88" providerId="ADAL" clId="{7925F9DF-7A90-4785-A049-D3DBF4A6F2F3}" dt="2024-12-16T20:55:30.266" v="3868" actId="20577"/>
          <ac:spMkLst>
            <pc:docMk/>
            <pc:sldMk cId="289922427" sldId="337"/>
            <ac:spMk id="6" creationId="{C85BD92D-BCF5-40BC-A048-7B8C9FCAEC8D}"/>
          </ac:spMkLst>
        </pc:spChg>
        <pc:spChg chg="add del mod">
          <ac:chgData name="Konstantine Machavariani" userId="b8f4f6fc-68d4-4eaf-bd4a-53695c459d88" providerId="ADAL" clId="{7925F9DF-7A90-4785-A049-D3DBF4A6F2F3}" dt="2024-12-16T20:55:41.898" v="3870" actId="20577"/>
          <ac:spMkLst>
            <pc:docMk/>
            <pc:sldMk cId="289922427" sldId="337"/>
            <ac:spMk id="7" creationId="{57137338-83DD-C0FD-F0B8-DF4D44B1EDFF}"/>
          </ac:spMkLst>
        </pc:spChg>
        <pc:spChg chg="add del mod">
          <ac:chgData name="Konstantine Machavariani" userId="b8f4f6fc-68d4-4eaf-bd4a-53695c459d88" providerId="ADAL" clId="{7925F9DF-7A90-4785-A049-D3DBF4A6F2F3}" dt="2024-12-16T20:53:28.546" v="3841" actId="113"/>
          <ac:spMkLst>
            <pc:docMk/>
            <pc:sldMk cId="289922427" sldId="337"/>
            <ac:spMk id="8" creationId="{CF832649-1268-68F9-2999-D7425102D41F}"/>
          </ac:spMkLst>
        </pc:spChg>
        <pc:spChg chg="add del mod">
          <ac:chgData name="Konstantine Machavariani" userId="b8f4f6fc-68d4-4eaf-bd4a-53695c459d88" providerId="ADAL" clId="{7925F9DF-7A90-4785-A049-D3DBF4A6F2F3}" dt="2024-12-16T20:55:14.778" v="3865" actId="20577"/>
          <ac:spMkLst>
            <pc:docMk/>
            <pc:sldMk cId="289922427" sldId="337"/>
            <ac:spMk id="9" creationId="{C0212A32-8E87-9A63-46DE-7BACB7942AFC}"/>
          </ac:spMkLst>
        </pc:spChg>
        <pc:spChg chg="add del mod">
          <ac:chgData name="Konstantine Machavariani" userId="b8f4f6fc-68d4-4eaf-bd4a-53695c459d88" providerId="ADAL" clId="{7925F9DF-7A90-4785-A049-D3DBF4A6F2F3}" dt="2024-12-16T20:55:01.079" v="3863" actId="2711"/>
          <ac:spMkLst>
            <pc:docMk/>
            <pc:sldMk cId="289922427" sldId="337"/>
            <ac:spMk id="10" creationId="{89675EF5-97B8-F46A-3CE9-DBB219A17C86}"/>
          </ac:spMkLst>
        </pc:spChg>
      </pc:sldChg>
      <pc:sldChg chg="modSp add mod modTransition setBg">
        <pc:chgData name="Konstantine Machavariani" userId="b8f4f6fc-68d4-4eaf-bd4a-53695c459d88" providerId="ADAL" clId="{7925F9DF-7A90-4785-A049-D3DBF4A6F2F3}" dt="2024-12-16T22:42:42.063" v="5729"/>
        <pc:sldMkLst>
          <pc:docMk/>
          <pc:sldMk cId="816877216" sldId="338"/>
        </pc:sldMkLst>
        <pc:spChg chg="mod">
          <ac:chgData name="Konstantine Machavariani" userId="b8f4f6fc-68d4-4eaf-bd4a-53695c459d88" providerId="ADAL" clId="{7925F9DF-7A90-4785-A049-D3DBF4A6F2F3}" dt="2024-12-16T20:59:24.557" v="3918" actId="1076"/>
          <ac:spMkLst>
            <pc:docMk/>
            <pc:sldMk cId="816877216" sldId="338"/>
            <ac:spMk id="4" creationId="{8B9AA1A7-4920-E59D-6D83-E039066CF5C8}"/>
          </ac:spMkLst>
        </pc:spChg>
        <pc:spChg chg="mod">
          <ac:chgData name="Konstantine Machavariani" userId="b8f4f6fc-68d4-4eaf-bd4a-53695c459d88" providerId="ADAL" clId="{7925F9DF-7A90-4785-A049-D3DBF4A6F2F3}" dt="2024-12-16T20:58:56.889" v="3911" actId="1076"/>
          <ac:spMkLst>
            <pc:docMk/>
            <pc:sldMk cId="816877216" sldId="338"/>
            <ac:spMk id="13" creationId="{03607FB5-2F5F-F083-5D1D-56B885A1365D}"/>
          </ac:spMkLst>
        </pc:spChg>
      </pc:sldChg>
      <pc:sldChg chg="addSp delSp modSp add mod ord modTransition setBg">
        <pc:chgData name="Konstantine Machavariani" userId="b8f4f6fc-68d4-4eaf-bd4a-53695c459d88" providerId="ADAL" clId="{7925F9DF-7A90-4785-A049-D3DBF4A6F2F3}" dt="2024-12-16T22:42:42.063" v="5729"/>
        <pc:sldMkLst>
          <pc:docMk/>
          <pc:sldMk cId="2610344832" sldId="339"/>
        </pc:sldMkLst>
        <pc:spChg chg="mod">
          <ac:chgData name="Konstantine Machavariani" userId="b8f4f6fc-68d4-4eaf-bd4a-53695c459d88" providerId="ADAL" clId="{7925F9DF-7A90-4785-A049-D3DBF4A6F2F3}" dt="2024-12-16T18:55:17.495" v="2365"/>
          <ac:spMkLst>
            <pc:docMk/>
            <pc:sldMk cId="2610344832" sldId="339"/>
            <ac:spMk id="10" creationId="{897D5D76-7A86-6B7B-1C78-5E82259E5426}"/>
          </ac:spMkLst>
        </pc:spChg>
        <pc:graphicFrameChg chg="add mod">
          <ac:chgData name="Konstantine Machavariani" userId="b8f4f6fc-68d4-4eaf-bd4a-53695c459d88" providerId="ADAL" clId="{7925F9DF-7A90-4785-A049-D3DBF4A6F2F3}" dt="2024-12-16T20:42:25.190" v="3561"/>
          <ac:graphicFrameMkLst>
            <pc:docMk/>
            <pc:sldMk cId="2610344832" sldId="339"/>
            <ac:graphicFrameMk id="2" creationId="{91A91260-D818-A311-0241-EA1372C117C1}"/>
          </ac:graphicFrameMkLst>
        </pc:graphicFrameChg>
        <pc:picChg chg="mod ord">
          <ac:chgData name="Konstantine Machavariani" userId="b8f4f6fc-68d4-4eaf-bd4a-53695c459d88" providerId="ADAL" clId="{7925F9DF-7A90-4785-A049-D3DBF4A6F2F3}" dt="2024-12-16T20:41:41.366" v="3555" actId="1076"/>
          <ac:picMkLst>
            <pc:docMk/>
            <pc:sldMk cId="2610344832" sldId="339"/>
            <ac:picMk id="13" creationId="{24539B99-1B00-BD0E-55C2-6BBFF898F84B}"/>
          </ac:picMkLst>
        </pc:picChg>
      </pc:sldChg>
      <pc:sldChg chg="addSp delSp modSp add mod modTransition setBg modNotesTx">
        <pc:chgData name="Konstantine Machavariani" userId="b8f4f6fc-68d4-4eaf-bd4a-53695c459d88" providerId="ADAL" clId="{7925F9DF-7A90-4785-A049-D3DBF4A6F2F3}" dt="2024-12-16T22:42:42.063" v="5729"/>
        <pc:sldMkLst>
          <pc:docMk/>
          <pc:sldMk cId="3151156406" sldId="340"/>
        </pc:sldMkLst>
        <pc:spChg chg="mod">
          <ac:chgData name="Konstantine Machavariani" userId="b8f4f6fc-68d4-4eaf-bd4a-53695c459d88" providerId="ADAL" clId="{7925F9DF-7A90-4785-A049-D3DBF4A6F2F3}" dt="2024-12-16T19:34:22.290" v="2908" actId="20577"/>
          <ac:spMkLst>
            <pc:docMk/>
            <pc:sldMk cId="3151156406" sldId="340"/>
            <ac:spMk id="3" creationId="{2EDF8982-3D80-0E90-5D52-989E7B4E322E}"/>
          </ac:spMkLst>
        </pc:spChg>
        <pc:spChg chg="mod">
          <ac:chgData name="Konstantine Machavariani" userId="b8f4f6fc-68d4-4eaf-bd4a-53695c459d88" providerId="ADAL" clId="{7925F9DF-7A90-4785-A049-D3DBF4A6F2F3}" dt="2024-12-16T19:34:39.175" v="2952" actId="114"/>
          <ac:spMkLst>
            <pc:docMk/>
            <pc:sldMk cId="3151156406" sldId="340"/>
            <ac:spMk id="13" creationId="{0D7908DE-B769-D3B2-F57E-4BEF8852781A}"/>
          </ac:spMkLst>
        </pc:spChg>
        <pc:spChg chg="add mod">
          <ac:chgData name="Konstantine Machavariani" userId="b8f4f6fc-68d4-4eaf-bd4a-53695c459d88" providerId="ADAL" clId="{7925F9DF-7A90-4785-A049-D3DBF4A6F2F3}" dt="2024-12-16T21:07:01.519" v="3998" actId="1076"/>
          <ac:spMkLst>
            <pc:docMk/>
            <pc:sldMk cId="3151156406" sldId="340"/>
            <ac:spMk id="15" creationId="{710C7829-0D6C-39A0-C1EF-6325428B8213}"/>
          </ac:spMkLst>
        </pc:spChg>
        <pc:picChg chg="add mod">
          <ac:chgData name="Konstantine Machavariani" userId="b8f4f6fc-68d4-4eaf-bd4a-53695c459d88" providerId="ADAL" clId="{7925F9DF-7A90-4785-A049-D3DBF4A6F2F3}" dt="2024-12-16T21:07:26.183" v="4092" actId="14861"/>
          <ac:picMkLst>
            <pc:docMk/>
            <pc:sldMk cId="3151156406" sldId="340"/>
            <ac:picMk id="5" creationId="{A36E0827-06ED-1757-DC63-E061917485D3}"/>
          </ac:picMkLst>
        </pc:picChg>
      </pc:sldChg>
      <pc:sldChg chg="modSp add del mod modTransition">
        <pc:chgData name="Konstantine Machavariani" userId="b8f4f6fc-68d4-4eaf-bd4a-53695c459d88" providerId="ADAL" clId="{7925F9DF-7A90-4785-A049-D3DBF4A6F2F3}" dt="2024-12-16T21:07:31.032" v="4093" actId="47"/>
        <pc:sldMkLst>
          <pc:docMk/>
          <pc:sldMk cId="2805649468" sldId="341"/>
        </pc:sldMkLst>
      </pc:sldChg>
      <pc:sldChg chg="addSp delSp modSp add del mod">
        <pc:chgData name="Konstantine Machavariani" userId="b8f4f6fc-68d4-4eaf-bd4a-53695c459d88" providerId="ADAL" clId="{7925F9DF-7A90-4785-A049-D3DBF4A6F2F3}" dt="2024-12-16T20:28:28.849" v="3352" actId="47"/>
        <pc:sldMkLst>
          <pc:docMk/>
          <pc:sldMk cId="2606812180" sldId="342"/>
        </pc:sldMkLst>
      </pc:sldChg>
      <pc:sldChg chg="addSp modSp add mod modTransition setBg">
        <pc:chgData name="Konstantine Machavariani" userId="b8f4f6fc-68d4-4eaf-bd4a-53695c459d88" providerId="ADAL" clId="{7925F9DF-7A90-4785-A049-D3DBF4A6F2F3}" dt="2024-12-16T22:42:42.063" v="5729"/>
        <pc:sldMkLst>
          <pc:docMk/>
          <pc:sldMk cId="2185603281" sldId="343"/>
        </pc:sldMkLst>
        <pc:spChg chg="mod">
          <ac:chgData name="Konstantine Machavariani" userId="b8f4f6fc-68d4-4eaf-bd4a-53695c459d88" providerId="ADAL" clId="{7925F9DF-7A90-4785-A049-D3DBF4A6F2F3}" dt="2024-12-16T20:23:35.350" v="3170" actId="1076"/>
          <ac:spMkLst>
            <pc:docMk/>
            <pc:sldMk cId="2185603281" sldId="343"/>
            <ac:spMk id="2" creationId="{FC6435C5-2B91-E9F1-5F2E-DAC581D898D0}"/>
          </ac:spMkLst>
        </pc:spChg>
        <pc:spChg chg="mod">
          <ac:chgData name="Konstantine Machavariani" userId="b8f4f6fc-68d4-4eaf-bd4a-53695c459d88" providerId="ADAL" clId="{7925F9DF-7A90-4785-A049-D3DBF4A6F2F3}" dt="2024-12-16T20:23:35.350" v="3170" actId="1076"/>
          <ac:spMkLst>
            <pc:docMk/>
            <pc:sldMk cId="2185603281" sldId="343"/>
            <ac:spMk id="7" creationId="{1CD2FC2A-A2CF-6D2F-D37D-12C39688BE10}"/>
          </ac:spMkLst>
        </pc:spChg>
        <pc:spChg chg="mod">
          <ac:chgData name="Konstantine Machavariani" userId="b8f4f6fc-68d4-4eaf-bd4a-53695c459d88" providerId="ADAL" clId="{7925F9DF-7A90-4785-A049-D3DBF4A6F2F3}" dt="2024-12-16T20:23:50.613" v="3174" actId="1076"/>
          <ac:spMkLst>
            <pc:docMk/>
            <pc:sldMk cId="2185603281" sldId="343"/>
            <ac:spMk id="8" creationId="{534946B1-BF94-04EA-8F54-1EEB1C316D86}"/>
          </ac:spMkLst>
        </pc:spChg>
        <pc:spChg chg="mod">
          <ac:chgData name="Konstantine Machavariani" userId="b8f4f6fc-68d4-4eaf-bd4a-53695c459d88" providerId="ADAL" clId="{7925F9DF-7A90-4785-A049-D3DBF4A6F2F3}" dt="2024-12-16T20:23:23.695" v="3167" actId="20577"/>
          <ac:spMkLst>
            <pc:docMk/>
            <pc:sldMk cId="2185603281" sldId="343"/>
            <ac:spMk id="10" creationId="{CA506155-A956-04C6-773B-9789FFBB9661}"/>
          </ac:spMkLst>
        </pc:spChg>
        <pc:spChg chg="mod">
          <ac:chgData name="Konstantine Machavariani" userId="b8f4f6fc-68d4-4eaf-bd4a-53695c459d88" providerId="ADAL" clId="{7925F9DF-7A90-4785-A049-D3DBF4A6F2F3}" dt="2024-12-16T20:23:46.438" v="3173" actId="1076"/>
          <ac:spMkLst>
            <pc:docMk/>
            <pc:sldMk cId="2185603281" sldId="343"/>
            <ac:spMk id="11" creationId="{6DCB019D-B035-6E31-2B31-791997B92E2B}"/>
          </ac:spMkLst>
        </pc:spChg>
        <pc:spChg chg="mod">
          <ac:chgData name="Konstantine Machavariani" userId="b8f4f6fc-68d4-4eaf-bd4a-53695c459d88" providerId="ADAL" clId="{7925F9DF-7A90-4785-A049-D3DBF4A6F2F3}" dt="2024-12-16T20:23:35.350" v="3170" actId="1076"/>
          <ac:spMkLst>
            <pc:docMk/>
            <pc:sldMk cId="2185603281" sldId="343"/>
            <ac:spMk id="14" creationId="{6F229A05-845B-AA5A-6114-24D179427C94}"/>
          </ac:spMkLst>
        </pc:spChg>
        <pc:spChg chg="mod">
          <ac:chgData name="Konstantine Machavariani" userId="b8f4f6fc-68d4-4eaf-bd4a-53695c459d88" providerId="ADAL" clId="{7925F9DF-7A90-4785-A049-D3DBF4A6F2F3}" dt="2024-12-16T20:23:35.350" v="3170" actId="1076"/>
          <ac:spMkLst>
            <pc:docMk/>
            <pc:sldMk cId="2185603281" sldId="343"/>
            <ac:spMk id="15" creationId="{986779D4-6828-1E1B-8470-EF8A21509E74}"/>
          </ac:spMkLst>
        </pc:spChg>
        <pc:spChg chg="mod">
          <ac:chgData name="Konstantine Machavariani" userId="b8f4f6fc-68d4-4eaf-bd4a-53695c459d88" providerId="ADAL" clId="{7925F9DF-7A90-4785-A049-D3DBF4A6F2F3}" dt="2024-12-16T20:23:50.613" v="3174" actId="1076"/>
          <ac:spMkLst>
            <pc:docMk/>
            <pc:sldMk cId="2185603281" sldId="343"/>
            <ac:spMk id="16" creationId="{EF83DA96-A43E-9CCB-3298-99D7E31ACCDA}"/>
          </ac:spMkLst>
        </pc:spChg>
        <pc:spChg chg="mod">
          <ac:chgData name="Konstantine Machavariani" userId="b8f4f6fc-68d4-4eaf-bd4a-53695c459d88" providerId="ADAL" clId="{7925F9DF-7A90-4785-A049-D3DBF4A6F2F3}" dt="2024-12-16T20:23:46.438" v="3173" actId="1076"/>
          <ac:spMkLst>
            <pc:docMk/>
            <pc:sldMk cId="2185603281" sldId="343"/>
            <ac:spMk id="17" creationId="{BD6B995F-2318-0E04-59B2-E126F5AA3C75}"/>
          </ac:spMkLst>
        </pc:spChg>
        <pc:spChg chg="mod">
          <ac:chgData name="Konstantine Machavariani" userId="b8f4f6fc-68d4-4eaf-bd4a-53695c459d88" providerId="ADAL" clId="{7925F9DF-7A90-4785-A049-D3DBF4A6F2F3}" dt="2024-12-16T20:23:46.438" v="3173" actId="1076"/>
          <ac:spMkLst>
            <pc:docMk/>
            <pc:sldMk cId="2185603281" sldId="343"/>
            <ac:spMk id="18" creationId="{A3A671A5-C66B-CEF0-2269-7776A5BF14C4}"/>
          </ac:spMkLst>
        </pc:spChg>
        <pc:spChg chg="mod">
          <ac:chgData name="Konstantine Machavariani" userId="b8f4f6fc-68d4-4eaf-bd4a-53695c459d88" providerId="ADAL" clId="{7925F9DF-7A90-4785-A049-D3DBF4A6F2F3}" dt="2024-12-16T20:23:46.438" v="3173" actId="1076"/>
          <ac:spMkLst>
            <pc:docMk/>
            <pc:sldMk cId="2185603281" sldId="343"/>
            <ac:spMk id="31" creationId="{A86EC37B-0D6D-63ED-EC56-D0BBBB8B1D05}"/>
          </ac:spMkLst>
        </pc:spChg>
        <pc:graphicFrameChg chg="add mod modGraphic">
          <ac:chgData name="Konstantine Machavariani" userId="b8f4f6fc-68d4-4eaf-bd4a-53695c459d88" providerId="ADAL" clId="{7925F9DF-7A90-4785-A049-D3DBF4A6F2F3}" dt="2024-12-16T20:27:28.391" v="3343" actId="1076"/>
          <ac:graphicFrameMkLst>
            <pc:docMk/>
            <pc:sldMk cId="2185603281" sldId="343"/>
            <ac:graphicFrameMk id="3" creationId="{73B59CBF-AC91-D1E8-5E3A-DC8E1D373733}"/>
          </ac:graphicFrameMkLst>
        </pc:graphicFrameChg>
        <pc:graphicFrameChg chg="add mod modGraphic">
          <ac:chgData name="Konstantine Machavariani" userId="b8f4f6fc-68d4-4eaf-bd4a-53695c459d88" providerId="ADAL" clId="{7925F9DF-7A90-4785-A049-D3DBF4A6F2F3}" dt="2024-12-16T20:29:44.481" v="3400" actId="20577"/>
          <ac:graphicFrameMkLst>
            <pc:docMk/>
            <pc:sldMk cId="2185603281" sldId="343"/>
            <ac:graphicFrameMk id="4" creationId="{C41B63EE-FAED-9CFE-2DAA-293ED7CA68A1}"/>
          </ac:graphicFrameMkLst>
        </pc:graphicFrameChg>
        <pc:picChg chg="mod">
          <ac:chgData name="Konstantine Machavariani" userId="b8f4f6fc-68d4-4eaf-bd4a-53695c459d88" providerId="ADAL" clId="{7925F9DF-7A90-4785-A049-D3DBF4A6F2F3}" dt="2024-12-16T20:27:49.235" v="3351" actId="1076"/>
          <ac:picMkLst>
            <pc:docMk/>
            <pc:sldMk cId="2185603281" sldId="343"/>
            <ac:picMk id="13" creationId="{2391F4A1-BFAB-184A-AB09-FC9FD20D45C9}"/>
          </ac:picMkLst>
        </pc:picChg>
      </pc:sldChg>
      <pc:sldChg chg="addSp delSp modSp add mod modTransition setBg">
        <pc:chgData name="Konstantine Machavariani" userId="b8f4f6fc-68d4-4eaf-bd4a-53695c459d88" providerId="ADAL" clId="{7925F9DF-7A90-4785-A049-D3DBF4A6F2F3}" dt="2024-12-16T22:44:05.167" v="5744" actId="1076"/>
        <pc:sldMkLst>
          <pc:docMk/>
          <pc:sldMk cId="1758382652" sldId="344"/>
        </pc:sldMkLst>
        <pc:spChg chg="add mod">
          <ac:chgData name="Konstantine Machavariani" userId="b8f4f6fc-68d4-4eaf-bd4a-53695c459d88" providerId="ADAL" clId="{7925F9DF-7A90-4785-A049-D3DBF4A6F2F3}" dt="2024-12-16T22:44:05.167" v="5744" actId="1076"/>
          <ac:spMkLst>
            <pc:docMk/>
            <pc:sldMk cId="1758382652" sldId="344"/>
            <ac:spMk id="4" creationId="{C6548BF9-394B-7E88-2C2B-1DCBA720C455}"/>
          </ac:spMkLst>
        </pc:spChg>
        <pc:spChg chg="add mod">
          <ac:chgData name="Konstantine Machavariani" userId="b8f4f6fc-68d4-4eaf-bd4a-53695c459d88" providerId="ADAL" clId="{7925F9DF-7A90-4785-A049-D3DBF4A6F2F3}" dt="2024-12-16T22:44:05.167" v="5744" actId="1076"/>
          <ac:spMkLst>
            <pc:docMk/>
            <pc:sldMk cId="1758382652" sldId="344"/>
            <ac:spMk id="5" creationId="{4101B20E-0EAA-4ED0-2471-D8224A16845D}"/>
          </ac:spMkLst>
        </pc:spChg>
        <pc:picChg chg="add mod">
          <ac:chgData name="Konstantine Machavariani" userId="b8f4f6fc-68d4-4eaf-bd4a-53695c459d88" providerId="ADAL" clId="{7925F9DF-7A90-4785-A049-D3DBF4A6F2F3}" dt="2024-12-16T21:43:06.074" v="4441" actId="14861"/>
          <ac:picMkLst>
            <pc:docMk/>
            <pc:sldMk cId="1758382652" sldId="344"/>
            <ac:picMk id="2" creationId="{EABEC90E-B7E2-3A31-70ED-784AA7D3AB51}"/>
          </ac:picMkLst>
        </pc:picChg>
      </pc:sldChg>
      <pc:sldChg chg="addSp delSp modSp add mod modTransition setBg">
        <pc:chgData name="Konstantine Machavariani" userId="b8f4f6fc-68d4-4eaf-bd4a-53695c459d88" providerId="ADAL" clId="{7925F9DF-7A90-4785-A049-D3DBF4A6F2F3}" dt="2024-12-16T22:42:42.063" v="5729"/>
        <pc:sldMkLst>
          <pc:docMk/>
          <pc:sldMk cId="1737621309" sldId="345"/>
        </pc:sldMkLst>
        <pc:spChg chg="mod ord">
          <ac:chgData name="Konstantine Machavariani" userId="b8f4f6fc-68d4-4eaf-bd4a-53695c459d88" providerId="ADAL" clId="{7925F9DF-7A90-4785-A049-D3DBF4A6F2F3}" dt="2024-12-16T21:48:52.270" v="4521" actId="166"/>
          <ac:spMkLst>
            <pc:docMk/>
            <pc:sldMk cId="1737621309" sldId="345"/>
            <ac:spMk id="2" creationId="{40DD7C59-A1C2-ECA4-6C0F-130BA19346F8}"/>
          </ac:spMkLst>
        </pc:spChg>
        <pc:spChg chg="add mod ord">
          <ac:chgData name="Konstantine Machavariani" userId="b8f4f6fc-68d4-4eaf-bd4a-53695c459d88" providerId="ADAL" clId="{7925F9DF-7A90-4785-A049-D3DBF4A6F2F3}" dt="2024-12-16T21:48:27.641" v="4517" actId="1076"/>
          <ac:spMkLst>
            <pc:docMk/>
            <pc:sldMk cId="1737621309" sldId="345"/>
            <ac:spMk id="3" creationId="{8458A718-A878-1F82-2BC8-94C5C4620BFF}"/>
          </ac:spMkLst>
        </pc:spChg>
        <pc:spChg chg="add mod">
          <ac:chgData name="Konstantine Machavariani" userId="b8f4f6fc-68d4-4eaf-bd4a-53695c459d88" providerId="ADAL" clId="{7925F9DF-7A90-4785-A049-D3DBF4A6F2F3}" dt="2024-12-16T21:48:27.641" v="4517" actId="1076"/>
          <ac:spMkLst>
            <pc:docMk/>
            <pc:sldMk cId="1737621309" sldId="345"/>
            <ac:spMk id="4" creationId="{215C3332-F5F4-7227-2417-375990925ADD}"/>
          </ac:spMkLst>
        </pc:spChg>
        <pc:spChg chg="add mod">
          <ac:chgData name="Konstantine Machavariani" userId="b8f4f6fc-68d4-4eaf-bd4a-53695c459d88" providerId="ADAL" clId="{7925F9DF-7A90-4785-A049-D3DBF4A6F2F3}" dt="2024-12-16T21:50:17.709" v="4560" actId="1076"/>
          <ac:spMkLst>
            <pc:docMk/>
            <pc:sldMk cId="1737621309" sldId="345"/>
            <ac:spMk id="7" creationId="{53045B10-60A6-E70F-C0C2-CF725C3DA331}"/>
          </ac:spMkLst>
        </pc:spChg>
        <pc:picChg chg="add mod ord">
          <ac:chgData name="Konstantine Machavariani" userId="b8f4f6fc-68d4-4eaf-bd4a-53695c459d88" providerId="ADAL" clId="{7925F9DF-7A90-4785-A049-D3DBF4A6F2F3}" dt="2024-12-16T21:48:55.009" v="4522" actId="1076"/>
          <ac:picMkLst>
            <pc:docMk/>
            <pc:sldMk cId="1737621309" sldId="345"/>
            <ac:picMk id="6" creationId="{530E9549-80DE-9720-73B8-56BE416FEFB0}"/>
          </ac:picMkLst>
        </pc:picChg>
      </pc:sldChg>
      <pc:sldChg chg="addSp delSp modSp add mod modTransition">
        <pc:chgData name="Konstantine Machavariani" userId="b8f4f6fc-68d4-4eaf-bd4a-53695c459d88" providerId="ADAL" clId="{7925F9DF-7A90-4785-A049-D3DBF4A6F2F3}" dt="2024-12-16T22:42:42.063" v="5729"/>
        <pc:sldMkLst>
          <pc:docMk/>
          <pc:sldMk cId="3493089429" sldId="346"/>
        </pc:sldMkLst>
        <pc:spChg chg="mod">
          <ac:chgData name="Konstantine Machavariani" userId="b8f4f6fc-68d4-4eaf-bd4a-53695c459d88" providerId="ADAL" clId="{7925F9DF-7A90-4785-A049-D3DBF4A6F2F3}" dt="2024-12-16T21:49:33.644" v="4538" actId="20577"/>
          <ac:spMkLst>
            <pc:docMk/>
            <pc:sldMk cId="3493089429" sldId="346"/>
            <ac:spMk id="2" creationId="{0CC7A161-7A58-7F04-6691-8AD64E7F09D4}"/>
          </ac:spMkLst>
        </pc:spChg>
        <pc:spChg chg="mod">
          <ac:chgData name="Konstantine Machavariani" userId="b8f4f6fc-68d4-4eaf-bd4a-53695c459d88" providerId="ADAL" clId="{7925F9DF-7A90-4785-A049-D3DBF4A6F2F3}" dt="2024-12-16T21:49:55.728" v="4547" actId="1076"/>
          <ac:spMkLst>
            <pc:docMk/>
            <pc:sldMk cId="3493089429" sldId="346"/>
            <ac:spMk id="3" creationId="{5D601F3E-751D-E84D-EF10-0A5A5146E558}"/>
          </ac:spMkLst>
        </pc:spChg>
        <pc:spChg chg="mod">
          <ac:chgData name="Konstantine Machavariani" userId="b8f4f6fc-68d4-4eaf-bd4a-53695c459d88" providerId="ADAL" clId="{7925F9DF-7A90-4785-A049-D3DBF4A6F2F3}" dt="2024-12-16T21:49:55.728" v="4547" actId="1076"/>
          <ac:spMkLst>
            <pc:docMk/>
            <pc:sldMk cId="3493089429" sldId="346"/>
            <ac:spMk id="4" creationId="{D47B2096-C1B7-7B56-C099-1AF09645188D}"/>
          </ac:spMkLst>
        </pc:spChg>
        <pc:spChg chg="add mod">
          <ac:chgData name="Konstantine Machavariani" userId="b8f4f6fc-68d4-4eaf-bd4a-53695c459d88" providerId="ADAL" clId="{7925F9DF-7A90-4785-A049-D3DBF4A6F2F3}" dt="2024-12-16T22:16:55.395" v="5009" actId="1076"/>
          <ac:spMkLst>
            <pc:docMk/>
            <pc:sldMk cId="3493089429" sldId="346"/>
            <ac:spMk id="7" creationId="{7412DF96-FBF9-0CC0-88F2-0DD0081AEED1}"/>
          </ac:spMkLst>
        </pc:spChg>
        <pc:spChg chg="add mod">
          <ac:chgData name="Konstantine Machavariani" userId="b8f4f6fc-68d4-4eaf-bd4a-53695c459d88" providerId="ADAL" clId="{7925F9DF-7A90-4785-A049-D3DBF4A6F2F3}" dt="2024-12-16T22:02:14.676" v="4780" actId="164"/>
          <ac:spMkLst>
            <pc:docMk/>
            <pc:sldMk cId="3493089429" sldId="346"/>
            <ac:spMk id="126" creationId="{FE55E441-BF43-F4F6-AE08-4BC1FF3CFE25}"/>
          </ac:spMkLst>
        </pc:spChg>
        <pc:spChg chg="add mod">
          <ac:chgData name="Konstantine Machavariani" userId="b8f4f6fc-68d4-4eaf-bd4a-53695c459d88" providerId="ADAL" clId="{7925F9DF-7A90-4785-A049-D3DBF4A6F2F3}" dt="2024-12-16T22:02:14.676" v="4780" actId="164"/>
          <ac:spMkLst>
            <pc:docMk/>
            <pc:sldMk cId="3493089429" sldId="346"/>
            <ac:spMk id="127" creationId="{179EA44E-DBFF-2BFA-487E-5F559FCBADFD}"/>
          </ac:spMkLst>
        </pc:spChg>
        <pc:spChg chg="add mod topLvl">
          <ac:chgData name="Konstantine Machavariani" userId="b8f4f6fc-68d4-4eaf-bd4a-53695c459d88" providerId="ADAL" clId="{7925F9DF-7A90-4785-A049-D3DBF4A6F2F3}" dt="2024-12-16T22:13:42.237" v="4943" actId="164"/>
          <ac:spMkLst>
            <pc:docMk/>
            <pc:sldMk cId="3493089429" sldId="346"/>
            <ac:spMk id="135" creationId="{8D27AF04-1EF1-C85A-E368-46DA7A82C8FB}"/>
          </ac:spMkLst>
        </pc:spChg>
        <pc:spChg chg="add mod topLvl">
          <ac:chgData name="Konstantine Machavariani" userId="b8f4f6fc-68d4-4eaf-bd4a-53695c459d88" providerId="ADAL" clId="{7925F9DF-7A90-4785-A049-D3DBF4A6F2F3}" dt="2024-12-16T22:13:42.237" v="4943" actId="164"/>
          <ac:spMkLst>
            <pc:docMk/>
            <pc:sldMk cId="3493089429" sldId="346"/>
            <ac:spMk id="136" creationId="{89C8948A-43FC-566B-38BA-8C0055FDE514}"/>
          </ac:spMkLst>
        </pc:spChg>
        <pc:spChg chg="add mod topLvl">
          <ac:chgData name="Konstantine Machavariani" userId="b8f4f6fc-68d4-4eaf-bd4a-53695c459d88" providerId="ADAL" clId="{7925F9DF-7A90-4785-A049-D3DBF4A6F2F3}" dt="2024-12-16T22:12:35.972" v="4922" actId="164"/>
          <ac:spMkLst>
            <pc:docMk/>
            <pc:sldMk cId="3493089429" sldId="346"/>
            <ac:spMk id="138" creationId="{936AD2F1-6AA9-8E09-71E4-E253F569255F}"/>
          </ac:spMkLst>
        </pc:spChg>
        <pc:spChg chg="add mod topLvl">
          <ac:chgData name="Konstantine Machavariani" userId="b8f4f6fc-68d4-4eaf-bd4a-53695c459d88" providerId="ADAL" clId="{7925F9DF-7A90-4785-A049-D3DBF4A6F2F3}" dt="2024-12-16T22:12:35.972" v="4922" actId="164"/>
          <ac:spMkLst>
            <pc:docMk/>
            <pc:sldMk cId="3493089429" sldId="346"/>
            <ac:spMk id="139" creationId="{77BB4C95-B2B6-AB77-1971-752EEFC3CE35}"/>
          </ac:spMkLst>
        </pc:spChg>
        <pc:spChg chg="add mod topLvl">
          <ac:chgData name="Konstantine Machavariani" userId="b8f4f6fc-68d4-4eaf-bd4a-53695c459d88" providerId="ADAL" clId="{7925F9DF-7A90-4785-A049-D3DBF4A6F2F3}" dt="2024-12-16T22:13:30.213" v="4939" actId="164"/>
          <ac:spMkLst>
            <pc:docMk/>
            <pc:sldMk cId="3493089429" sldId="346"/>
            <ac:spMk id="149" creationId="{31334715-1118-7220-1D44-E451F9F16089}"/>
          </ac:spMkLst>
        </pc:spChg>
        <pc:spChg chg="add mod topLvl">
          <ac:chgData name="Konstantine Machavariani" userId="b8f4f6fc-68d4-4eaf-bd4a-53695c459d88" providerId="ADAL" clId="{7925F9DF-7A90-4785-A049-D3DBF4A6F2F3}" dt="2024-12-16T22:13:30.213" v="4939" actId="164"/>
          <ac:spMkLst>
            <pc:docMk/>
            <pc:sldMk cId="3493089429" sldId="346"/>
            <ac:spMk id="150" creationId="{138BDC8B-2A7D-BC43-2AA1-E2D9A41BBF47}"/>
          </ac:spMkLst>
        </pc:spChg>
        <pc:spChg chg="add mod">
          <ac:chgData name="Konstantine Machavariani" userId="b8f4f6fc-68d4-4eaf-bd4a-53695c459d88" providerId="ADAL" clId="{7925F9DF-7A90-4785-A049-D3DBF4A6F2F3}" dt="2024-12-16T22:12:17.971" v="4920" actId="164"/>
          <ac:spMkLst>
            <pc:docMk/>
            <pc:sldMk cId="3493089429" sldId="346"/>
            <ac:spMk id="164" creationId="{AECEABBE-FB1E-A6F2-9C86-32A65B66B7CA}"/>
          </ac:spMkLst>
        </pc:spChg>
        <pc:spChg chg="add mod">
          <ac:chgData name="Konstantine Machavariani" userId="b8f4f6fc-68d4-4eaf-bd4a-53695c459d88" providerId="ADAL" clId="{7925F9DF-7A90-4785-A049-D3DBF4A6F2F3}" dt="2024-12-16T22:13:42.237" v="4943" actId="164"/>
          <ac:spMkLst>
            <pc:docMk/>
            <pc:sldMk cId="3493089429" sldId="346"/>
            <ac:spMk id="165" creationId="{107C6BAB-971A-3374-7887-8983BB054483}"/>
          </ac:spMkLst>
        </pc:spChg>
        <pc:spChg chg="add mod">
          <ac:chgData name="Konstantine Machavariani" userId="b8f4f6fc-68d4-4eaf-bd4a-53695c459d88" providerId="ADAL" clId="{7925F9DF-7A90-4785-A049-D3DBF4A6F2F3}" dt="2024-12-16T22:12:35.972" v="4922" actId="164"/>
          <ac:spMkLst>
            <pc:docMk/>
            <pc:sldMk cId="3493089429" sldId="346"/>
            <ac:spMk id="166" creationId="{352C21EE-24E0-3E86-1480-F556CA5C8A0A}"/>
          </ac:spMkLst>
        </pc:spChg>
        <pc:spChg chg="add mod ord">
          <ac:chgData name="Konstantine Machavariani" userId="b8f4f6fc-68d4-4eaf-bd4a-53695c459d88" providerId="ADAL" clId="{7925F9DF-7A90-4785-A049-D3DBF4A6F2F3}" dt="2024-12-16T22:13:30.213" v="4939" actId="164"/>
          <ac:spMkLst>
            <pc:docMk/>
            <pc:sldMk cId="3493089429" sldId="346"/>
            <ac:spMk id="167" creationId="{E0FB271D-60D2-85BE-3ABC-5CC01F6AEFB2}"/>
          </ac:spMkLst>
        </pc:spChg>
        <pc:grpChg chg="add mod">
          <ac:chgData name="Konstantine Machavariani" userId="b8f4f6fc-68d4-4eaf-bd4a-53695c459d88" providerId="ADAL" clId="{7925F9DF-7A90-4785-A049-D3DBF4A6F2F3}" dt="2024-12-16T21:49:45.896" v="4542" actId="1076"/>
          <ac:grpSpMkLst>
            <pc:docMk/>
            <pc:sldMk cId="3493089429" sldId="346"/>
            <ac:grpSpMk id="5" creationId="{8ADFC7FB-839D-5B3D-B5F0-D1A7A04A29DC}"/>
          </ac:grpSpMkLst>
        </pc:grpChg>
        <pc:grpChg chg="add mod">
          <ac:chgData name="Konstantine Machavariani" userId="b8f4f6fc-68d4-4eaf-bd4a-53695c459d88" providerId="ADAL" clId="{7925F9DF-7A90-4785-A049-D3DBF4A6F2F3}" dt="2024-12-16T22:12:17.971" v="4920" actId="164"/>
          <ac:grpSpMkLst>
            <pc:docMk/>
            <pc:sldMk cId="3493089429" sldId="346"/>
            <ac:grpSpMk id="160" creationId="{D1A9DA99-254D-B93E-14F7-FEC696BD569A}"/>
          </ac:grpSpMkLst>
        </pc:grpChg>
        <pc:grpChg chg="add mod">
          <ac:chgData name="Konstantine Machavariani" userId="b8f4f6fc-68d4-4eaf-bd4a-53695c459d88" providerId="ADAL" clId="{7925F9DF-7A90-4785-A049-D3DBF4A6F2F3}" dt="2024-12-16T22:13:19.028" v="4932" actId="1076"/>
          <ac:grpSpMkLst>
            <pc:docMk/>
            <pc:sldMk cId="3493089429" sldId="346"/>
            <ac:grpSpMk id="168" creationId="{CD74C531-32B6-3D9C-768B-38CCA0525FE5}"/>
          </ac:grpSpMkLst>
        </pc:grpChg>
        <pc:grpChg chg="add mod">
          <ac:chgData name="Konstantine Machavariani" userId="b8f4f6fc-68d4-4eaf-bd4a-53695c459d88" providerId="ADAL" clId="{7925F9DF-7A90-4785-A049-D3DBF4A6F2F3}" dt="2024-12-16T22:13:13.596" v="4930" actId="164"/>
          <ac:grpSpMkLst>
            <pc:docMk/>
            <pc:sldMk cId="3493089429" sldId="346"/>
            <ac:grpSpMk id="169" creationId="{322F7F68-1060-DC95-A269-FBAEE4E4AC10}"/>
          </ac:grpSpMkLst>
        </pc:grpChg>
        <pc:grpChg chg="add mod">
          <ac:chgData name="Konstantine Machavariani" userId="b8f4f6fc-68d4-4eaf-bd4a-53695c459d88" providerId="ADAL" clId="{7925F9DF-7A90-4785-A049-D3DBF4A6F2F3}" dt="2024-12-16T22:13:20.956" v="4934" actId="1076"/>
          <ac:grpSpMkLst>
            <pc:docMk/>
            <pc:sldMk cId="3493089429" sldId="346"/>
            <ac:grpSpMk id="170" creationId="{69CF40DB-6493-0BBD-E384-61CD1915C3BE}"/>
          </ac:grpSpMkLst>
        </pc:grpChg>
        <pc:grpChg chg="add mod">
          <ac:chgData name="Konstantine Machavariani" userId="b8f4f6fc-68d4-4eaf-bd4a-53695c459d88" providerId="ADAL" clId="{7925F9DF-7A90-4785-A049-D3DBF4A6F2F3}" dt="2024-12-16T22:13:33.646" v="4941" actId="1076"/>
          <ac:grpSpMkLst>
            <pc:docMk/>
            <pc:sldMk cId="3493089429" sldId="346"/>
            <ac:grpSpMk id="171" creationId="{1FA1801F-16FA-A898-8E16-F467005C2621}"/>
          </ac:grpSpMkLst>
        </pc:grpChg>
        <pc:grpChg chg="add mod">
          <ac:chgData name="Konstantine Machavariani" userId="b8f4f6fc-68d4-4eaf-bd4a-53695c459d88" providerId="ADAL" clId="{7925F9DF-7A90-4785-A049-D3DBF4A6F2F3}" dt="2024-12-16T22:13:44.733" v="4945" actId="1076"/>
          <ac:grpSpMkLst>
            <pc:docMk/>
            <pc:sldMk cId="3493089429" sldId="346"/>
            <ac:grpSpMk id="172" creationId="{A9CEFD13-D3B6-A23C-EB91-396027772DE8}"/>
          </ac:grpSpMkLst>
        </pc:grpChg>
        <pc:picChg chg="mod ord">
          <ac:chgData name="Konstantine Machavariani" userId="b8f4f6fc-68d4-4eaf-bd4a-53695c459d88" providerId="ADAL" clId="{7925F9DF-7A90-4785-A049-D3DBF4A6F2F3}" dt="2024-12-16T22:16:51.586" v="5007" actId="1076"/>
          <ac:picMkLst>
            <pc:docMk/>
            <pc:sldMk cId="3493089429" sldId="346"/>
            <ac:picMk id="6" creationId="{448C1DE4-8DCC-650F-0B39-CED9B9191D7C}"/>
          </ac:picMkLst>
        </pc:picChg>
        <pc:picChg chg="add mod">
          <ac:chgData name="Konstantine Machavariani" userId="b8f4f6fc-68d4-4eaf-bd4a-53695c459d88" providerId="ADAL" clId="{7925F9DF-7A90-4785-A049-D3DBF4A6F2F3}" dt="2024-12-16T22:02:14.676" v="4780" actId="164"/>
          <ac:picMkLst>
            <pc:docMk/>
            <pc:sldMk cId="3493089429" sldId="346"/>
            <ac:picMk id="124" creationId="{CD7AB495-F800-53DE-3FB5-04AC01D647FE}"/>
          </ac:picMkLst>
        </pc:picChg>
        <pc:picChg chg="add mod">
          <ac:chgData name="Konstantine Machavariani" userId="b8f4f6fc-68d4-4eaf-bd4a-53695c459d88" providerId="ADAL" clId="{7925F9DF-7A90-4785-A049-D3DBF4A6F2F3}" dt="2024-12-16T22:02:14.676" v="4780" actId="164"/>
          <ac:picMkLst>
            <pc:docMk/>
            <pc:sldMk cId="3493089429" sldId="346"/>
            <ac:picMk id="125" creationId="{18B1C08F-583A-A4CC-C860-F12357A5E8C1}"/>
          </ac:picMkLst>
        </pc:picChg>
        <pc:picChg chg="add mod topLvl">
          <ac:chgData name="Konstantine Machavariani" userId="b8f4f6fc-68d4-4eaf-bd4a-53695c459d88" providerId="ADAL" clId="{7925F9DF-7A90-4785-A049-D3DBF4A6F2F3}" dt="2024-12-16T22:13:42.237" v="4943" actId="164"/>
          <ac:picMkLst>
            <pc:docMk/>
            <pc:sldMk cId="3493089429" sldId="346"/>
            <ac:picMk id="134" creationId="{52CEFDAF-46C0-D0C3-84F2-1B4AE5153C29}"/>
          </ac:picMkLst>
        </pc:picChg>
        <pc:picChg chg="add mod topLvl">
          <ac:chgData name="Konstantine Machavariani" userId="b8f4f6fc-68d4-4eaf-bd4a-53695c459d88" providerId="ADAL" clId="{7925F9DF-7A90-4785-A049-D3DBF4A6F2F3}" dt="2024-12-16T22:12:35.972" v="4922" actId="164"/>
          <ac:picMkLst>
            <pc:docMk/>
            <pc:sldMk cId="3493089429" sldId="346"/>
            <ac:picMk id="137" creationId="{B6ABF3E6-52BE-624F-40FF-1B14B6538E4A}"/>
          </ac:picMkLst>
        </pc:picChg>
        <pc:picChg chg="add mod topLvl">
          <ac:chgData name="Konstantine Machavariani" userId="b8f4f6fc-68d4-4eaf-bd4a-53695c459d88" providerId="ADAL" clId="{7925F9DF-7A90-4785-A049-D3DBF4A6F2F3}" dt="2024-12-16T22:13:30.213" v="4939" actId="164"/>
          <ac:picMkLst>
            <pc:docMk/>
            <pc:sldMk cId="3493089429" sldId="346"/>
            <ac:picMk id="148" creationId="{E60C3CBA-7E7E-543C-9BF6-632818D39DDC}"/>
          </ac:picMkLst>
        </pc:picChg>
        <pc:picChg chg="add mod topLvl">
          <ac:chgData name="Konstantine Machavariani" userId="b8f4f6fc-68d4-4eaf-bd4a-53695c459d88" providerId="ADAL" clId="{7925F9DF-7A90-4785-A049-D3DBF4A6F2F3}" dt="2024-12-16T22:13:42.237" v="4943" actId="164"/>
          <ac:picMkLst>
            <pc:docMk/>
            <pc:sldMk cId="3493089429" sldId="346"/>
            <ac:picMk id="154" creationId="{F9DA0C10-A1A1-BC45-2C14-DA56656E3926}"/>
          </ac:picMkLst>
        </pc:picChg>
        <pc:picChg chg="add mod topLvl">
          <ac:chgData name="Konstantine Machavariani" userId="b8f4f6fc-68d4-4eaf-bd4a-53695c459d88" providerId="ADAL" clId="{7925F9DF-7A90-4785-A049-D3DBF4A6F2F3}" dt="2024-12-16T22:13:13.596" v="4930" actId="164"/>
          <ac:picMkLst>
            <pc:docMk/>
            <pc:sldMk cId="3493089429" sldId="346"/>
            <ac:picMk id="156" creationId="{939DFE0D-BF8A-DE09-40B4-7F0487736499}"/>
          </ac:picMkLst>
        </pc:picChg>
        <pc:picChg chg="add mod topLvl">
          <ac:chgData name="Konstantine Machavariani" userId="b8f4f6fc-68d4-4eaf-bd4a-53695c459d88" providerId="ADAL" clId="{7925F9DF-7A90-4785-A049-D3DBF4A6F2F3}" dt="2024-12-16T22:13:30.213" v="4939" actId="164"/>
          <ac:picMkLst>
            <pc:docMk/>
            <pc:sldMk cId="3493089429" sldId="346"/>
            <ac:picMk id="157" creationId="{F7DD001B-298D-51E7-3213-F7BE960FF120}"/>
          </ac:picMkLst>
        </pc:picChg>
        <pc:picChg chg="add mod ord">
          <ac:chgData name="Konstantine Machavariani" userId="b8f4f6fc-68d4-4eaf-bd4a-53695c459d88" providerId="ADAL" clId="{7925F9DF-7A90-4785-A049-D3DBF4A6F2F3}" dt="2024-12-16T22:17:37.114" v="5015" actId="167"/>
          <ac:picMkLst>
            <pc:docMk/>
            <pc:sldMk cId="3493089429" sldId="346"/>
            <ac:picMk id="173" creationId="{93DA1224-8849-1C40-D0EE-1B6B7C686003}"/>
          </ac:picMkLst>
        </pc:picChg>
        <pc:picChg chg="add mod ord">
          <ac:chgData name="Konstantine Machavariani" userId="b8f4f6fc-68d4-4eaf-bd4a-53695c459d88" providerId="ADAL" clId="{7925F9DF-7A90-4785-A049-D3DBF4A6F2F3}" dt="2024-12-16T22:17:44.783" v="5019" actId="167"/>
          <ac:picMkLst>
            <pc:docMk/>
            <pc:sldMk cId="3493089429" sldId="346"/>
            <ac:picMk id="174" creationId="{FBAE8C08-4CB3-81E9-02A1-937961F14689}"/>
          </ac:picMkLst>
        </pc:picChg>
      </pc:sldChg>
      <pc:sldChg chg="add del">
        <pc:chgData name="Konstantine Machavariani" userId="b8f4f6fc-68d4-4eaf-bd4a-53695c459d88" providerId="ADAL" clId="{7925F9DF-7A90-4785-A049-D3DBF4A6F2F3}" dt="2024-12-16T22:12:14.524" v="4919" actId="47"/>
        <pc:sldMkLst>
          <pc:docMk/>
          <pc:sldMk cId="718838250" sldId="347"/>
        </pc:sldMkLst>
      </pc:sldChg>
      <pc:sldChg chg="addSp delSp modSp add mod modTransition">
        <pc:chgData name="Konstantine Machavariani" userId="b8f4f6fc-68d4-4eaf-bd4a-53695c459d88" providerId="ADAL" clId="{7925F9DF-7A90-4785-A049-D3DBF4A6F2F3}" dt="2024-12-16T22:43:41.137" v="5739" actId="1076"/>
        <pc:sldMkLst>
          <pc:docMk/>
          <pc:sldMk cId="2762479271" sldId="347"/>
        </pc:sldMkLst>
        <pc:spChg chg="mod ord">
          <ac:chgData name="Konstantine Machavariani" userId="b8f4f6fc-68d4-4eaf-bd4a-53695c459d88" providerId="ADAL" clId="{7925F9DF-7A90-4785-A049-D3DBF4A6F2F3}" dt="2024-12-16T22:23:29.346" v="5113" actId="1076"/>
          <ac:spMkLst>
            <pc:docMk/>
            <pc:sldMk cId="2762479271" sldId="347"/>
            <ac:spMk id="2" creationId="{7E444651-F64C-5503-33E3-2C27F29A8B8B}"/>
          </ac:spMkLst>
        </pc:spChg>
        <pc:spChg chg="mod">
          <ac:chgData name="Konstantine Machavariani" userId="b8f4f6fc-68d4-4eaf-bd4a-53695c459d88" providerId="ADAL" clId="{7925F9DF-7A90-4785-A049-D3DBF4A6F2F3}" dt="2024-12-16T22:23:29.026" v="5112" actId="1076"/>
          <ac:spMkLst>
            <pc:docMk/>
            <pc:sldMk cId="2762479271" sldId="347"/>
            <ac:spMk id="7" creationId="{AC8E423E-4E20-D74A-FFBB-8CF9B103CD0C}"/>
          </ac:spMkLst>
        </pc:spChg>
        <pc:spChg chg="add mod">
          <ac:chgData name="Konstantine Machavariani" userId="b8f4f6fc-68d4-4eaf-bd4a-53695c459d88" providerId="ADAL" clId="{7925F9DF-7A90-4785-A049-D3DBF4A6F2F3}" dt="2024-12-16T22:43:41.137" v="5739" actId="1076"/>
          <ac:spMkLst>
            <pc:docMk/>
            <pc:sldMk cId="2762479271" sldId="347"/>
            <ac:spMk id="13" creationId="{90ABCB6F-D80E-1B44-835D-909DF450A1B3}"/>
          </ac:spMkLst>
        </pc:spChg>
        <pc:spChg chg="add mod">
          <ac:chgData name="Konstantine Machavariani" userId="b8f4f6fc-68d4-4eaf-bd4a-53695c459d88" providerId="ADAL" clId="{7925F9DF-7A90-4785-A049-D3DBF4A6F2F3}" dt="2024-12-16T22:43:32.755" v="5735" actId="1076"/>
          <ac:spMkLst>
            <pc:docMk/>
            <pc:sldMk cId="2762479271" sldId="347"/>
            <ac:spMk id="14" creationId="{5A069A2B-8801-04F0-9996-FE07DD47DDC3}"/>
          </ac:spMkLst>
        </pc:spChg>
        <pc:grpChg chg="mod">
          <ac:chgData name="Konstantine Machavariani" userId="b8f4f6fc-68d4-4eaf-bd4a-53695c459d88" providerId="ADAL" clId="{7925F9DF-7A90-4785-A049-D3DBF4A6F2F3}" dt="2024-12-16T22:14:00.143" v="4950" actId="1076"/>
          <ac:grpSpMkLst>
            <pc:docMk/>
            <pc:sldMk cId="2762479271" sldId="347"/>
            <ac:grpSpMk id="168" creationId="{CAFF2E91-592A-A29E-36B5-E23DDB7275BC}"/>
          </ac:grpSpMkLst>
        </pc:grpChg>
        <pc:grpChg chg="mod">
          <ac:chgData name="Konstantine Machavariani" userId="b8f4f6fc-68d4-4eaf-bd4a-53695c459d88" providerId="ADAL" clId="{7925F9DF-7A90-4785-A049-D3DBF4A6F2F3}" dt="2024-12-16T22:14:02.562" v="4951" actId="1076"/>
          <ac:grpSpMkLst>
            <pc:docMk/>
            <pc:sldMk cId="2762479271" sldId="347"/>
            <ac:grpSpMk id="170" creationId="{2F554F9E-673A-3141-C685-DF997BB8DF53}"/>
          </ac:grpSpMkLst>
        </pc:grpChg>
        <pc:grpChg chg="mod">
          <ac:chgData name="Konstantine Machavariani" userId="b8f4f6fc-68d4-4eaf-bd4a-53695c459d88" providerId="ADAL" clId="{7925F9DF-7A90-4785-A049-D3DBF4A6F2F3}" dt="2024-12-16T22:14:10.575" v="4953" actId="1076"/>
          <ac:grpSpMkLst>
            <pc:docMk/>
            <pc:sldMk cId="2762479271" sldId="347"/>
            <ac:grpSpMk id="171" creationId="{BF94CA91-C07A-9921-565E-D07F5B418197}"/>
          </ac:grpSpMkLst>
        </pc:grpChg>
        <pc:grpChg chg="mod">
          <ac:chgData name="Konstantine Machavariani" userId="b8f4f6fc-68d4-4eaf-bd4a-53695c459d88" providerId="ADAL" clId="{7925F9DF-7A90-4785-A049-D3DBF4A6F2F3}" dt="2024-12-16T22:14:13.133" v="4954" actId="1076"/>
          <ac:grpSpMkLst>
            <pc:docMk/>
            <pc:sldMk cId="2762479271" sldId="347"/>
            <ac:grpSpMk id="172" creationId="{6F3A7856-8984-A211-37D7-FFB8A568EDBF}"/>
          </ac:grpSpMkLst>
        </pc:grpChg>
        <pc:picChg chg="mod ord">
          <ac:chgData name="Konstantine Machavariani" userId="b8f4f6fc-68d4-4eaf-bd4a-53695c459d88" providerId="ADAL" clId="{7925F9DF-7A90-4785-A049-D3DBF4A6F2F3}" dt="2024-12-16T22:23:29.026" v="5112" actId="1076"/>
          <ac:picMkLst>
            <pc:docMk/>
            <pc:sldMk cId="2762479271" sldId="347"/>
            <ac:picMk id="6" creationId="{053697F2-FC15-B77C-9E51-BBE9C8B8D37D}"/>
          </ac:picMkLst>
        </pc:picChg>
        <pc:picChg chg="add mod ord">
          <ac:chgData name="Konstantine Machavariani" userId="b8f4f6fc-68d4-4eaf-bd4a-53695c459d88" providerId="ADAL" clId="{7925F9DF-7A90-4785-A049-D3DBF4A6F2F3}" dt="2024-12-16T22:23:29.026" v="5112" actId="1076"/>
          <ac:picMkLst>
            <pc:docMk/>
            <pc:sldMk cId="2762479271" sldId="347"/>
            <ac:picMk id="8" creationId="{F60ADCB6-9A22-4B74-C476-7E7F6C1EB1C6}"/>
          </ac:picMkLst>
        </pc:picChg>
        <pc:picChg chg="add mod ord">
          <ac:chgData name="Konstantine Machavariani" userId="b8f4f6fc-68d4-4eaf-bd4a-53695c459d88" providerId="ADAL" clId="{7925F9DF-7A90-4785-A049-D3DBF4A6F2F3}" dt="2024-12-16T22:23:29.026" v="5112" actId="1076"/>
          <ac:picMkLst>
            <pc:docMk/>
            <pc:sldMk cId="2762479271" sldId="347"/>
            <ac:picMk id="9" creationId="{88F37BA5-7168-88EE-6C1A-F75EA354D226}"/>
          </ac:picMkLst>
        </pc:picChg>
      </pc:sldChg>
      <pc:sldChg chg="addSp delSp modSp add del mod">
        <pc:chgData name="Konstantine Machavariani" userId="b8f4f6fc-68d4-4eaf-bd4a-53695c459d88" providerId="ADAL" clId="{7925F9DF-7A90-4785-A049-D3DBF4A6F2F3}" dt="2024-12-16T22:22:59.008" v="5099" actId="47"/>
        <pc:sldMkLst>
          <pc:docMk/>
          <pc:sldMk cId="1141011583" sldId="348"/>
        </pc:sldMkLst>
      </pc:sldChg>
      <pc:sldChg chg="addSp delSp modSp add mod modTransition">
        <pc:chgData name="Konstantine Machavariani" userId="b8f4f6fc-68d4-4eaf-bd4a-53695c459d88" providerId="ADAL" clId="{7925F9DF-7A90-4785-A049-D3DBF4A6F2F3}" dt="2024-12-16T22:46:38.719" v="5765" actId="1076"/>
        <pc:sldMkLst>
          <pc:docMk/>
          <pc:sldMk cId="2281836259" sldId="348"/>
        </pc:sldMkLst>
        <pc:spChg chg="add mod">
          <ac:chgData name="Konstantine Machavariani" userId="b8f4f6fc-68d4-4eaf-bd4a-53695c459d88" providerId="ADAL" clId="{7925F9DF-7A90-4785-A049-D3DBF4A6F2F3}" dt="2024-12-16T22:25:58.547" v="5161" actId="404"/>
          <ac:spMkLst>
            <pc:docMk/>
            <pc:sldMk cId="2281836259" sldId="348"/>
            <ac:spMk id="3" creationId="{1EE9B46D-5B13-6BA1-79BB-F4139F6BAE8A}"/>
          </ac:spMkLst>
        </pc:spChg>
        <pc:spChg chg="add mod">
          <ac:chgData name="Konstantine Machavariani" userId="b8f4f6fc-68d4-4eaf-bd4a-53695c459d88" providerId="ADAL" clId="{7925F9DF-7A90-4785-A049-D3DBF4A6F2F3}" dt="2024-12-16T22:27:00.463" v="5199" actId="20577"/>
          <ac:spMkLst>
            <pc:docMk/>
            <pc:sldMk cId="2281836259" sldId="348"/>
            <ac:spMk id="4" creationId="{AD3A8DAE-CFB7-E94E-2824-8CE6EF2C2A59}"/>
          </ac:spMkLst>
        </pc:spChg>
        <pc:spChg chg="add mod">
          <ac:chgData name="Konstantine Machavariani" userId="b8f4f6fc-68d4-4eaf-bd4a-53695c459d88" providerId="ADAL" clId="{7925F9DF-7A90-4785-A049-D3DBF4A6F2F3}" dt="2024-12-16T22:46:18.282" v="5757" actId="1076"/>
          <ac:spMkLst>
            <pc:docMk/>
            <pc:sldMk cId="2281836259" sldId="348"/>
            <ac:spMk id="5" creationId="{A01BA2A5-22BD-239D-6252-B534F04AC2F4}"/>
          </ac:spMkLst>
        </pc:spChg>
        <pc:spChg chg="add del mod">
          <ac:chgData name="Konstantine Machavariani" userId="b8f4f6fc-68d4-4eaf-bd4a-53695c459d88" providerId="ADAL" clId="{7925F9DF-7A90-4785-A049-D3DBF4A6F2F3}" dt="2024-12-16T22:23:46.219" v="5117" actId="1076"/>
          <ac:spMkLst>
            <pc:docMk/>
            <pc:sldMk cId="2281836259" sldId="348"/>
            <ac:spMk id="7" creationId="{9D39095C-8186-7EDF-37BE-A265B2B12AED}"/>
          </ac:spMkLst>
        </pc:spChg>
        <pc:spChg chg="add mod">
          <ac:chgData name="Konstantine Machavariani" userId="b8f4f6fc-68d4-4eaf-bd4a-53695c459d88" providerId="ADAL" clId="{7925F9DF-7A90-4785-A049-D3DBF4A6F2F3}" dt="2024-12-16T22:46:38.719" v="5765" actId="1076"/>
          <ac:spMkLst>
            <pc:docMk/>
            <pc:sldMk cId="2281836259" sldId="348"/>
            <ac:spMk id="10" creationId="{3B84AEDF-EA28-09F2-18D3-821D16C8763B}"/>
          </ac:spMkLst>
        </pc:spChg>
        <pc:picChg chg="add del mod">
          <ac:chgData name="Konstantine Machavariani" userId="b8f4f6fc-68d4-4eaf-bd4a-53695c459d88" providerId="ADAL" clId="{7925F9DF-7A90-4785-A049-D3DBF4A6F2F3}" dt="2024-12-16T22:23:46.219" v="5117" actId="1076"/>
          <ac:picMkLst>
            <pc:docMk/>
            <pc:sldMk cId="2281836259" sldId="348"/>
            <ac:picMk id="6" creationId="{8B059D7E-CDBF-3CCC-E274-EFCAF827A4DA}"/>
          </ac:picMkLst>
        </pc:picChg>
        <pc:picChg chg="add del mod">
          <ac:chgData name="Konstantine Machavariani" userId="b8f4f6fc-68d4-4eaf-bd4a-53695c459d88" providerId="ADAL" clId="{7925F9DF-7A90-4785-A049-D3DBF4A6F2F3}" dt="2024-12-16T22:23:46.219" v="5117" actId="1076"/>
          <ac:picMkLst>
            <pc:docMk/>
            <pc:sldMk cId="2281836259" sldId="348"/>
            <ac:picMk id="8" creationId="{FA76F278-EF10-1369-ACF5-18CFB4ED9302}"/>
          </ac:picMkLst>
        </pc:picChg>
        <pc:picChg chg="add del mod">
          <ac:chgData name="Konstantine Machavariani" userId="b8f4f6fc-68d4-4eaf-bd4a-53695c459d88" providerId="ADAL" clId="{7925F9DF-7A90-4785-A049-D3DBF4A6F2F3}" dt="2024-12-16T22:23:46.219" v="5117" actId="1076"/>
          <ac:picMkLst>
            <pc:docMk/>
            <pc:sldMk cId="2281836259" sldId="348"/>
            <ac:picMk id="9" creationId="{094314FE-E6BF-A6D8-0972-F60BA9888D7E}"/>
          </ac:picMkLst>
        </pc:picChg>
        <pc:picChg chg="add mod">
          <ac:chgData name="Konstantine Machavariani" userId="b8f4f6fc-68d4-4eaf-bd4a-53695c459d88" providerId="ADAL" clId="{7925F9DF-7A90-4785-A049-D3DBF4A6F2F3}" dt="2024-12-16T22:46:25.437" v="5759" actId="1076"/>
          <ac:picMkLst>
            <pc:docMk/>
            <pc:sldMk cId="2281836259" sldId="348"/>
            <ac:picMk id="11" creationId="{500B1967-893C-B987-1113-DC7A5A58DF9B}"/>
          </ac:picMkLst>
        </pc:picChg>
      </pc:sldChg>
      <pc:sldChg chg="addSp delSp modSp add mod modTransition setBg">
        <pc:chgData name="Konstantine Machavariani" userId="b8f4f6fc-68d4-4eaf-bd4a-53695c459d88" providerId="ADAL" clId="{7925F9DF-7A90-4785-A049-D3DBF4A6F2F3}" dt="2024-12-16T22:46:02.207" v="5755" actId="1076"/>
        <pc:sldMkLst>
          <pc:docMk/>
          <pc:sldMk cId="576177597" sldId="349"/>
        </pc:sldMkLst>
        <pc:spChg chg="mod">
          <ac:chgData name="Konstantine Machavariani" userId="b8f4f6fc-68d4-4eaf-bd4a-53695c459d88" providerId="ADAL" clId="{7925F9DF-7A90-4785-A049-D3DBF4A6F2F3}" dt="2024-12-16T22:27:38.078" v="5206" actId="1076"/>
          <ac:spMkLst>
            <pc:docMk/>
            <pc:sldMk cId="576177597" sldId="349"/>
            <ac:spMk id="2" creationId="{602BA777-A7E7-7743-637B-B277C0397402}"/>
          </ac:spMkLst>
        </pc:spChg>
        <pc:spChg chg="add del mod">
          <ac:chgData name="Konstantine Machavariani" userId="b8f4f6fc-68d4-4eaf-bd4a-53695c459d88" providerId="ADAL" clId="{7925F9DF-7A90-4785-A049-D3DBF4A6F2F3}" dt="2024-12-16T22:29:04.296" v="5216" actId="1076"/>
          <ac:spMkLst>
            <pc:docMk/>
            <pc:sldMk cId="576177597" sldId="349"/>
            <ac:spMk id="3" creationId="{BCD7D36C-AC4B-01B9-89F1-199DAAE914D1}"/>
          </ac:spMkLst>
        </pc:spChg>
        <pc:spChg chg="add mod">
          <ac:chgData name="Konstantine Machavariani" userId="b8f4f6fc-68d4-4eaf-bd4a-53695c459d88" providerId="ADAL" clId="{7925F9DF-7A90-4785-A049-D3DBF4A6F2F3}" dt="2024-12-16T22:30:09.799" v="5280" actId="20577"/>
          <ac:spMkLst>
            <pc:docMk/>
            <pc:sldMk cId="576177597" sldId="349"/>
            <ac:spMk id="10" creationId="{D30DECF6-127B-42FB-888B-6115368A7330}"/>
          </ac:spMkLst>
        </pc:spChg>
        <pc:spChg chg="add mod">
          <ac:chgData name="Konstantine Machavariani" userId="b8f4f6fc-68d4-4eaf-bd4a-53695c459d88" providerId="ADAL" clId="{7925F9DF-7A90-4785-A049-D3DBF4A6F2F3}" dt="2024-12-16T22:46:02.207" v="5755" actId="1076"/>
          <ac:spMkLst>
            <pc:docMk/>
            <pc:sldMk cId="576177597" sldId="349"/>
            <ac:spMk id="11" creationId="{69788756-5234-01E6-3FB0-FBF68E6CD764}"/>
          </ac:spMkLst>
        </pc:spChg>
        <pc:spChg chg="add mod">
          <ac:chgData name="Konstantine Machavariani" userId="b8f4f6fc-68d4-4eaf-bd4a-53695c459d88" providerId="ADAL" clId="{7925F9DF-7A90-4785-A049-D3DBF4A6F2F3}" dt="2024-12-16T22:46:02.207" v="5755" actId="1076"/>
          <ac:spMkLst>
            <pc:docMk/>
            <pc:sldMk cId="576177597" sldId="349"/>
            <ac:spMk id="12" creationId="{3C9519AA-8FCF-8196-7736-3161E8473F4C}"/>
          </ac:spMkLst>
        </pc:spChg>
        <pc:picChg chg="add mod">
          <ac:chgData name="Konstantine Machavariani" userId="b8f4f6fc-68d4-4eaf-bd4a-53695c459d88" providerId="ADAL" clId="{7925F9DF-7A90-4785-A049-D3DBF4A6F2F3}" dt="2024-12-16T22:29:23.606" v="5233" actId="1076"/>
          <ac:picMkLst>
            <pc:docMk/>
            <pc:sldMk cId="576177597" sldId="349"/>
            <ac:picMk id="5" creationId="{71F70D5C-EEF0-0D75-9280-D38428B70AB1}"/>
          </ac:picMkLst>
        </pc:picChg>
      </pc:sldChg>
      <pc:sldChg chg="addSp delSp modSp add mod modTransition setBg">
        <pc:chgData name="Konstantine Machavariani" userId="b8f4f6fc-68d4-4eaf-bd4a-53695c459d88" providerId="ADAL" clId="{7925F9DF-7A90-4785-A049-D3DBF4A6F2F3}" dt="2024-12-16T22:47:56.995" v="5771" actId="113"/>
        <pc:sldMkLst>
          <pc:docMk/>
          <pc:sldMk cId="2710172169" sldId="350"/>
        </pc:sldMkLst>
        <pc:spChg chg="mod">
          <ac:chgData name="Konstantine Machavariani" userId="b8f4f6fc-68d4-4eaf-bd4a-53695c459d88" providerId="ADAL" clId="{7925F9DF-7A90-4785-A049-D3DBF4A6F2F3}" dt="2024-12-16T22:47:02.582" v="5770" actId="1076"/>
          <ac:spMkLst>
            <pc:docMk/>
            <pc:sldMk cId="2710172169" sldId="350"/>
            <ac:spMk id="3" creationId="{5424E3A4-1D26-97C5-4897-D73572F8E5D4}"/>
          </ac:spMkLst>
        </pc:spChg>
        <pc:spChg chg="mod">
          <ac:chgData name="Konstantine Machavariani" userId="b8f4f6fc-68d4-4eaf-bd4a-53695c459d88" providerId="ADAL" clId="{7925F9DF-7A90-4785-A049-D3DBF4A6F2F3}" dt="2024-12-16T22:30:36.806" v="5295" actId="1076"/>
          <ac:spMkLst>
            <pc:docMk/>
            <pc:sldMk cId="2710172169" sldId="350"/>
            <ac:spMk id="10" creationId="{F79F496F-23F1-A181-0C15-8489820E4FFE}"/>
          </ac:spMkLst>
        </pc:spChg>
        <pc:spChg chg="add mod">
          <ac:chgData name="Konstantine Machavariani" userId="b8f4f6fc-68d4-4eaf-bd4a-53695c459d88" providerId="ADAL" clId="{7925F9DF-7A90-4785-A049-D3DBF4A6F2F3}" dt="2024-12-16T22:38:19.603" v="5705" actId="207"/>
          <ac:spMkLst>
            <pc:docMk/>
            <pc:sldMk cId="2710172169" sldId="350"/>
            <ac:spMk id="12" creationId="{A0594F14-4429-D7FF-2C9F-6A2A1B013ED0}"/>
          </ac:spMkLst>
        </pc:spChg>
        <pc:spChg chg="add mod">
          <ac:chgData name="Konstantine Machavariani" userId="b8f4f6fc-68d4-4eaf-bd4a-53695c459d88" providerId="ADAL" clId="{7925F9DF-7A90-4785-A049-D3DBF4A6F2F3}" dt="2024-12-16T22:47:56.995" v="5771" actId="113"/>
          <ac:spMkLst>
            <pc:docMk/>
            <pc:sldMk cId="2710172169" sldId="350"/>
            <ac:spMk id="14" creationId="{52EBA2D0-8060-A83B-024E-74BADC0D46C7}"/>
          </ac:spMkLst>
        </pc:spChg>
        <pc:picChg chg="mod">
          <ac:chgData name="Konstantine Machavariani" userId="b8f4f6fc-68d4-4eaf-bd4a-53695c459d88" providerId="ADAL" clId="{7925F9DF-7A90-4785-A049-D3DBF4A6F2F3}" dt="2024-12-16T22:47:02.582" v="5770" actId="1076"/>
          <ac:picMkLst>
            <pc:docMk/>
            <pc:sldMk cId="2710172169" sldId="350"/>
            <ac:picMk id="5" creationId="{F692C8BC-3137-0DCE-7175-3A59119BFF32}"/>
          </ac:picMkLst>
        </pc:picChg>
      </pc:sldChg>
    </pc:docChg>
  </pc:docChgLst>
  <pc:docChgLst>
    <pc:chgData name="Konstantine Machavariani" userId="S::machavariani.konstan@kiu.edu.ge::b8f4f6fc-68d4-4eaf-bd4a-53695c459d88" providerId="AD" clId="Web-{3E058096-84CF-5223-FAD9-B8B8E11393A3}"/>
    <pc:docChg chg="addSld modSld">
      <pc:chgData name="Konstantine Machavariani" userId="S::machavariani.konstan@kiu.edu.ge::b8f4f6fc-68d4-4eaf-bd4a-53695c459d88" providerId="AD" clId="Web-{3E058096-84CF-5223-FAD9-B8B8E11393A3}" dt="2024-12-16T07:22:53.066" v="44"/>
      <pc:docMkLst>
        <pc:docMk/>
      </pc:docMkLst>
      <pc:sldChg chg="addSp delSp modSp mod setBg setClrOvrMap">
        <pc:chgData name="Konstantine Machavariani" userId="S::machavariani.konstan@kiu.edu.ge::b8f4f6fc-68d4-4eaf-bd4a-53695c459d88" providerId="AD" clId="Web-{3E058096-84CF-5223-FAD9-B8B8E11393A3}" dt="2024-12-16T07:20:22.373" v="2" actId="14100"/>
        <pc:sldMkLst>
          <pc:docMk/>
          <pc:sldMk cId="3284551088" sldId="310"/>
        </pc:sldMkLst>
      </pc:sldChg>
      <pc:sldChg chg="addSp delSp modSp add replId">
        <pc:chgData name="Konstantine Machavariani" userId="S::machavariani.konstan@kiu.edu.ge::b8f4f6fc-68d4-4eaf-bd4a-53695c459d88" providerId="AD" clId="Web-{3E058096-84CF-5223-FAD9-B8B8E11393A3}" dt="2024-12-16T07:22:53.066" v="44"/>
        <pc:sldMkLst>
          <pc:docMk/>
          <pc:sldMk cId="1726994115" sldId="311"/>
        </pc:sldMkLst>
        <pc:spChg chg="add mod">
          <ac:chgData name="Konstantine Machavariani" userId="S::machavariani.konstan@kiu.edu.ge::b8f4f6fc-68d4-4eaf-bd4a-53695c459d88" providerId="AD" clId="Web-{3E058096-84CF-5223-FAD9-B8B8E11393A3}" dt="2024-12-16T07:21:04.219" v="13" actId="1076"/>
          <ac:spMkLst>
            <pc:docMk/>
            <pc:sldMk cId="1726994115" sldId="311"/>
            <ac:spMk id="9" creationId="{0D9AFDBC-39AB-C72C-CB2B-EE1BFBFD3E8A}"/>
          </ac:spMkLst>
        </pc:spChg>
        <pc:spChg chg="add mod">
          <ac:chgData name="Konstantine Machavariani" userId="S::machavariani.konstan@kiu.edu.ge::b8f4f6fc-68d4-4eaf-bd4a-53695c459d88" providerId="AD" clId="Web-{3E058096-84CF-5223-FAD9-B8B8E11393A3}" dt="2024-12-16T07:21:01.734" v="12"/>
          <ac:spMkLst>
            <pc:docMk/>
            <pc:sldMk cId="1726994115" sldId="311"/>
            <ac:spMk id="12" creationId="{6FCE5954-FBF6-AE78-2C40-3FA789738E5A}"/>
          </ac:spMkLst>
        </pc:spChg>
        <pc:spChg chg="add mod ord">
          <ac:chgData name="Konstantine Machavariani" userId="S::machavariani.konstan@kiu.edu.ge::b8f4f6fc-68d4-4eaf-bd4a-53695c459d88" providerId="AD" clId="Web-{3E058096-84CF-5223-FAD9-B8B8E11393A3}" dt="2024-12-16T07:22:53.066" v="44"/>
          <ac:spMkLst>
            <pc:docMk/>
            <pc:sldMk cId="1726994115" sldId="311"/>
            <ac:spMk id="16" creationId="{8FE64E65-8B87-88A2-8DE2-FF73C9251547}"/>
          </ac:spMkLst>
        </pc:spChg>
        <pc:picChg chg="mod">
          <ac:chgData name="Konstantine Machavariani" userId="S::machavariani.konstan@kiu.edu.ge::b8f4f6fc-68d4-4eaf-bd4a-53695c459d88" providerId="AD" clId="Web-{3E058096-84CF-5223-FAD9-B8B8E11393A3}" dt="2024-12-16T07:22:10.940" v="37" actId="1076"/>
          <ac:picMkLst>
            <pc:docMk/>
            <pc:sldMk cId="1726994115" sldId="311"/>
            <ac:picMk id="13" creationId="{156B9741-2C25-1F4F-98A3-BD9508407CAC}"/>
          </ac:picMkLst>
        </pc:picChg>
      </pc:sldChg>
    </pc:docChg>
  </pc:docChgLst>
  <pc:docChgLst>
    <pc:chgData name="Konstantine Machavariani" userId="S::machavariani.konstan@kiu.edu.ge::b8f4f6fc-68d4-4eaf-bd4a-53695c459d88" providerId="AD" clId="Web-{E71261BC-2E1B-CBA1-5974-B3D264BFEDAA}"/>
    <pc:docChg chg="addSld modSld">
      <pc:chgData name="Konstantine Machavariani" userId="S::machavariani.konstan@kiu.edu.ge::b8f4f6fc-68d4-4eaf-bd4a-53695c459d88" providerId="AD" clId="Web-{E71261BC-2E1B-CBA1-5974-B3D264BFEDAA}" dt="2024-12-15T10:48:32.681" v="27" actId="1076"/>
      <pc:docMkLst>
        <pc:docMk/>
      </pc:docMkLst>
      <pc:sldChg chg="modSp">
        <pc:chgData name="Konstantine Machavariani" userId="S::machavariani.konstan@kiu.edu.ge::b8f4f6fc-68d4-4eaf-bd4a-53695c459d88" providerId="AD" clId="Web-{E71261BC-2E1B-CBA1-5974-B3D264BFEDAA}" dt="2024-12-15T10:43:16.967" v="0"/>
        <pc:sldMkLst>
          <pc:docMk/>
          <pc:sldMk cId="3503893548" sldId="277"/>
        </pc:sldMkLst>
        <pc:graphicFrameChg chg="modGraphic">
          <ac:chgData name="Konstantine Machavariani" userId="S::machavariani.konstan@kiu.edu.ge::b8f4f6fc-68d4-4eaf-bd4a-53695c459d88" providerId="AD" clId="Web-{E71261BC-2E1B-CBA1-5974-B3D264BFEDAA}" dt="2024-12-15T10:43:16.967" v="0"/>
          <ac:graphicFrameMkLst>
            <pc:docMk/>
            <pc:sldMk cId="3503893548" sldId="277"/>
            <ac:graphicFrameMk id="4" creationId="{25754ED2-D12E-E5F8-16C9-23779263901A}"/>
          </ac:graphicFrameMkLst>
        </pc:graphicFrameChg>
      </pc:sldChg>
      <pc:sldChg chg="addSp modSp">
        <pc:chgData name="Konstantine Machavariani" userId="S::machavariani.konstan@kiu.edu.ge::b8f4f6fc-68d4-4eaf-bd4a-53695c459d88" providerId="AD" clId="Web-{E71261BC-2E1B-CBA1-5974-B3D264BFEDAA}" dt="2024-12-15T10:43:40.327" v="9" actId="1076"/>
        <pc:sldMkLst>
          <pc:docMk/>
          <pc:sldMk cId="3003762892" sldId="278"/>
        </pc:sldMkLst>
      </pc:sldChg>
      <pc:sldChg chg="addSp delSp modSp add replId">
        <pc:chgData name="Konstantine Machavariani" userId="S::machavariani.konstan@kiu.edu.ge::b8f4f6fc-68d4-4eaf-bd4a-53695c459d88" providerId="AD" clId="Web-{E71261BC-2E1B-CBA1-5974-B3D264BFEDAA}" dt="2024-12-15T10:48:32.681" v="27" actId="1076"/>
        <pc:sldMkLst>
          <pc:docMk/>
          <pc:sldMk cId="129993567" sldId="279"/>
        </pc:sldMkLst>
      </pc:sldChg>
      <pc:sldChg chg="delSp modSp add replId">
        <pc:chgData name="Konstantine Machavariani" userId="S::machavariani.konstan@kiu.edu.ge::b8f4f6fc-68d4-4eaf-bd4a-53695c459d88" providerId="AD" clId="Web-{E71261BC-2E1B-CBA1-5974-B3D264BFEDAA}" dt="2024-12-15T10:46:10.489" v="22" actId="20577"/>
        <pc:sldMkLst>
          <pc:docMk/>
          <pc:sldMk cId="1275180489" sldId="280"/>
        </pc:sldMkLst>
      </pc:sldChg>
    </pc:docChg>
  </pc:docChgLst>
  <pc:docChgLst>
    <pc:chgData name="K M" userId="2d4a6dd54bf1afe9" providerId="LiveId" clId="{8927D40C-9BD0-4287-95C7-EFF1A1825A10}"/>
    <pc:docChg chg="custSel modSld sldOrd">
      <pc:chgData name="K M" userId="2d4a6dd54bf1afe9" providerId="LiveId" clId="{8927D40C-9BD0-4287-95C7-EFF1A1825A10}" dt="2024-12-20T05:00:45.277" v="137" actId="20577"/>
      <pc:docMkLst>
        <pc:docMk/>
      </pc:docMkLst>
      <pc:sldChg chg="modNotesTx">
        <pc:chgData name="K M" userId="2d4a6dd54bf1afe9" providerId="LiveId" clId="{8927D40C-9BD0-4287-95C7-EFF1A1825A10}" dt="2024-12-19T18:24:26.720" v="4" actId="20577"/>
        <pc:sldMkLst>
          <pc:docMk/>
          <pc:sldMk cId="3503893548" sldId="277"/>
        </pc:sldMkLst>
      </pc:sldChg>
      <pc:sldChg chg="ord">
        <pc:chgData name="K M" userId="2d4a6dd54bf1afe9" providerId="LiveId" clId="{8927D40C-9BD0-4287-95C7-EFF1A1825A10}" dt="2024-12-19T19:05:18.608" v="5" actId="20578"/>
        <pc:sldMkLst>
          <pc:docMk/>
          <pc:sldMk cId="1184246842" sldId="324"/>
        </pc:sldMkLst>
      </pc:sldChg>
      <pc:sldChg chg="mod">
        <pc:chgData name="K M" userId="2d4a6dd54bf1afe9" providerId="LiveId" clId="{8927D40C-9BD0-4287-95C7-EFF1A1825A10}" dt="2024-12-19T18:21:31.664" v="1" actId="27918"/>
        <pc:sldMkLst>
          <pc:docMk/>
          <pc:sldMk cId="96573880" sldId="325"/>
        </pc:sldMkLst>
      </pc:sldChg>
      <pc:sldChg chg="modNotesTx">
        <pc:chgData name="K M" userId="2d4a6dd54bf1afe9" providerId="LiveId" clId="{8927D40C-9BD0-4287-95C7-EFF1A1825A10}" dt="2024-12-20T05:00:45.277" v="137" actId="20577"/>
        <pc:sldMkLst>
          <pc:docMk/>
          <pc:sldMk cId="498258168" sldId="332"/>
        </pc:sldMkLst>
      </pc:sldChg>
      <pc:sldChg chg="modSp mod">
        <pc:chgData name="K M" userId="2d4a6dd54bf1afe9" providerId="LiveId" clId="{8927D40C-9BD0-4287-95C7-EFF1A1825A10}" dt="2024-12-19T19:08:14.141" v="28" actId="20577"/>
        <pc:sldMkLst>
          <pc:docMk/>
          <pc:sldMk cId="2185603281" sldId="343"/>
        </pc:sldMkLst>
        <pc:graphicFrameChg chg="modGraphic">
          <ac:chgData name="K M" userId="2d4a6dd54bf1afe9" providerId="LiveId" clId="{8927D40C-9BD0-4287-95C7-EFF1A1825A10}" dt="2024-12-19T19:08:14.141" v="28" actId="20577"/>
          <ac:graphicFrameMkLst>
            <pc:docMk/>
            <pc:sldMk cId="2185603281" sldId="343"/>
            <ac:graphicFrameMk id="4" creationId="{C41B63EE-FAED-9CFE-2DAA-293ED7CA68A1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tint val="6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80F-43C8-B9B0-15394E3DDE30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80F-43C8-B9B0-15394E3DDE30}"/>
              </c:ext>
            </c:extLst>
          </c:dPt>
          <c:dPt>
            <c:idx val="2"/>
            <c:bubble3D val="0"/>
            <c:spPr>
              <a:solidFill>
                <a:schemeClr val="accent6">
                  <a:shade val="65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80F-43C8-B9B0-15394E3DDE3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Company Stores</c:v>
                </c:pt>
                <c:pt idx="1">
                  <c:v>Licensed Stores</c:v>
                </c:pt>
                <c:pt idx="2">
                  <c:v>Other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0.8</c:v>
                </c:pt>
                <c:pt idx="1">
                  <c:v>0.12</c:v>
                </c:pt>
                <c:pt idx="2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80F-43C8-B9B0-15394E3DDE30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b"/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dk1">
          <a:lumMod val="15000"/>
          <a:lumOff val="85000"/>
        </a:schemeClr>
      </a:solidFill>
      <a:round/>
    </a:ln>
    <a:effectLst>
      <a:glow rad="63500">
        <a:srgbClr val="488B73">
          <a:alpha val="40000"/>
        </a:srgbClr>
      </a:glo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29.06</c:v>
                </c:pt>
                <c:pt idx="1">
                  <c:v>32.25</c:v>
                </c:pt>
                <c:pt idx="2" formatCode="#,##0">
                  <c:v>35.979999999999997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D9-4796-BAD8-BC89CACEA8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Gross Profit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8.44</c:v>
                </c:pt>
                <c:pt idx="1">
                  <c:v>8.39</c:v>
                </c:pt>
                <c:pt idx="2">
                  <c:v>9.8699999999999992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BD9-4796-BAD8-BC89CACEA8B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Net Income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4.2</c:v>
                </c:pt>
                <c:pt idx="1">
                  <c:v>3.28</c:v>
                </c:pt>
                <c:pt idx="2">
                  <c:v>4.12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BD9-4796-BAD8-BC89CACEA8B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EPS (Diluted)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Sheet1!$E$2:$E$4</c:f>
              <c:numCache>
                <c:formatCode>General</c:formatCode>
                <c:ptCount val="3"/>
                <c:pt idx="0">
                  <c:v>3.54</c:v>
                </c:pt>
                <c:pt idx="1">
                  <c:v>2.83</c:v>
                </c:pt>
                <c:pt idx="2">
                  <c:v>3.58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BD9-4796-BAD8-BC89CACEA8B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EBITDA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Sheet1!$F$2:$F$4</c:f>
              <c:numCache>
                <c:formatCode>General</c:formatCode>
                <c:ptCount val="3"/>
                <c:pt idx="0">
                  <c:v>6.23</c:v>
                </c:pt>
                <c:pt idx="1">
                  <c:v>5.97</c:v>
                </c:pt>
                <c:pt idx="2">
                  <c:v>6.98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0BD9-4796-BAD8-BC89CACEA8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5189599"/>
        <c:axId val="115190079"/>
      </c:lineChart>
      <c:catAx>
        <c:axId val="115189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190079"/>
        <c:crosses val="autoZero"/>
        <c:auto val="1"/>
        <c:lblAlgn val="ctr"/>
        <c:lblOffset val="100"/>
        <c:noMultiLvlLbl val="0"/>
      </c:catAx>
      <c:valAx>
        <c:axId val="115190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USD in Billions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189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Current Assets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9.76</c:v>
                </c:pt>
                <c:pt idx="1">
                  <c:v>7.02</c:v>
                </c:pt>
                <c:pt idx="2">
                  <c:v>7.3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62-4DAC-B443-B17368467E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 Assets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31.39</c:v>
                </c:pt>
                <c:pt idx="1">
                  <c:v>27.98</c:v>
                </c:pt>
                <c:pt idx="2">
                  <c:v>29.45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C62-4DAC-B443-B17368467E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Total Liabilities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36.71</c:v>
                </c:pt>
                <c:pt idx="1">
                  <c:v>36.68</c:v>
                </c:pt>
                <c:pt idx="2">
                  <c:v>37.43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C62-4DAC-B443-B17368467E0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Equity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Sheet1!$E$2:$E$4</c:f>
              <c:numCache>
                <c:formatCode>General</c:formatCode>
                <c:ptCount val="3"/>
                <c:pt idx="0">
                  <c:v>-5.31</c:v>
                </c:pt>
                <c:pt idx="1">
                  <c:v>-8.6999999999999993</c:v>
                </c:pt>
                <c:pt idx="2">
                  <c:v>-7.99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C62-4DAC-B443-B17368467E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06429296"/>
        <c:axId val="1206417776"/>
      </c:lineChart>
      <c:catAx>
        <c:axId val="1206429296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2021                                                           2022                                                           2023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206417776"/>
        <c:crosses val="autoZero"/>
        <c:auto val="1"/>
        <c:lblAlgn val="ctr"/>
        <c:lblOffset val="100"/>
        <c:noMultiLvlLbl val="0"/>
      </c:catAx>
      <c:valAx>
        <c:axId val="1206417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6429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Operating Cash Flow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5.99</c:v>
                </c:pt>
                <c:pt idx="1">
                  <c:v>4.4000000000000004</c:v>
                </c:pt>
                <c:pt idx="2">
                  <c:v>6.01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ED-4EB1-9F67-2DD69BEEC9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Investing Cash Flow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-0.32</c:v>
                </c:pt>
                <c:pt idx="1">
                  <c:v>-2.15</c:v>
                </c:pt>
                <c:pt idx="2">
                  <c:v>-2.27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ED-4EB1-9F67-2DD69BEEC92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Financing Cash Flow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-3.65</c:v>
                </c:pt>
                <c:pt idx="1">
                  <c:v>-5.64</c:v>
                </c:pt>
                <c:pt idx="2">
                  <c:v>-2.99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5ED-4EB1-9F67-2DD69BEEC9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58297328"/>
        <c:axId val="1058296368"/>
      </c:lineChart>
      <c:catAx>
        <c:axId val="105829732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33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2021                                                          2022  </a:t>
                </a:r>
                <a:r>
                  <a:rPr lang="en-US" sz="133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                                                      2023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33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058296368"/>
        <c:crosses val="autoZero"/>
        <c:auto val="1"/>
        <c:lblAlgn val="ctr"/>
        <c:lblOffset val="100"/>
        <c:noMultiLvlLbl val="0"/>
      </c:catAx>
      <c:valAx>
        <c:axId val="1058296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USD in Billions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8297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Gross Profit Margin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2021 </c:v>
                </c:pt>
                <c:pt idx="1">
                  <c:v>2022 </c:v>
                </c:pt>
                <c:pt idx="2">
                  <c:v>2023 </c:v>
                </c:pt>
              </c:strCache>
            </c:strRef>
          </c:cat>
          <c:val>
            <c:numRef>
              <c:f>Sheet1!$B$2:$B$4</c:f>
              <c:numCache>
                <c:formatCode>0.00%</c:formatCode>
                <c:ptCount val="3"/>
                <c:pt idx="0">
                  <c:v>0.29049999999999998</c:v>
                </c:pt>
                <c:pt idx="1">
                  <c:v>0.26</c:v>
                </c:pt>
                <c:pt idx="2">
                  <c:v>0.27429999999999999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09-4775-9730-49608F076C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2021 </c:v>
                </c:pt>
                <c:pt idx="1">
                  <c:v>2022 </c:v>
                </c:pt>
                <c:pt idx="2">
                  <c:v>2023 </c:v>
                </c:pt>
              </c:strCache>
            </c:strRef>
          </c:cat>
          <c:val>
            <c:numRef>
              <c:f>Sheet1!$C$2:$C$4</c:f>
              <c:numCache>
                <c:formatCode>0.00%</c:formatCode>
                <c:ptCount val="3"/>
                <c:pt idx="0">
                  <c:v>0.1852</c:v>
                </c:pt>
                <c:pt idx="1">
                  <c:v>0.19389999999999999</c:v>
                </c:pt>
                <c:pt idx="2">
                  <c:v>0.18579999999999999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09-4775-9730-49608F076C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Return on Capital (ROIC)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2021 </c:v>
                </c:pt>
                <c:pt idx="1">
                  <c:v>2022 </c:v>
                </c:pt>
                <c:pt idx="2">
                  <c:v>2023 </c:v>
                </c:pt>
              </c:strCache>
            </c:strRef>
          </c:cat>
          <c:val>
            <c:numRef>
              <c:f>Sheet1!$D$2:$D$4</c:f>
              <c:numCache>
                <c:formatCode>0.00%</c:formatCode>
                <c:ptCount val="3"/>
                <c:pt idx="0">
                  <c:v>0.1641</c:v>
                </c:pt>
                <c:pt idx="1">
                  <c:v>0.1661</c:v>
                </c:pt>
                <c:pt idx="2">
                  <c:v>0.2172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09-4775-9730-49608F076C3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Return on Assets (ROA)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2021 </c:v>
                </c:pt>
                <c:pt idx="1">
                  <c:v>2022 </c:v>
                </c:pt>
                <c:pt idx="2">
                  <c:v>2023 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9.6699999999999994E-2</c:v>
                </c:pt>
                <c:pt idx="1">
                  <c:v>9.3600000000000003E-2</c:v>
                </c:pt>
                <c:pt idx="2">
                  <c:v>0.1203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B09-4775-9730-49608F076C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37796128"/>
        <c:axId val="359044031"/>
      </c:barChart>
      <c:catAx>
        <c:axId val="83779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044031"/>
        <c:crosses val="autoZero"/>
        <c:auto val="1"/>
        <c:lblAlgn val="ctr"/>
        <c:lblOffset val="100"/>
        <c:noMultiLvlLbl val="0"/>
      </c:catAx>
      <c:valAx>
        <c:axId val="359044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7796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Quick Ratio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76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hade val="76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shade val="76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0.95</c:v>
                </c:pt>
                <c:pt idx="1">
                  <c:v>0.48</c:v>
                </c:pt>
                <c:pt idx="2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F7-41D5-A79E-5991765DD7A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Current Ratio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77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tint val="77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tint val="77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1.2</c:v>
                </c:pt>
                <c:pt idx="1">
                  <c:v>0.77</c:v>
                </c:pt>
                <c:pt idx="2">
                  <c:v>0.78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F7-41D5-A79E-5991765DD7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56132191"/>
        <c:axId val="456133151"/>
      </c:barChart>
      <c:catAx>
        <c:axId val="4561321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133151"/>
        <c:crosses val="autoZero"/>
        <c:auto val="1"/>
        <c:lblAlgn val="ctr"/>
        <c:lblOffset val="100"/>
        <c:noMultiLvlLbl val="0"/>
      </c:catAx>
      <c:valAx>
        <c:axId val="456133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61321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474998988528345E-2"/>
          <c:y val="0.10444099312362112"/>
          <c:w val="0.92775123734611387"/>
          <c:h val="0.8781279369472996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Debt-to-Equity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-4.4400000000000004</c:v>
                </c:pt>
                <c:pt idx="1">
                  <c:v>-2.74</c:v>
                </c:pt>
                <c:pt idx="2">
                  <c:v>-3.08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28-418F-AB39-024D0EA5B8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Interest Coverage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-9.93</c:v>
                </c:pt>
                <c:pt idx="1">
                  <c:v>-9.2100000000000009</c:v>
                </c:pt>
                <c:pt idx="2">
                  <c:v>-10.050000000000001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28-418F-AB39-024D0EA5B8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3907375"/>
        <c:axId val="363909295"/>
      </c:barChart>
      <c:catAx>
        <c:axId val="363907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909295"/>
        <c:crosses val="autoZero"/>
        <c:auto val="1"/>
        <c:lblAlgn val="ctr"/>
        <c:lblOffset val="100"/>
        <c:noMultiLvlLbl val="0"/>
      </c:catAx>
      <c:valAx>
        <c:axId val="363909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907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26509-C853-4272-A4C2-12920D647ACD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B64C1-3B45-4235-873F-EC6B91FB7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5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croaxis.com/invest/technicalIndicator/SBUX/Variance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B64C1-3B45-4235-873F-EC6B91FB7C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91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42743-93A9-BD00-8823-907870D16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D32AFA-FB3E-CD76-C843-D179CB04B9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983309-7E7E-76AD-D6B6-C8301C3EAB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SQRT </a:t>
            </a:r>
            <a:r>
              <a:rPr lang="en-US" b="1"/>
              <a:t>=</a:t>
            </a:r>
            <a:r>
              <a:rPr lang="en-US"/>
              <a:t> Square root notation</a:t>
            </a:r>
            <a:br>
              <a:rPr lang="en-US"/>
            </a:br>
            <a:r>
              <a:rPr lang="en-US"/>
              <a:t>V </a:t>
            </a:r>
            <a:r>
              <a:rPr lang="en-US" b="1"/>
              <a:t>=</a:t>
            </a:r>
            <a:r>
              <a:rPr lang="en-US"/>
              <a:t>   </a:t>
            </a:r>
            <a:r>
              <a:rPr lang="en-US">
                <a:hlinkClick r:id="rId3" tooltip="Variance of Starbucks returns"/>
              </a:rPr>
              <a:t>Variance of Starbucks returns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900A7-A69F-8868-0317-0317A33209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B64C1-3B45-4235-873F-EC6B91FB7CC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95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EPS = (Net income – </a:t>
            </a:r>
            <a:r>
              <a:rPr lang="en-US"/>
              <a:t>Preferred Dividends)/Outstanding Shares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B64C1-3B45-4235-873F-EC6B91FB7CC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17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B64C1-3B45-4235-873F-EC6B91FB7CC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4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D8648-E3AB-118F-4752-351E22D7B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805B85-94BA-383A-39DF-9B045223FB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5D819C-A1CA-9E08-9DC0-F33FA718AB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F9AB4-AFF0-606C-FA4D-7820B49F9C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B64C1-3B45-4235-873F-EC6B91FB7CC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02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330F7-BD1A-8A70-D55A-6A0FFEF1F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2D0049-FDB5-6C38-D9BA-7FAAF28365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03C6FD-7204-D808-A94E-55B303CEB8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2349D-F5FE-51FE-D5D7-5379AC228A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B64C1-3B45-4235-873F-EC6B91FB7CC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047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362EA-62F2-D7D7-E034-E67354543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C73ABD-2B4C-36FC-A229-E9685A6879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78055-29A9-1ED4-6CC4-7A122DC58A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25FD1-CB33-9563-4C7D-30BD9B00B8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B64C1-3B45-4235-873F-EC6B91FB7CC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36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6C66C-66DA-D1B8-0B72-041F34D29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94E48F-BC9B-155A-EF8E-02A3181BB3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EA1E91-5BDC-407B-F018-07A978F585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6FADE-AB58-F544-5186-3C5DABFCE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B64C1-3B45-4235-873F-EC6B91FB7CC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23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65E68-65AC-3C98-7564-FADD8E85E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18526C-91E7-A9E0-8A73-CBD14A064A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F2E48E-F0C6-3D6B-93BE-EEF24A1422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9EB17-B9B4-06EB-CA63-37E87E3D49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B64C1-3B45-4235-873F-EC6B91FB7CC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17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B64C1-3B45-4235-873F-EC6B91FB7CC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348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Gross Profit Margin = (Net Profit / Revenue) * 100%</a:t>
            </a:r>
            <a:br>
              <a:rPr lang="it-IT" dirty="0"/>
            </a:br>
            <a:r>
              <a:rPr lang="it-IT" dirty="0"/>
              <a:t>EBITDA Margin = (EBITDA / Revenue) * 100%</a:t>
            </a:r>
            <a:br>
              <a:rPr lang="it-IT" dirty="0"/>
            </a:br>
            <a:r>
              <a:rPr lang="en-US" dirty="0"/>
              <a:t>Earnings Before Interest, Taxes, Depreciation and Amortization.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B64C1-3B45-4235-873F-EC6B91FB7CC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98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D79F5-BCA6-04DF-E21E-AC0B67E0C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97D8E4-45BD-2005-3B09-EA579F3210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7A4910-1206-8E87-EE51-D7E359A84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Gross Profit Margin = (Net Profit / Revenue) * 100%</a:t>
            </a:r>
            <a:br>
              <a:rPr lang="it-IT"/>
            </a:br>
            <a:r>
              <a:rPr lang="it-IT"/>
              <a:t>EBITDA Margin = (EBITDA / Revenue) * 100%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04209-00B8-F0A3-C2E0-7A9B189721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B64C1-3B45-4235-873F-EC6B91FB7CC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86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D6201-F7FB-BA31-72E4-9BB9E00A2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D0E19D-CC74-601E-3C2B-F8B1305103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9F1728-77EF-A583-1057-500773E16B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BCAB4-3311-BA1A-22B0-333F08126C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B64C1-3B45-4235-873F-EC6B91FB7CC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53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A8D5B-15EC-B07A-94A7-850AC6F21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5CD21C-74B0-8385-690B-3866A65C20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B6CF3F-2EBB-61E4-601D-511D76906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Quick Ratio = (Cash + Short-Term Investments + Accounts Receivable) / Current Liabilities,</a:t>
            </a:r>
          </a:p>
          <a:p>
            <a:r>
              <a:rPr lang="fr-FR" err="1"/>
              <a:t>Current</a:t>
            </a:r>
            <a:r>
              <a:rPr lang="fr-FR"/>
              <a:t> Ratio = </a:t>
            </a:r>
            <a:r>
              <a:rPr lang="fr-FR" err="1"/>
              <a:t>Current</a:t>
            </a:r>
            <a:r>
              <a:rPr lang="fr-FR"/>
              <a:t> Assets / </a:t>
            </a:r>
            <a:r>
              <a:rPr lang="fr-FR" err="1"/>
              <a:t>Current</a:t>
            </a:r>
            <a:r>
              <a:rPr lang="fr-FR"/>
              <a:t> </a:t>
            </a:r>
            <a:r>
              <a:rPr lang="fr-FR" err="1"/>
              <a:t>Liabilities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02751-0394-DDD3-10AB-3D6FC41D7A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B64C1-3B45-4235-873F-EC6B91FB7CC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32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5190A-D578-6A62-274D-A3EB9A53A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22440C-7936-901A-9E9D-D321B22A20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C20896-0E81-A54B-C150-3C03437C6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3D396-4D7E-65DB-E4AD-38D6EDF65F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B64C1-3B45-4235-873F-EC6B91FB7CC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38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C50D0-55FF-8F78-0918-FE9881722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381DDF-3E35-55DB-731C-60163F8635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3C24FC-FAB2-DCC3-54C6-F82BFAD8B1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Interest Coverage = EBIT / Interest Expense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565E2-B414-7B02-D21F-41A1AEDC16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B64C1-3B45-4235-873F-EC6B91FB7CC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49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596E2-79C2-5A3D-0152-D378028A8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67F1A5-81ED-EEC8-F7EE-6B812C2965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857553-795A-383A-D1DA-C173F013B2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8923B-33B7-5196-1279-7717E47AEE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B64C1-3B45-4235-873F-EC6B91FB7CC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51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ockanalysis.com/stocks/sbux/financials/balance-sheet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tockanalysis.com/stocks/sbux/financials/cash-flow-statement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3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27.png"/><Relationship Id="rId9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vestopedia.com/articles/markets/101315/who-are-starbucks-main-competitors.asp" TargetMode="External"/><Relationship Id="rId13" Type="http://schemas.openxmlformats.org/officeDocument/2006/relationships/hyperlink" Target="https://stockanalysis.com/stocks/sbux/financials/ratios/" TargetMode="External"/><Relationship Id="rId18" Type="http://schemas.openxmlformats.org/officeDocument/2006/relationships/hyperlink" Target="https://www.tradingview.com/symbols/NASDAQ-SBUX/" TargetMode="External"/><Relationship Id="rId3" Type="http://schemas.openxmlformats.org/officeDocument/2006/relationships/image" Target="../media/image23.png"/><Relationship Id="rId21" Type="http://schemas.openxmlformats.org/officeDocument/2006/relationships/hyperlink" Target="https://stockanalysis.com/stocks/sbux/forecast/" TargetMode="External"/><Relationship Id="rId7" Type="http://schemas.openxmlformats.org/officeDocument/2006/relationships/hyperlink" Target="https://www.sec.gov/Archives/edgar/data/829224/000119312511317175/d232803dex21.htm" TargetMode="External"/><Relationship Id="rId12" Type="http://schemas.openxmlformats.org/officeDocument/2006/relationships/hyperlink" Target="https://stockanalysis.com/stocks/sbux/financials/cash-flow-statement/" TargetMode="External"/><Relationship Id="rId17" Type="http://schemas.openxmlformats.org/officeDocument/2006/relationships/hyperlink" Target="https://stockanalysis.com/stocks/sbux/metrics/" TargetMode="External"/><Relationship Id="rId2" Type="http://schemas.openxmlformats.org/officeDocument/2006/relationships/notesSlide" Target="../notesSlides/notesSlide17.xml"/><Relationship Id="rId16" Type="http://schemas.openxmlformats.org/officeDocument/2006/relationships/hyperlink" Target="https://stockanalysis.com/stocks/sbux/market-cap/" TargetMode="External"/><Relationship Id="rId20" Type="http://schemas.openxmlformats.org/officeDocument/2006/relationships/hyperlink" Target="https://www.tradingview.com/symbols/NASDAQ-SBUX/forecast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Starbucks" TargetMode="External"/><Relationship Id="rId11" Type="http://schemas.openxmlformats.org/officeDocument/2006/relationships/hyperlink" Target="https://stockanalysis.com/stocks/sbux/financials/balance-sheet/" TargetMode="External"/><Relationship Id="rId5" Type="http://schemas.openxmlformats.org/officeDocument/2006/relationships/hyperlink" Target="https://panmore.com/starbucks-coffee-operations-management-10-decisions-areas-productivity" TargetMode="External"/><Relationship Id="rId15" Type="http://schemas.openxmlformats.org/officeDocument/2006/relationships/hyperlink" Target="https://stockanalysis.com/stocks/sbux/revenue/" TargetMode="External"/><Relationship Id="rId10" Type="http://schemas.openxmlformats.org/officeDocument/2006/relationships/hyperlink" Target="https://stockanalysis.com/stocks/sbux/financials/" TargetMode="External"/><Relationship Id="rId19" Type="http://schemas.openxmlformats.org/officeDocument/2006/relationships/hyperlink" Target="https://stockanalysis.com/stocks/compare/" TargetMode="External"/><Relationship Id="rId4" Type="http://schemas.openxmlformats.org/officeDocument/2006/relationships/hyperlink" Target="https://www.starbucks.com/" TargetMode="External"/><Relationship Id="rId9" Type="http://schemas.openxmlformats.org/officeDocument/2006/relationships/hyperlink" Target="https://stockanalysis.com/stocks/sbux/metrics/revenue-by-segment/" TargetMode="External"/><Relationship Id="rId14" Type="http://schemas.openxmlformats.org/officeDocument/2006/relationships/hyperlink" Target="https://www.macroaxis.com/invest/technicalIndicator/SBUX--Standard-Deviation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ockanalysis.com/stocks/sbux/financial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3810" y="3130041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5400">
                <a:latin typeface="SoDo Sans Black" pitchFamily="2" charset="0"/>
                <a:ea typeface="SoDo Sans Black" pitchFamily="2" charset="0"/>
              </a:rPr>
              <a:t>Starbucks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538" y="3832936"/>
            <a:ext cx="3777541" cy="473397"/>
          </a:xfr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l"/>
            <a:r>
              <a:rPr lang="en-US" sz="2000">
                <a:latin typeface="SoDo Sans" pitchFamily="2" charset="0"/>
                <a:ea typeface="SoDo Sans" pitchFamily="2" charset="0"/>
              </a:rPr>
              <a:t>Financial Analysis of Starbucks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rgbClr val="0B42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rgbClr val="0B42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rgbClr val="0B42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rgbClr val="0B42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Starbucks Logo PNG For Free Download">
            <a:extLst>
              <a:ext uri="{FF2B5EF4-FFF2-40B4-BE49-F238E27FC236}">
                <a16:creationId xmlns:a16="http://schemas.microsoft.com/office/drawing/2014/main" id="{9F16E777-13BB-FD07-AB5A-F172D7463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683" y="389627"/>
            <a:ext cx="6021237" cy="5891841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A5D494B3-ED28-28B4-56EA-0E901CA76F3D}"/>
              </a:ext>
            </a:extLst>
          </p:cNvPr>
          <p:cNvSpPr txBox="1">
            <a:spLocks/>
          </p:cNvSpPr>
          <p:nvPr/>
        </p:nvSpPr>
        <p:spPr>
          <a:xfrm>
            <a:off x="1290445" y="5209961"/>
            <a:ext cx="1494331" cy="7402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050" b="1">
                <a:latin typeface="SoDo Sans" pitchFamily="2" charset="0"/>
                <a:ea typeface="SoDo Sans" pitchFamily="2" charset="0"/>
              </a:rPr>
              <a:t>Group Members:</a:t>
            </a:r>
            <a:r>
              <a:rPr lang="en-US" sz="1050" b="0" i="0">
                <a:effectLst/>
                <a:latin typeface="SoDo Sans" pitchFamily="2" charset="0"/>
                <a:ea typeface="SoDo Sans" pitchFamily="2" charset="0"/>
              </a:rPr>
              <a:t> </a:t>
            </a:r>
          </a:p>
          <a:p>
            <a:pPr algn="l">
              <a:lnSpc>
                <a:spcPct val="100000"/>
              </a:lnSpc>
            </a:pPr>
            <a:endParaRPr lang="en-US" sz="1050">
              <a:latin typeface="SoDo Sans" pitchFamily="2" charset="0"/>
              <a:ea typeface="SoDo Sans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8BE30D-0D68-18EC-2956-86372D146D18}"/>
              </a:ext>
            </a:extLst>
          </p:cNvPr>
          <p:cNvSpPr txBox="1"/>
          <p:nvPr/>
        </p:nvSpPr>
        <p:spPr>
          <a:xfrm>
            <a:off x="3047308" y="5704387"/>
            <a:ext cx="1990171" cy="57708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50" err="1">
                <a:latin typeface="SoDo Sans"/>
                <a:ea typeface="SoDo Sans" pitchFamily="2" charset="0"/>
              </a:rPr>
              <a:t>Tengizi</a:t>
            </a:r>
            <a:r>
              <a:rPr lang="en-US" sz="1050" b="0" i="0">
                <a:effectLst/>
                <a:latin typeface="SoDo Sans"/>
                <a:ea typeface="SoDo Sans" pitchFamily="2" charset="0"/>
              </a:rPr>
              <a:t> Giorgadze </a:t>
            </a:r>
          </a:p>
          <a:p>
            <a:pPr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50" b="0" i="0">
                <a:effectLst/>
                <a:latin typeface="SoDo Sans"/>
                <a:ea typeface="SoDo Sans" pitchFamily="2" charset="0"/>
              </a:rPr>
              <a:t>Konstantine Machavariani </a:t>
            </a:r>
          </a:p>
          <a:p>
            <a:pPr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50" b="0" i="0">
                <a:effectLst/>
                <a:latin typeface="SoDo Sans"/>
                <a:ea typeface="SoDo Sans" pitchFamily="2" charset="0"/>
              </a:rPr>
              <a:t>Demetre Labadze</a:t>
            </a:r>
            <a:endParaRPr lang="en-US" sz="1050">
              <a:latin typeface="SoDo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52BEDA-D7B7-5DFB-D5F8-F68BE627DD21}"/>
              </a:ext>
            </a:extLst>
          </p:cNvPr>
          <p:cNvSpPr txBox="1"/>
          <p:nvPr/>
        </p:nvSpPr>
        <p:spPr>
          <a:xfrm>
            <a:off x="1290444" y="5680914"/>
            <a:ext cx="1860637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50" b="0" i="0" err="1">
                <a:effectLst/>
                <a:latin typeface="SoDo Sans" pitchFamily="2" charset="0"/>
                <a:ea typeface="SoDo Sans" pitchFamily="2" charset="0"/>
              </a:rPr>
              <a:t>Teimuraz</a:t>
            </a:r>
            <a:r>
              <a:rPr lang="en-US" sz="1050" b="0" i="0">
                <a:effectLst/>
                <a:latin typeface="SoDo Sans" pitchFamily="2" charset="0"/>
                <a:ea typeface="SoDo Sans" pitchFamily="2" charset="0"/>
              </a:rPr>
              <a:t> </a:t>
            </a:r>
            <a:r>
              <a:rPr lang="en-US" sz="1050" b="0" i="0" err="1">
                <a:effectLst/>
                <a:latin typeface="SoDo Sans" pitchFamily="2" charset="0"/>
                <a:ea typeface="SoDo Sans" pitchFamily="2" charset="0"/>
              </a:rPr>
              <a:t>Kometiani</a:t>
            </a:r>
            <a:r>
              <a:rPr lang="en-US" sz="1050" b="0" i="0">
                <a:effectLst/>
                <a:latin typeface="SoDo Sans" pitchFamily="2" charset="0"/>
                <a:ea typeface="SoDo Sans" pitchFamily="2" charset="0"/>
              </a:rPr>
              <a:t> </a:t>
            </a:r>
          </a:p>
          <a:p>
            <a:pPr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50" b="0" i="0" err="1">
                <a:effectLst/>
                <a:latin typeface="SoDo Sans" pitchFamily="2" charset="0"/>
                <a:ea typeface="SoDo Sans" pitchFamily="2" charset="0"/>
              </a:rPr>
              <a:t>Teimuraz</a:t>
            </a:r>
            <a:r>
              <a:rPr lang="en-US" sz="1050" b="0" i="0">
                <a:effectLst/>
                <a:latin typeface="SoDo Sans" pitchFamily="2" charset="0"/>
                <a:ea typeface="SoDo Sans" pitchFamily="2" charset="0"/>
              </a:rPr>
              <a:t> </a:t>
            </a:r>
            <a:r>
              <a:rPr lang="en-US" sz="1050" b="0" i="0" err="1">
                <a:effectLst/>
                <a:latin typeface="SoDo Sans" pitchFamily="2" charset="0"/>
                <a:ea typeface="SoDo Sans" pitchFamily="2" charset="0"/>
              </a:rPr>
              <a:t>Kuliashvili</a:t>
            </a:r>
            <a:r>
              <a:rPr lang="en-US" sz="1050" b="0" i="0">
                <a:effectLst/>
                <a:latin typeface="SoDo Sans" pitchFamily="2" charset="0"/>
                <a:ea typeface="SoDo Sans" pitchFamily="2" charset="0"/>
              </a:rPr>
              <a:t> </a:t>
            </a:r>
          </a:p>
          <a:p>
            <a:pPr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050" b="0" i="0">
                <a:effectLst/>
                <a:latin typeface="SoDo Sans" pitchFamily="2" charset="0"/>
                <a:ea typeface="SoDo Sans" pitchFamily="2" charset="0"/>
              </a:rPr>
              <a:t>Nikoloz </a:t>
            </a:r>
            <a:r>
              <a:rPr lang="en-US" sz="1050" b="0" i="0" err="1">
                <a:effectLst/>
                <a:latin typeface="SoDo Sans" pitchFamily="2" charset="0"/>
                <a:ea typeface="SoDo Sans" pitchFamily="2" charset="0"/>
              </a:rPr>
              <a:t>Matsaberidze</a:t>
            </a:r>
            <a:r>
              <a:rPr lang="en-US" sz="1050" b="0" i="0">
                <a:effectLst/>
                <a:latin typeface="SoDo Sans" pitchFamily="2" charset="0"/>
                <a:ea typeface="SoDo Sans" pitchFamily="2" charset="0"/>
              </a:rPr>
              <a:t>  </a:t>
            </a:r>
          </a:p>
        </p:txBody>
      </p:sp>
    </p:spTree>
    <p:extLst>
      <p:ext uri="{BB962C8B-B14F-4D97-AF65-F5344CB8AC3E}">
        <p14:creationId xmlns:p14="http://schemas.microsoft.com/office/powerpoint/2010/main" val="2430675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77B4EE-4417-6DAB-F50D-A1E293FAB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DC154-837E-5443-B97C-45CA761FC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4292" y="127000"/>
            <a:ext cx="7983416" cy="1605085"/>
          </a:xfrm>
        </p:spPr>
        <p:txBody>
          <a:bodyPr>
            <a:normAutofit fontScale="90000"/>
          </a:bodyPr>
          <a:lstStyle/>
          <a:p>
            <a:r>
              <a:rPr lang="en-US" sz="6000">
                <a:latin typeface="SoDo Sans Black" pitchFamily="2" charset="0"/>
                <a:ea typeface="SoDo Sans Black" pitchFamily="2" charset="0"/>
              </a:rPr>
              <a:t>Income </a:t>
            </a:r>
            <a:br>
              <a:rPr lang="en-US" sz="6000">
                <a:latin typeface="SoDo Sans Black" pitchFamily="2" charset="0"/>
                <a:ea typeface="SoDo Sans Black" pitchFamily="2" charset="0"/>
              </a:rPr>
            </a:br>
            <a:r>
              <a:rPr lang="en-US" sz="6000">
                <a:latin typeface="SoDo Sans Black" pitchFamily="2" charset="0"/>
                <a:ea typeface="SoDo Sans Black" pitchFamily="2" charset="0"/>
              </a:rPr>
              <a:t>Statement Analysis</a:t>
            </a:r>
            <a:endParaRPr lang="en-US">
              <a:latin typeface="SoDo Sans Black" pitchFamily="2" charset="0"/>
              <a:ea typeface="SoDo Sans Black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5BD92D-BCF5-40BC-A048-7B8C9FCAEC8D}"/>
              </a:ext>
            </a:extLst>
          </p:cNvPr>
          <p:cNvSpPr/>
          <p:nvPr/>
        </p:nvSpPr>
        <p:spPr>
          <a:xfrm>
            <a:off x="199584" y="2071454"/>
            <a:ext cx="3352914" cy="1950168"/>
          </a:xfrm>
          <a:prstGeom prst="roundRect">
            <a:avLst/>
          </a:prstGeom>
          <a:solidFill>
            <a:srgbClr val="086444"/>
          </a:solidFill>
          <a:ln>
            <a:noFill/>
          </a:ln>
          <a:effectLst>
            <a:glow rad="139700">
              <a:srgbClr val="086444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SoDo Sans" pitchFamily="2" charset="0"/>
                <a:ea typeface="SoDo Sans" pitchFamily="2" charset="0"/>
              </a:rPr>
              <a:t>Revenue grew from </a:t>
            </a:r>
            <a:r>
              <a:rPr lang="en-US" b="1">
                <a:latin typeface="SoDo Sans" pitchFamily="2" charset="0"/>
                <a:ea typeface="SoDo Sans" pitchFamily="2" charset="0"/>
              </a:rPr>
              <a:t>$29.06B</a:t>
            </a:r>
            <a:r>
              <a:rPr lang="en-US">
                <a:latin typeface="SoDo Sans" pitchFamily="2" charset="0"/>
                <a:ea typeface="SoDo Sans" pitchFamily="2" charset="0"/>
              </a:rPr>
              <a:t> in 2021 to </a:t>
            </a:r>
            <a:r>
              <a:rPr lang="en-US" b="1">
                <a:latin typeface="SoDo Sans" pitchFamily="2" charset="0"/>
                <a:ea typeface="SoDo Sans" pitchFamily="2" charset="0"/>
              </a:rPr>
              <a:t>$36B</a:t>
            </a:r>
            <a:r>
              <a:rPr lang="en-US">
                <a:latin typeface="SoDo Sans" pitchFamily="2" charset="0"/>
                <a:ea typeface="SoDo Sans" pitchFamily="2" charset="0"/>
              </a:rPr>
              <a:t> in 2023, reflecting consistent expansion and increased demand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137338-83DD-C0FD-F0B8-DF4D44B1EDFF}"/>
              </a:ext>
            </a:extLst>
          </p:cNvPr>
          <p:cNvSpPr/>
          <p:nvPr/>
        </p:nvSpPr>
        <p:spPr>
          <a:xfrm>
            <a:off x="4257758" y="2071454"/>
            <a:ext cx="3352914" cy="1950168"/>
          </a:xfrm>
          <a:prstGeom prst="roundRect">
            <a:avLst/>
          </a:prstGeom>
          <a:solidFill>
            <a:srgbClr val="086444"/>
          </a:solidFill>
          <a:ln>
            <a:noFill/>
          </a:ln>
          <a:effectLst>
            <a:glow rad="139700">
              <a:srgbClr val="086444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SoDo Sans" pitchFamily="2" charset="0"/>
                <a:ea typeface="SoDo Sans" pitchFamily="2" charset="0"/>
              </a:rPr>
              <a:t>Gross Profit recovered to </a:t>
            </a:r>
            <a:r>
              <a:rPr lang="en-US" b="1">
                <a:latin typeface="SoDo Sans" pitchFamily="2" charset="0"/>
                <a:ea typeface="SoDo Sans" pitchFamily="2" charset="0"/>
              </a:rPr>
              <a:t>$9.87B</a:t>
            </a:r>
            <a:r>
              <a:rPr lang="en-US">
                <a:latin typeface="SoDo Sans" pitchFamily="2" charset="0"/>
                <a:ea typeface="SoDo Sans" pitchFamily="2" charset="0"/>
              </a:rPr>
              <a:t> in 2023 after a dip in 2022, indicating improved efficiency and cost management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F832649-1268-68F9-2999-D7425102D41F}"/>
              </a:ext>
            </a:extLst>
          </p:cNvPr>
          <p:cNvSpPr/>
          <p:nvPr/>
        </p:nvSpPr>
        <p:spPr>
          <a:xfrm>
            <a:off x="8315931" y="2071454"/>
            <a:ext cx="3352914" cy="1950168"/>
          </a:xfrm>
          <a:prstGeom prst="roundRect">
            <a:avLst/>
          </a:prstGeom>
          <a:solidFill>
            <a:srgbClr val="086444"/>
          </a:solidFill>
          <a:ln>
            <a:noFill/>
          </a:ln>
          <a:effectLst>
            <a:glow rad="139700">
              <a:srgbClr val="086444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SoDo Sans" pitchFamily="2" charset="0"/>
                <a:ea typeface="SoDo Sans" pitchFamily="2" charset="0"/>
              </a:rPr>
              <a:t>Net Income r</a:t>
            </a:r>
            <a:r>
              <a:rPr lang="en-US"/>
              <a:t>ebounded to </a:t>
            </a:r>
            <a:r>
              <a:rPr lang="en-US" b="1"/>
              <a:t>$4.12B</a:t>
            </a:r>
            <a:r>
              <a:rPr lang="en-US"/>
              <a:t> in 2023 from </a:t>
            </a:r>
            <a:r>
              <a:rPr lang="en-US" b="1"/>
              <a:t>$3.28B</a:t>
            </a:r>
            <a:r>
              <a:rPr lang="en-US"/>
              <a:t> in 2022, driven by effective expense control and revenue growth</a:t>
            </a:r>
            <a:endParaRPr lang="en-US">
              <a:latin typeface="SoDo Sans" pitchFamily="2" charset="0"/>
              <a:ea typeface="SoDo Sans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212A32-8E87-9A63-46DE-7BACB7942AFC}"/>
              </a:ext>
            </a:extLst>
          </p:cNvPr>
          <p:cNvSpPr/>
          <p:nvPr/>
        </p:nvSpPr>
        <p:spPr>
          <a:xfrm>
            <a:off x="2104293" y="4703640"/>
            <a:ext cx="3352914" cy="1950168"/>
          </a:xfrm>
          <a:prstGeom prst="roundRect">
            <a:avLst/>
          </a:prstGeom>
          <a:solidFill>
            <a:srgbClr val="086444"/>
          </a:solidFill>
          <a:ln>
            <a:noFill/>
          </a:ln>
          <a:effectLst>
            <a:glow rad="139700">
              <a:srgbClr val="086444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SoDo Sans" pitchFamily="2" charset="0"/>
                <a:ea typeface="SoDo Sans" pitchFamily="2" charset="0"/>
              </a:rPr>
              <a:t>EPS improved to </a:t>
            </a:r>
            <a:r>
              <a:rPr lang="en-US" b="1">
                <a:latin typeface="SoDo Sans" pitchFamily="2" charset="0"/>
                <a:ea typeface="SoDo Sans" pitchFamily="2" charset="0"/>
              </a:rPr>
              <a:t>$3.58B</a:t>
            </a:r>
            <a:r>
              <a:rPr lang="en-US">
                <a:latin typeface="SoDo Sans" pitchFamily="2" charset="0"/>
                <a:ea typeface="SoDo Sans" pitchFamily="2" charset="0"/>
              </a:rPr>
              <a:t> in 2023, showcasing increased value for 2022's challenges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675EF5-97B8-F46A-3CE9-DBB219A17C86}"/>
              </a:ext>
            </a:extLst>
          </p:cNvPr>
          <p:cNvSpPr/>
          <p:nvPr/>
        </p:nvSpPr>
        <p:spPr>
          <a:xfrm>
            <a:off x="6765159" y="4703640"/>
            <a:ext cx="3352914" cy="1950168"/>
          </a:xfrm>
          <a:prstGeom prst="roundRect">
            <a:avLst/>
          </a:prstGeom>
          <a:solidFill>
            <a:srgbClr val="086444"/>
          </a:solidFill>
          <a:ln>
            <a:noFill/>
          </a:ln>
          <a:effectLst>
            <a:glow rad="139700">
              <a:srgbClr val="086444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SoDo Sans" pitchFamily="2" charset="0"/>
                <a:ea typeface="SoDo Sans" pitchFamily="2" charset="0"/>
              </a:rPr>
              <a:t>EBITDA steadily rose to </a:t>
            </a:r>
            <a:r>
              <a:rPr lang="en-US" b="1">
                <a:latin typeface="SoDo Sans" pitchFamily="2" charset="0"/>
                <a:ea typeface="SoDo Sans" pitchFamily="2" charset="0"/>
              </a:rPr>
              <a:t>$6.98B</a:t>
            </a:r>
            <a:r>
              <a:rPr lang="en-US">
                <a:latin typeface="SoDo Sans" pitchFamily="2" charset="0"/>
                <a:ea typeface="SoDo Sans" pitchFamily="2" charset="0"/>
              </a:rPr>
              <a:t> in 2023, reflecting ability to strengthen profitability</a:t>
            </a:r>
          </a:p>
        </p:txBody>
      </p:sp>
    </p:spTree>
    <p:extLst>
      <p:ext uri="{BB962C8B-B14F-4D97-AF65-F5344CB8AC3E}">
        <p14:creationId xmlns:p14="http://schemas.microsoft.com/office/powerpoint/2010/main" val="289922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740B8C-331F-8905-A5DE-F5FFE30D2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C6B956-5AE9-4329-DA46-B1F0181CC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C1980A9-83B0-CC20-0DCB-33AE45CE4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56A65851-D76B-81FC-CCB7-5433E6A6F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345530E-5D05-C198-44B9-82030186E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latin typeface="SoDo Sans Black" pitchFamily="2" charset="0"/>
                <a:ea typeface="SoDo Sans Black" pitchFamily="2" charset="0"/>
              </a:rPr>
              <a:t>Balance Sheet</a:t>
            </a:r>
            <a:br>
              <a:rPr lang="en-US" sz="4800">
                <a:latin typeface="SoDo Sans Black" pitchFamily="2" charset="0"/>
                <a:ea typeface="SoDo Sans Black" pitchFamily="2" charset="0"/>
              </a:rPr>
            </a:br>
            <a:r>
              <a:rPr lang="en-US" sz="4800">
                <a:latin typeface="SoDo Sans Black" pitchFamily="2" charset="0"/>
                <a:ea typeface="SoDo Sans Black" pitchFamily="2" charset="0"/>
              </a:rPr>
              <a:t>Analysis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C04E71-7759-F3F6-0284-89C8B7E7D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512CD3-B63E-1617-C98E-7923D6335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E2B076-6408-CD74-B8FF-914961F8DC08}"/>
              </a:ext>
            </a:extLst>
          </p:cNvPr>
          <p:cNvSpPr/>
          <p:nvPr/>
        </p:nvSpPr>
        <p:spPr>
          <a:xfrm>
            <a:off x="477981" y="625683"/>
            <a:ext cx="704088" cy="146305"/>
          </a:xfrm>
          <a:prstGeom prst="rect">
            <a:avLst/>
          </a:prstGeom>
          <a:solidFill>
            <a:srgbClr val="0864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35B4684-72C2-12EE-5191-7687A2948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254" y="295699"/>
            <a:ext cx="6471409" cy="581846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0245801-9FD0-059C-62F2-D87AB3D8F4CC}"/>
              </a:ext>
            </a:extLst>
          </p:cNvPr>
          <p:cNvGrpSpPr/>
          <p:nvPr/>
        </p:nvGrpSpPr>
        <p:grpSpPr>
          <a:xfrm>
            <a:off x="5508254" y="4798032"/>
            <a:ext cx="7817328" cy="1457663"/>
            <a:chOff x="5638800" y="4845021"/>
            <a:chExt cx="7337459" cy="139085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BDF2429-4D40-0347-238C-722E1D4B951E}"/>
                </a:ext>
              </a:extLst>
            </p:cNvPr>
            <p:cNvSpPr/>
            <p:nvPr/>
          </p:nvSpPr>
          <p:spPr>
            <a:xfrm>
              <a:off x="5638800" y="5424754"/>
              <a:ext cx="6061532" cy="656309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8D6BA24F-FEF6-E9CD-6F62-2C37B05CFF86}"/>
                </a:ext>
              </a:extLst>
            </p:cNvPr>
            <p:cNvSpPr txBox="1">
              <a:spLocks/>
            </p:cNvSpPr>
            <p:nvPr/>
          </p:nvSpPr>
          <p:spPr>
            <a:xfrm>
              <a:off x="8270696" y="4845021"/>
              <a:ext cx="4705563" cy="139085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8000">
                  <a:solidFill>
                    <a:schemeClr val="bg1"/>
                  </a:solidFill>
                </a:rPr>
                <a:t>…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A60A13D-B6AE-DFD4-0BDF-484A97F40051}"/>
              </a:ext>
            </a:extLst>
          </p:cNvPr>
          <p:cNvSpPr txBox="1"/>
          <p:nvPr/>
        </p:nvSpPr>
        <p:spPr>
          <a:xfrm>
            <a:off x="5508254" y="6427113"/>
            <a:ext cx="8961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latin typeface="SoDo Sans" pitchFamily="2" charset="0"/>
                <a:ea typeface="SoDo Sans" pitchFamily="2" charset="0"/>
              </a:rPr>
              <a:t>*note full balance sheet is multi paged and would be impossible to fit in presentation.</a:t>
            </a:r>
            <a:br>
              <a:rPr lang="en-US" sz="1050">
                <a:latin typeface="SoDo Sans" pitchFamily="2" charset="0"/>
                <a:ea typeface="SoDo Sans" pitchFamily="2" charset="0"/>
              </a:rPr>
            </a:br>
            <a:r>
              <a:rPr lang="en-US" sz="1050">
                <a:latin typeface="SoDo Sans" pitchFamily="2" charset="0"/>
                <a:ea typeface="SoDo Sans" pitchFamily="2" charset="0"/>
              </a:rPr>
              <a:t>You can see full version </a:t>
            </a:r>
            <a:r>
              <a:rPr lang="en-US" sz="1050">
                <a:latin typeface="SoDo Sans" pitchFamily="2" charset="0"/>
                <a:ea typeface="SoDo Sans" pitchFamily="2" charset="0"/>
                <a:hlinkClick r:id="rId3"/>
              </a:rPr>
              <a:t>here</a:t>
            </a:r>
            <a:r>
              <a:rPr lang="en-US" sz="1050">
                <a:latin typeface="SoDo Sans" pitchFamily="2" charset="0"/>
                <a:ea typeface="SoDo Sans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9788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700" y="267188"/>
            <a:ext cx="9240599" cy="722924"/>
          </a:xfrm>
        </p:spPr>
        <p:txBody>
          <a:bodyPr>
            <a:normAutofit fontScale="90000"/>
          </a:bodyPr>
          <a:lstStyle/>
          <a:p>
            <a:r>
              <a:rPr lang="en-US">
                <a:latin typeface="SoDo Sans Black" pitchFamily="2" charset="0"/>
                <a:ea typeface="SoDo Sans Black" pitchFamily="2" charset="0"/>
              </a:rPr>
              <a:t>Balance Sheet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483D37-9304-0AAC-AA4F-F08B098050A2}"/>
              </a:ext>
            </a:extLst>
          </p:cNvPr>
          <p:cNvSpPr txBox="1"/>
          <p:nvPr/>
        </p:nvSpPr>
        <p:spPr>
          <a:xfrm>
            <a:off x="3942977" y="4844676"/>
            <a:ext cx="58270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chemeClr val="bg1"/>
                </a:solidFill>
              </a:rPr>
              <a:t>-7.99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3477A8-9444-9CE9-D6CE-0504BFAE9497}"/>
              </a:ext>
            </a:extLst>
          </p:cNvPr>
          <p:cNvSpPr txBox="1"/>
          <p:nvPr/>
        </p:nvSpPr>
        <p:spPr>
          <a:xfrm>
            <a:off x="6471024" y="4880535"/>
            <a:ext cx="58270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chemeClr val="bg1"/>
                </a:solidFill>
              </a:rPr>
              <a:t>-8.7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19EE78-4C99-FE26-1D13-8D5C418FFD44}"/>
              </a:ext>
            </a:extLst>
          </p:cNvPr>
          <p:cNvSpPr txBox="1"/>
          <p:nvPr/>
        </p:nvSpPr>
        <p:spPr>
          <a:xfrm>
            <a:off x="8909424" y="4710205"/>
            <a:ext cx="582706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chemeClr val="bg1"/>
                </a:solidFill>
              </a:rPr>
              <a:t>-5.31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2D35F7C-9A9A-961F-F9AB-359929C47C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2219689"/>
              </p:ext>
            </p:extLst>
          </p:nvPr>
        </p:nvGraphicFramePr>
        <p:xfrm>
          <a:off x="2032000" y="1231900"/>
          <a:ext cx="8128000" cy="49064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AFBBC7E7-5512-AA6A-0019-DDB393282984}"/>
              </a:ext>
            </a:extLst>
          </p:cNvPr>
          <p:cNvSpPr/>
          <p:nvPr/>
        </p:nvSpPr>
        <p:spPr>
          <a:xfrm>
            <a:off x="-8111909" y="4971815"/>
            <a:ext cx="8288215" cy="8288215"/>
          </a:xfrm>
          <a:prstGeom prst="ellipse">
            <a:avLst/>
          </a:prstGeom>
          <a:solidFill>
            <a:srgbClr val="0864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26CCDE0-7C8C-B7FA-F922-A369C426911D}"/>
              </a:ext>
            </a:extLst>
          </p:cNvPr>
          <p:cNvSpPr txBox="1">
            <a:spLocks/>
          </p:cNvSpPr>
          <p:nvPr/>
        </p:nvSpPr>
        <p:spPr>
          <a:xfrm>
            <a:off x="-7161305" y="6767781"/>
            <a:ext cx="6387008" cy="327354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latin typeface="SoDo Sans" pitchFamily="2" charset="0"/>
                <a:ea typeface="SoDo Sans" pitchFamily="2" charset="0"/>
                <a:cs typeface="+mn-lt"/>
              </a:rPr>
              <a:t>Starbucks has strategically leveraged debt for expansion, leading to rising liabilities and </a:t>
            </a:r>
            <a:r>
              <a:rPr lang="en-US" b="1">
                <a:solidFill>
                  <a:schemeClr val="bg1"/>
                </a:solidFill>
                <a:latin typeface="SoDo Sans" pitchFamily="2" charset="0"/>
                <a:ea typeface="SoDo Sans" pitchFamily="2" charset="0"/>
                <a:cs typeface="+mn-lt"/>
              </a:rPr>
              <a:t>negative</a:t>
            </a:r>
            <a:r>
              <a:rPr lang="en-US">
                <a:solidFill>
                  <a:schemeClr val="bg1"/>
                </a:solidFill>
                <a:latin typeface="SoDo Sans" pitchFamily="2" charset="0"/>
                <a:ea typeface="SoDo Sans" pitchFamily="2" charset="0"/>
                <a:cs typeface="+mn-lt"/>
              </a:rPr>
              <a:t> shareholder equity. </a:t>
            </a:r>
            <a:br>
              <a:rPr lang="en-US">
                <a:solidFill>
                  <a:schemeClr val="bg1"/>
                </a:solidFill>
                <a:latin typeface="SoDo Sans" pitchFamily="2" charset="0"/>
                <a:ea typeface="SoDo Sans" pitchFamily="2" charset="0"/>
                <a:cs typeface="+mn-lt"/>
              </a:rPr>
            </a:br>
            <a:br>
              <a:rPr lang="en-US">
                <a:solidFill>
                  <a:schemeClr val="bg1"/>
                </a:solidFill>
                <a:latin typeface="SoDo Sans" pitchFamily="2" charset="0"/>
                <a:ea typeface="SoDo Sans" pitchFamily="2" charset="0"/>
                <a:cs typeface="+mn-lt"/>
              </a:rPr>
            </a:br>
            <a:r>
              <a:rPr lang="en-US">
                <a:solidFill>
                  <a:schemeClr val="bg1"/>
                </a:solidFill>
                <a:latin typeface="SoDo Sans" pitchFamily="2" charset="0"/>
                <a:ea typeface="SoDo Sans" pitchFamily="2" charset="0"/>
                <a:cs typeface="+mn-lt"/>
              </a:rPr>
              <a:t>However, the company has </a:t>
            </a:r>
            <a:r>
              <a:rPr lang="en-US" b="1">
                <a:solidFill>
                  <a:schemeClr val="bg1"/>
                </a:solidFill>
                <a:latin typeface="SoDo Sans" pitchFamily="2" charset="0"/>
                <a:ea typeface="SoDo Sans" pitchFamily="2" charset="0"/>
                <a:cs typeface="+mn-lt"/>
              </a:rPr>
              <a:t>sustained</a:t>
            </a:r>
            <a:r>
              <a:rPr lang="en-US">
                <a:solidFill>
                  <a:schemeClr val="bg1"/>
                </a:solidFill>
                <a:latin typeface="SoDo Sans" pitchFamily="2" charset="0"/>
                <a:ea typeface="SoDo Sans" pitchFamily="2" charset="0"/>
                <a:cs typeface="+mn-lt"/>
              </a:rPr>
              <a:t> </a:t>
            </a:r>
            <a:r>
              <a:rPr lang="en-US" b="1">
                <a:solidFill>
                  <a:schemeClr val="bg1"/>
                </a:solidFill>
                <a:latin typeface="SoDo Sans" pitchFamily="2" charset="0"/>
                <a:ea typeface="SoDo Sans" pitchFamily="2" charset="0"/>
                <a:cs typeface="+mn-lt"/>
              </a:rPr>
              <a:t>growth</a:t>
            </a:r>
            <a:r>
              <a:rPr lang="en-US">
                <a:solidFill>
                  <a:schemeClr val="bg1"/>
                </a:solidFill>
                <a:latin typeface="SoDo Sans" pitchFamily="2" charset="0"/>
                <a:ea typeface="SoDo Sans" pitchFamily="2" charset="0"/>
                <a:cs typeface="+mn-lt"/>
              </a:rPr>
              <a:t> in assets and profitability, with fluctuations in global investments and operational efficiency, positioning Starbucks for future growth while managing financial risk.</a:t>
            </a:r>
            <a:endParaRPr lang="en-US">
              <a:solidFill>
                <a:schemeClr val="bg1"/>
              </a:solidFill>
              <a:latin typeface="SoDo Sans" pitchFamily="2" charset="0"/>
              <a:ea typeface="SoDo Sans" pitchFamily="2" charset="0"/>
            </a:endParaRPr>
          </a:p>
          <a:p>
            <a:endParaRPr lang="en-US">
              <a:solidFill>
                <a:schemeClr val="bg1"/>
              </a:solidFill>
              <a:latin typeface="SoDo Sans" pitchFamily="2" charset="0"/>
              <a:ea typeface="SoD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52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AB714F4-89B3-1EF7-0879-370FC742760D}"/>
              </a:ext>
            </a:extLst>
          </p:cNvPr>
          <p:cNvSpPr/>
          <p:nvPr/>
        </p:nvSpPr>
        <p:spPr>
          <a:xfrm>
            <a:off x="1779952" y="1358412"/>
            <a:ext cx="8288215" cy="8288215"/>
          </a:xfrm>
          <a:prstGeom prst="ellipse">
            <a:avLst/>
          </a:prstGeom>
          <a:solidFill>
            <a:srgbClr val="0864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F43C606-EC2B-D7A5-C0B5-842534F34D43}"/>
              </a:ext>
            </a:extLst>
          </p:cNvPr>
          <p:cNvSpPr txBox="1">
            <a:spLocks/>
          </p:cNvSpPr>
          <p:nvPr/>
        </p:nvSpPr>
        <p:spPr>
          <a:xfrm>
            <a:off x="2730556" y="3154378"/>
            <a:ext cx="6387008" cy="327354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latin typeface="SoDo Sans" pitchFamily="2" charset="0"/>
                <a:ea typeface="SoDo Sans" pitchFamily="2" charset="0"/>
                <a:cs typeface="+mn-lt"/>
              </a:rPr>
              <a:t>Starbucks has strategically leveraged debt for expansion, leading to rising liabilities and </a:t>
            </a:r>
            <a:r>
              <a:rPr lang="en-US" b="1">
                <a:solidFill>
                  <a:schemeClr val="bg1"/>
                </a:solidFill>
                <a:latin typeface="SoDo Sans" pitchFamily="2" charset="0"/>
                <a:ea typeface="SoDo Sans" pitchFamily="2" charset="0"/>
                <a:cs typeface="+mn-lt"/>
              </a:rPr>
              <a:t>negative</a:t>
            </a:r>
            <a:r>
              <a:rPr lang="en-US">
                <a:solidFill>
                  <a:schemeClr val="bg1"/>
                </a:solidFill>
                <a:latin typeface="SoDo Sans" pitchFamily="2" charset="0"/>
                <a:ea typeface="SoDo Sans" pitchFamily="2" charset="0"/>
                <a:cs typeface="+mn-lt"/>
              </a:rPr>
              <a:t> shareholder equity. </a:t>
            </a:r>
            <a:br>
              <a:rPr lang="en-US">
                <a:solidFill>
                  <a:schemeClr val="bg1"/>
                </a:solidFill>
                <a:latin typeface="SoDo Sans" pitchFamily="2" charset="0"/>
                <a:ea typeface="SoDo Sans" pitchFamily="2" charset="0"/>
                <a:cs typeface="+mn-lt"/>
              </a:rPr>
            </a:br>
            <a:br>
              <a:rPr lang="en-US">
                <a:solidFill>
                  <a:schemeClr val="bg1"/>
                </a:solidFill>
                <a:latin typeface="SoDo Sans" pitchFamily="2" charset="0"/>
                <a:ea typeface="SoDo Sans" pitchFamily="2" charset="0"/>
                <a:cs typeface="+mn-lt"/>
              </a:rPr>
            </a:br>
            <a:r>
              <a:rPr lang="en-US">
                <a:solidFill>
                  <a:schemeClr val="bg1"/>
                </a:solidFill>
                <a:latin typeface="SoDo Sans" pitchFamily="2" charset="0"/>
                <a:ea typeface="SoDo Sans" pitchFamily="2" charset="0"/>
                <a:cs typeface="+mn-lt"/>
              </a:rPr>
              <a:t>However, the company has </a:t>
            </a:r>
            <a:r>
              <a:rPr lang="en-US" b="1">
                <a:solidFill>
                  <a:schemeClr val="bg1"/>
                </a:solidFill>
                <a:latin typeface="SoDo Sans" pitchFamily="2" charset="0"/>
                <a:ea typeface="SoDo Sans" pitchFamily="2" charset="0"/>
                <a:cs typeface="+mn-lt"/>
              </a:rPr>
              <a:t>sustained</a:t>
            </a:r>
            <a:r>
              <a:rPr lang="en-US">
                <a:solidFill>
                  <a:schemeClr val="bg1"/>
                </a:solidFill>
                <a:latin typeface="SoDo Sans" pitchFamily="2" charset="0"/>
                <a:ea typeface="SoDo Sans" pitchFamily="2" charset="0"/>
                <a:cs typeface="+mn-lt"/>
              </a:rPr>
              <a:t> </a:t>
            </a:r>
            <a:r>
              <a:rPr lang="en-US" b="1">
                <a:solidFill>
                  <a:schemeClr val="bg1"/>
                </a:solidFill>
                <a:latin typeface="SoDo Sans" pitchFamily="2" charset="0"/>
                <a:ea typeface="SoDo Sans" pitchFamily="2" charset="0"/>
                <a:cs typeface="+mn-lt"/>
              </a:rPr>
              <a:t>growth</a:t>
            </a:r>
            <a:r>
              <a:rPr lang="en-US">
                <a:solidFill>
                  <a:schemeClr val="bg1"/>
                </a:solidFill>
                <a:latin typeface="SoDo Sans" pitchFamily="2" charset="0"/>
                <a:ea typeface="SoDo Sans" pitchFamily="2" charset="0"/>
                <a:cs typeface="+mn-lt"/>
              </a:rPr>
              <a:t> in assets and profitability, with fluctuations in global investments and operational efficiency, positioning Starbucks for future growth while managing financial risk.</a:t>
            </a:r>
            <a:endParaRPr lang="en-US">
              <a:solidFill>
                <a:schemeClr val="bg1"/>
              </a:solidFill>
              <a:latin typeface="SoDo Sans" pitchFamily="2" charset="0"/>
              <a:ea typeface="SoDo Sans" pitchFamily="2" charset="0"/>
            </a:endParaRPr>
          </a:p>
          <a:p>
            <a:endParaRPr lang="en-US">
              <a:solidFill>
                <a:schemeClr val="bg1"/>
              </a:solidFill>
              <a:latin typeface="SoDo Sans" pitchFamily="2" charset="0"/>
              <a:ea typeface="SoDo Sans" pitchFamily="2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947592-D121-6AFE-296A-572B0D693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5700" y="267188"/>
            <a:ext cx="9240599" cy="722924"/>
          </a:xfrm>
        </p:spPr>
        <p:txBody>
          <a:bodyPr>
            <a:normAutofit fontScale="90000"/>
          </a:bodyPr>
          <a:lstStyle/>
          <a:p>
            <a:r>
              <a:rPr lang="en-US">
                <a:latin typeface="SoDo Sans Black" pitchFamily="2" charset="0"/>
                <a:ea typeface="SoDo Sans Black" pitchFamily="2" charset="0"/>
              </a:rPr>
              <a:t>Balance Sheet Analysis</a:t>
            </a:r>
          </a:p>
        </p:txBody>
      </p:sp>
    </p:spTree>
    <p:extLst>
      <p:ext uri="{BB962C8B-B14F-4D97-AF65-F5344CB8AC3E}">
        <p14:creationId xmlns:p14="http://schemas.microsoft.com/office/powerpoint/2010/main" val="3245091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94DD31-884E-E998-4B1F-5B3BEDCE4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A36D0DA-A6DB-5BD1-5113-74EAC3409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80B9F191-9A9D-2C31-2869-14CCD13A7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FC0EDCB9-3B69-BA4D-EB62-4A8511179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2BAD771-BC90-E090-C58A-1F5302277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latin typeface="SoDo Sans Black" pitchFamily="2" charset="0"/>
                <a:ea typeface="SoDo Sans Black" pitchFamily="2" charset="0"/>
              </a:rPr>
              <a:t>Cash Flow</a:t>
            </a:r>
            <a:br>
              <a:rPr lang="en-US" sz="4800">
                <a:latin typeface="SoDo Sans Black" pitchFamily="2" charset="0"/>
                <a:ea typeface="SoDo Sans Black" pitchFamily="2" charset="0"/>
              </a:rPr>
            </a:br>
            <a:r>
              <a:rPr lang="en-US" sz="4800">
                <a:latin typeface="SoDo Sans Black" pitchFamily="2" charset="0"/>
                <a:ea typeface="SoDo Sans Black" pitchFamily="2" charset="0"/>
              </a:rPr>
              <a:t>Statement</a:t>
            </a:r>
            <a:br>
              <a:rPr lang="en-US" sz="4800">
                <a:latin typeface="SoDo Sans Black" pitchFamily="2" charset="0"/>
                <a:ea typeface="SoDo Sans Black" pitchFamily="2" charset="0"/>
              </a:rPr>
            </a:br>
            <a:r>
              <a:rPr lang="en-US" sz="4800">
                <a:latin typeface="SoDo Sans Black" pitchFamily="2" charset="0"/>
                <a:ea typeface="SoDo Sans Black" pitchFamily="2" charset="0"/>
              </a:rPr>
              <a:t>Analysis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209177-22CC-DE91-68D5-9C61E3FBC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6B104F-EABE-D658-EF70-9D1DF12A5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8AE541A-F5C0-0F43-49EF-D80F0DBAA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015" y="555542"/>
            <a:ext cx="6457956" cy="551059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7448B62-8D1C-0CC3-326D-C53465284FC6}"/>
              </a:ext>
            </a:extLst>
          </p:cNvPr>
          <p:cNvSpPr/>
          <p:nvPr/>
        </p:nvSpPr>
        <p:spPr>
          <a:xfrm>
            <a:off x="477981" y="625683"/>
            <a:ext cx="704088" cy="146305"/>
          </a:xfrm>
          <a:prstGeom prst="rect">
            <a:avLst/>
          </a:prstGeom>
          <a:solidFill>
            <a:srgbClr val="0864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AE55AB9-8C4A-95F2-9CCA-00FBC1D83F4D}"/>
              </a:ext>
            </a:extLst>
          </p:cNvPr>
          <p:cNvGrpSpPr/>
          <p:nvPr/>
        </p:nvGrpSpPr>
        <p:grpSpPr>
          <a:xfrm>
            <a:off x="5253015" y="4829369"/>
            <a:ext cx="7817328" cy="1457663"/>
            <a:chOff x="5638800" y="4845021"/>
            <a:chExt cx="7337459" cy="139085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E456E9-9987-D085-EAE2-8A4AC6E45E86}"/>
                </a:ext>
              </a:extLst>
            </p:cNvPr>
            <p:cNvSpPr/>
            <p:nvPr/>
          </p:nvSpPr>
          <p:spPr>
            <a:xfrm>
              <a:off x="5638800" y="5424754"/>
              <a:ext cx="6061532" cy="656309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D5FBC5F1-E291-6D0D-704E-A4897186202E}"/>
                </a:ext>
              </a:extLst>
            </p:cNvPr>
            <p:cNvSpPr txBox="1">
              <a:spLocks/>
            </p:cNvSpPr>
            <p:nvPr/>
          </p:nvSpPr>
          <p:spPr>
            <a:xfrm>
              <a:off x="8270696" y="4845021"/>
              <a:ext cx="4705563" cy="139085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8000">
                  <a:solidFill>
                    <a:schemeClr val="bg1"/>
                  </a:solidFill>
                </a:rPr>
                <a:t>…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FD54776-B55E-9D3D-634E-86799F481EDD}"/>
              </a:ext>
            </a:extLst>
          </p:cNvPr>
          <p:cNvSpPr txBox="1"/>
          <p:nvPr/>
        </p:nvSpPr>
        <p:spPr>
          <a:xfrm>
            <a:off x="5253015" y="6357072"/>
            <a:ext cx="8961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latin typeface="SoDo Sans" pitchFamily="2" charset="0"/>
                <a:ea typeface="SoDo Sans" pitchFamily="2" charset="0"/>
              </a:rPr>
              <a:t>*note full cash flow statement is multi paged and would be impossible to fit in presentation.</a:t>
            </a:r>
            <a:br>
              <a:rPr lang="en-US" sz="1050">
                <a:latin typeface="SoDo Sans" pitchFamily="2" charset="0"/>
                <a:ea typeface="SoDo Sans" pitchFamily="2" charset="0"/>
              </a:rPr>
            </a:br>
            <a:r>
              <a:rPr lang="en-US" sz="1050">
                <a:latin typeface="SoDo Sans" pitchFamily="2" charset="0"/>
                <a:ea typeface="SoDo Sans" pitchFamily="2" charset="0"/>
              </a:rPr>
              <a:t>You can see full version </a:t>
            </a:r>
            <a:r>
              <a:rPr lang="en-US" sz="1050">
                <a:latin typeface="SoDo Sans" pitchFamily="2" charset="0"/>
                <a:ea typeface="SoDo Sans" pitchFamily="2" charset="0"/>
                <a:hlinkClick r:id="rId3"/>
              </a:rPr>
              <a:t>here</a:t>
            </a:r>
            <a:r>
              <a:rPr lang="en-US" sz="1050">
                <a:latin typeface="SoDo Sans" pitchFamily="2" charset="0"/>
                <a:ea typeface="SoDo Sans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0420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8B65B54-4F69-10C3-294A-359EB862C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0422" y="190500"/>
            <a:ext cx="8611156" cy="790653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>
                <a:latin typeface="SoDo Sans Black" pitchFamily="2" charset="0"/>
                <a:ea typeface="SoDo Sans Black" pitchFamily="2" charset="0"/>
              </a:rPr>
              <a:t>Cash Flow Statement Analysis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CEB08FF-045D-DBB6-BCC3-9A71B0FD6D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9815352"/>
              </p:ext>
            </p:extLst>
          </p:nvPr>
        </p:nvGraphicFramePr>
        <p:xfrm>
          <a:off x="2032000" y="1146253"/>
          <a:ext cx="8128000" cy="5157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C8E5C22F-0A65-D169-3C54-CB13FCF074A6}"/>
              </a:ext>
            </a:extLst>
          </p:cNvPr>
          <p:cNvSpPr/>
          <p:nvPr/>
        </p:nvSpPr>
        <p:spPr>
          <a:xfrm>
            <a:off x="6388681" y="7519621"/>
            <a:ext cx="9655907" cy="9655907"/>
          </a:xfrm>
          <a:prstGeom prst="ellipse">
            <a:avLst/>
          </a:prstGeom>
          <a:solidFill>
            <a:srgbClr val="0864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FF03D3B-FEF4-B4F7-8FDF-558341286D5A}"/>
              </a:ext>
            </a:extLst>
          </p:cNvPr>
          <p:cNvSpPr txBox="1">
            <a:spLocks/>
          </p:cNvSpPr>
          <p:nvPr/>
        </p:nvSpPr>
        <p:spPr>
          <a:xfrm>
            <a:off x="7383159" y="9192768"/>
            <a:ext cx="7666953" cy="381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latin typeface="SoDo Sans" pitchFamily="2" charset="0"/>
                <a:ea typeface="SoDo Sans" pitchFamily="2" charset="0"/>
                <a:cs typeface="+mn-lt"/>
              </a:rPr>
              <a:t>Starbucks demonstrates </a:t>
            </a:r>
            <a:r>
              <a:rPr lang="en-US" b="1">
                <a:solidFill>
                  <a:schemeClr val="bg1"/>
                </a:solidFill>
                <a:latin typeface="SoDo Sans" pitchFamily="2" charset="0"/>
                <a:ea typeface="SoDo Sans" pitchFamily="2" charset="0"/>
                <a:cs typeface="+mn-lt"/>
              </a:rPr>
              <a:t>strong</a:t>
            </a:r>
            <a:r>
              <a:rPr lang="en-US">
                <a:solidFill>
                  <a:schemeClr val="bg1"/>
                </a:solidFill>
                <a:latin typeface="SoDo Sans" pitchFamily="2" charset="0"/>
                <a:ea typeface="SoDo Sans" pitchFamily="2" charset="0"/>
                <a:cs typeface="+mn-lt"/>
              </a:rPr>
              <a:t> operating cash flow, supporting its business activities. </a:t>
            </a:r>
          </a:p>
          <a:p>
            <a:r>
              <a:rPr lang="en-US">
                <a:solidFill>
                  <a:schemeClr val="bg1"/>
                </a:solidFill>
                <a:latin typeface="SoDo Sans" pitchFamily="2" charset="0"/>
                <a:ea typeface="SoDo Sans" pitchFamily="2" charset="0"/>
                <a:cs typeface="+mn-lt"/>
              </a:rPr>
              <a:t>Negative investing cash flow reflects strategic long-term investments, while fluctuating financing cash flow shows focus on shareholder returns and debt management. </a:t>
            </a:r>
          </a:p>
          <a:p>
            <a:r>
              <a:rPr lang="en-US">
                <a:solidFill>
                  <a:schemeClr val="bg1"/>
                </a:solidFill>
                <a:latin typeface="SoDo Sans" pitchFamily="2" charset="0"/>
                <a:ea typeface="SoDo Sans" pitchFamily="2" charset="0"/>
                <a:cs typeface="+mn-lt"/>
              </a:rPr>
              <a:t>Overall, Starbucks maintains a </a:t>
            </a:r>
            <a:r>
              <a:rPr lang="en-US" b="1">
                <a:solidFill>
                  <a:schemeClr val="bg1"/>
                </a:solidFill>
                <a:latin typeface="SoDo Sans" pitchFamily="2" charset="0"/>
                <a:ea typeface="SoDo Sans" pitchFamily="2" charset="0"/>
                <a:cs typeface="+mn-lt"/>
              </a:rPr>
              <a:t>solid</a:t>
            </a:r>
            <a:r>
              <a:rPr lang="en-US">
                <a:solidFill>
                  <a:schemeClr val="bg1"/>
                </a:solidFill>
                <a:latin typeface="SoDo Sans" pitchFamily="2" charset="0"/>
                <a:ea typeface="SoDo Sans" pitchFamily="2" charset="0"/>
                <a:cs typeface="+mn-lt"/>
              </a:rPr>
              <a:t> financial position, balancing expansion with shareholder value.</a:t>
            </a:r>
            <a:endParaRPr lang="en-US">
              <a:solidFill>
                <a:schemeClr val="bg1"/>
              </a:solidFill>
              <a:latin typeface="SoDo Sans" pitchFamily="2" charset="0"/>
              <a:ea typeface="SoD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6376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0C52B3-F8FC-F840-0752-E81620245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B9AA1A7-4920-E59D-6D83-E039066CF5C8}"/>
              </a:ext>
            </a:extLst>
          </p:cNvPr>
          <p:cNvSpPr/>
          <p:nvPr/>
        </p:nvSpPr>
        <p:spPr>
          <a:xfrm>
            <a:off x="1268041" y="1374853"/>
            <a:ext cx="9655907" cy="9655907"/>
          </a:xfrm>
          <a:prstGeom prst="ellipse">
            <a:avLst/>
          </a:prstGeom>
          <a:solidFill>
            <a:srgbClr val="0864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3607FB5-2F5F-F083-5D1D-56B885A1365D}"/>
              </a:ext>
            </a:extLst>
          </p:cNvPr>
          <p:cNvSpPr txBox="1">
            <a:spLocks/>
          </p:cNvSpPr>
          <p:nvPr/>
        </p:nvSpPr>
        <p:spPr>
          <a:xfrm>
            <a:off x="2262519" y="3048000"/>
            <a:ext cx="7666953" cy="381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latin typeface="SoDo Sans" pitchFamily="2" charset="0"/>
                <a:ea typeface="SoDo Sans" pitchFamily="2" charset="0"/>
                <a:cs typeface="+mn-lt"/>
              </a:rPr>
              <a:t>Starbucks demonstrates </a:t>
            </a:r>
            <a:r>
              <a:rPr lang="en-US" b="1">
                <a:solidFill>
                  <a:schemeClr val="bg1"/>
                </a:solidFill>
                <a:latin typeface="SoDo Sans" pitchFamily="2" charset="0"/>
                <a:ea typeface="SoDo Sans" pitchFamily="2" charset="0"/>
                <a:cs typeface="+mn-lt"/>
              </a:rPr>
              <a:t>strong</a:t>
            </a:r>
            <a:r>
              <a:rPr lang="en-US">
                <a:solidFill>
                  <a:schemeClr val="bg1"/>
                </a:solidFill>
                <a:latin typeface="SoDo Sans" pitchFamily="2" charset="0"/>
                <a:ea typeface="SoDo Sans" pitchFamily="2" charset="0"/>
                <a:cs typeface="+mn-lt"/>
              </a:rPr>
              <a:t> operating cash flow, supporting its business activities. </a:t>
            </a:r>
          </a:p>
          <a:p>
            <a:r>
              <a:rPr lang="en-US">
                <a:solidFill>
                  <a:schemeClr val="bg1"/>
                </a:solidFill>
                <a:latin typeface="SoDo Sans" pitchFamily="2" charset="0"/>
                <a:ea typeface="SoDo Sans" pitchFamily="2" charset="0"/>
                <a:cs typeface="+mn-lt"/>
              </a:rPr>
              <a:t>Negative investing cash flow reflects strategic long-term investments, while fluctuating financing cash flow shows focus on shareholder returns and debt management. </a:t>
            </a:r>
          </a:p>
          <a:p>
            <a:r>
              <a:rPr lang="en-US">
                <a:solidFill>
                  <a:schemeClr val="bg1"/>
                </a:solidFill>
                <a:latin typeface="SoDo Sans" pitchFamily="2" charset="0"/>
                <a:ea typeface="SoDo Sans" pitchFamily="2" charset="0"/>
                <a:cs typeface="+mn-lt"/>
              </a:rPr>
              <a:t>Overall, Starbucks maintains a </a:t>
            </a:r>
            <a:r>
              <a:rPr lang="en-US" b="1">
                <a:solidFill>
                  <a:schemeClr val="bg1"/>
                </a:solidFill>
                <a:latin typeface="SoDo Sans" pitchFamily="2" charset="0"/>
                <a:ea typeface="SoDo Sans" pitchFamily="2" charset="0"/>
                <a:cs typeface="+mn-lt"/>
              </a:rPr>
              <a:t>solid</a:t>
            </a:r>
            <a:r>
              <a:rPr lang="en-US">
                <a:solidFill>
                  <a:schemeClr val="bg1"/>
                </a:solidFill>
                <a:latin typeface="SoDo Sans" pitchFamily="2" charset="0"/>
                <a:ea typeface="SoDo Sans" pitchFamily="2" charset="0"/>
                <a:cs typeface="+mn-lt"/>
              </a:rPr>
              <a:t> financial position, balancing expansion with shareholder value.</a:t>
            </a:r>
            <a:endParaRPr lang="en-US">
              <a:solidFill>
                <a:schemeClr val="bg1"/>
              </a:solidFill>
              <a:latin typeface="SoDo Sans" pitchFamily="2" charset="0"/>
              <a:ea typeface="SoDo Sans" pitchFamily="2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EE23D25-8496-806B-B072-56342F0EC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0418" y="229504"/>
            <a:ext cx="8611156" cy="1145349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800">
                <a:latin typeface="SoDo Sans Black" pitchFamily="2" charset="0"/>
                <a:ea typeface="SoDo Sans Black" pitchFamily="2" charset="0"/>
              </a:rPr>
              <a:t>Cash Flow Statement Analysis</a:t>
            </a:r>
          </a:p>
        </p:txBody>
      </p:sp>
    </p:spTree>
    <p:extLst>
      <p:ext uri="{BB962C8B-B14F-4D97-AF65-F5344CB8AC3E}">
        <p14:creationId xmlns:p14="http://schemas.microsoft.com/office/powerpoint/2010/main" val="816877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4292" y="277569"/>
            <a:ext cx="7983416" cy="722924"/>
          </a:xfrm>
        </p:spPr>
        <p:txBody>
          <a:bodyPr>
            <a:normAutofit fontScale="90000"/>
          </a:bodyPr>
          <a:lstStyle/>
          <a:p>
            <a:r>
              <a:rPr lang="en-US">
                <a:latin typeface="SoDo Sans Black" pitchFamily="2" charset="0"/>
                <a:ea typeface="SoDo Sans Black" pitchFamily="2" charset="0"/>
              </a:rPr>
              <a:t>Financial Ratios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0A0960E-6C2D-8B1D-1F55-FF9705B97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2631" y="987059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SoDo Sans" pitchFamily="2" charset="0"/>
                <a:ea typeface="SoDo Sans" pitchFamily="2" charset="0"/>
              </a:rPr>
              <a:t>Profitability Ratios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5754ED2-D12E-E5F8-16C9-237792639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134155"/>
              </p:ext>
            </p:extLst>
          </p:nvPr>
        </p:nvGraphicFramePr>
        <p:xfrm>
          <a:off x="1412631" y="2235561"/>
          <a:ext cx="9521951" cy="247511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670419">
                  <a:extLst>
                    <a:ext uri="{9D8B030D-6E8A-4147-A177-3AD203B41FA5}">
                      <a16:colId xmlns:a16="http://schemas.microsoft.com/office/drawing/2014/main" val="3182749529"/>
                    </a:ext>
                  </a:extLst>
                </a:gridCol>
                <a:gridCol w="2090556">
                  <a:extLst>
                    <a:ext uri="{9D8B030D-6E8A-4147-A177-3AD203B41FA5}">
                      <a16:colId xmlns:a16="http://schemas.microsoft.com/office/drawing/2014/main" val="997759726"/>
                    </a:ext>
                  </a:extLst>
                </a:gridCol>
                <a:gridCol w="2380488">
                  <a:extLst>
                    <a:ext uri="{9D8B030D-6E8A-4147-A177-3AD203B41FA5}">
                      <a16:colId xmlns:a16="http://schemas.microsoft.com/office/drawing/2014/main" val="3598194457"/>
                    </a:ext>
                  </a:extLst>
                </a:gridCol>
                <a:gridCol w="2380488">
                  <a:extLst>
                    <a:ext uri="{9D8B030D-6E8A-4147-A177-3AD203B41FA5}">
                      <a16:colId xmlns:a16="http://schemas.microsoft.com/office/drawing/2014/main" val="443616129"/>
                    </a:ext>
                  </a:extLst>
                </a:gridCol>
              </a:tblGrid>
              <a:tr h="635655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endParaRPr lang="en-US" sz="2000" b="1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n-US" sz="2000" b="1" i="0">
                          <a:effectLst/>
                          <a:latin typeface="Aptos"/>
                        </a:rPr>
                        <a:t>2023 </a:t>
                      </a:r>
                    </a:p>
                  </a:txBody>
                  <a:tcPr marL="66675" marR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n-US" sz="2000" b="1" i="0">
                          <a:effectLst/>
                          <a:latin typeface="Aptos"/>
                        </a:rPr>
                        <a:t>2022 </a:t>
                      </a:r>
                    </a:p>
                  </a:txBody>
                  <a:tcPr marL="66675" marR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n-US" sz="2000" b="1" i="0">
                          <a:effectLst/>
                          <a:latin typeface="Aptos"/>
                        </a:rPr>
                        <a:t>2021 </a:t>
                      </a:r>
                    </a:p>
                  </a:txBody>
                  <a:tcPr marL="66675" marR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723947"/>
                  </a:ext>
                </a:extLst>
              </a:tr>
              <a:tr h="44678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n-US" sz="2000" b="1" i="0">
                          <a:effectLst/>
                          <a:latin typeface="Aptos"/>
                        </a:rPr>
                        <a:t>Gross Profit Margin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27.43%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26.00%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29.05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2671"/>
                  </a:ext>
                </a:extLst>
              </a:tr>
              <a:tr h="44678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n-US" sz="2000" b="1" i="0">
                          <a:effectLst/>
                          <a:latin typeface="Aptos"/>
                        </a:rPr>
                        <a:t>EBITDA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18.58%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19.39%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18.52%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1829912"/>
                  </a:ext>
                </a:extLst>
              </a:tr>
              <a:tr h="44678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n-US" sz="2000" b="1" i="0">
                          <a:effectLst/>
                          <a:latin typeface="Aptos"/>
                        </a:rPr>
                        <a:t>Return on Capital (ROIC)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21.72%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16.61%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16.41%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772640"/>
                  </a:ext>
                </a:extLst>
              </a:tr>
              <a:tr h="44678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n-US" sz="2000" b="1" i="0">
                          <a:effectLst/>
                          <a:latin typeface="Aptos"/>
                        </a:rPr>
                        <a:t>Return on Assets (ROA)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12.03%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9.36%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9.67%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738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3893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D81879-8B74-9FDA-FACB-33F968400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308C-D004-FA36-A05A-100B4123A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4292" y="277569"/>
            <a:ext cx="7983416" cy="722924"/>
          </a:xfrm>
        </p:spPr>
        <p:txBody>
          <a:bodyPr>
            <a:normAutofit fontScale="90000"/>
          </a:bodyPr>
          <a:lstStyle/>
          <a:p>
            <a:r>
              <a:rPr lang="en-US">
                <a:latin typeface="SoDo Sans Black" pitchFamily="2" charset="0"/>
                <a:ea typeface="SoDo Sans Black" pitchFamily="2" charset="0"/>
              </a:rPr>
              <a:t>Financial Ratios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CD22BF8-CA1B-6795-C501-CDFCBC181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2631" y="987059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SoDo Sans" pitchFamily="2" charset="0"/>
                <a:ea typeface="SoDo Sans" pitchFamily="2" charset="0"/>
              </a:rPr>
              <a:t>Profitability Ratios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B3E48C1-D222-C35E-D43F-9665DB6BBA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9680054"/>
              </p:ext>
            </p:extLst>
          </p:nvPr>
        </p:nvGraphicFramePr>
        <p:xfrm>
          <a:off x="2032000" y="1362932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12B462B-F17D-9122-B0A4-282DF7E3EB9C}"/>
              </a:ext>
            </a:extLst>
          </p:cNvPr>
          <p:cNvSpPr/>
          <p:nvPr/>
        </p:nvSpPr>
        <p:spPr>
          <a:xfrm>
            <a:off x="-8912166" y="0"/>
            <a:ext cx="7390932" cy="6858000"/>
          </a:xfrm>
          <a:prstGeom prst="rect">
            <a:avLst/>
          </a:prstGeom>
          <a:solidFill>
            <a:srgbClr val="C2D6CE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69DE02-30A4-4F95-D764-FD0F9F7DB6A3}"/>
              </a:ext>
            </a:extLst>
          </p:cNvPr>
          <p:cNvGrpSpPr/>
          <p:nvPr/>
        </p:nvGrpSpPr>
        <p:grpSpPr>
          <a:xfrm>
            <a:off x="-7315347" y="0"/>
            <a:ext cx="4363327" cy="6858000"/>
            <a:chOff x="459487" y="0"/>
            <a:chExt cx="4363327" cy="68580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5916AB0-29D8-B47A-EC26-4CB9BC956BF3}"/>
                </a:ext>
              </a:extLst>
            </p:cNvPr>
            <p:cNvGrpSpPr/>
            <p:nvPr/>
          </p:nvGrpSpPr>
          <p:grpSpPr>
            <a:xfrm>
              <a:off x="585867" y="0"/>
              <a:ext cx="4236947" cy="6858000"/>
              <a:chOff x="1469581" y="0"/>
              <a:chExt cx="4236947" cy="68580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476003C-D2FE-21BF-B5E1-F79FF5D3851F}"/>
                  </a:ext>
                </a:extLst>
              </p:cNvPr>
              <p:cNvSpPr/>
              <p:nvPr/>
            </p:nvSpPr>
            <p:spPr>
              <a:xfrm>
                <a:off x="1469581" y="0"/>
                <a:ext cx="1426813" cy="6858000"/>
              </a:xfrm>
              <a:prstGeom prst="rect">
                <a:avLst/>
              </a:prstGeom>
              <a:solidFill>
                <a:srgbClr val="488B7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C5E1CF-B0D0-6A68-BE5B-52488D55090D}"/>
                  </a:ext>
                </a:extLst>
              </p:cNvPr>
              <p:cNvSpPr/>
              <p:nvPr/>
            </p:nvSpPr>
            <p:spPr>
              <a:xfrm>
                <a:off x="2874648" y="0"/>
                <a:ext cx="1426813" cy="6858000"/>
              </a:xfrm>
              <a:prstGeom prst="rect">
                <a:avLst/>
              </a:prstGeom>
              <a:solidFill>
                <a:srgbClr val="488B7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10B9620-C5F3-FAD1-0B63-CBB55255A230}"/>
                  </a:ext>
                </a:extLst>
              </p:cNvPr>
              <p:cNvSpPr/>
              <p:nvPr/>
            </p:nvSpPr>
            <p:spPr>
              <a:xfrm>
                <a:off x="4279715" y="0"/>
                <a:ext cx="1426813" cy="6858000"/>
              </a:xfrm>
              <a:prstGeom prst="rect">
                <a:avLst/>
              </a:prstGeom>
              <a:solidFill>
                <a:srgbClr val="488B7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5BC83D-1134-8CCC-75BA-B850F1E57A02}"/>
                </a:ext>
              </a:extLst>
            </p:cNvPr>
            <p:cNvSpPr/>
            <p:nvPr/>
          </p:nvSpPr>
          <p:spPr>
            <a:xfrm>
              <a:off x="459487" y="0"/>
              <a:ext cx="1469581" cy="6858000"/>
            </a:xfrm>
            <a:prstGeom prst="rect">
              <a:avLst/>
            </a:prstGeom>
            <a:solidFill>
              <a:srgbClr val="08644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Subtitle 4">
            <a:extLst>
              <a:ext uri="{FF2B5EF4-FFF2-40B4-BE49-F238E27FC236}">
                <a16:creationId xmlns:a16="http://schemas.microsoft.com/office/drawing/2014/main" id="{0E7243AA-DD08-7C7E-07AB-EDE984556A3A}"/>
              </a:ext>
            </a:extLst>
          </p:cNvPr>
          <p:cNvSpPr txBox="1">
            <a:spLocks/>
          </p:cNvSpPr>
          <p:nvPr/>
        </p:nvSpPr>
        <p:spPr>
          <a:xfrm>
            <a:off x="-5845766" y="1595484"/>
            <a:ext cx="5409347" cy="4137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SoDo Sans" pitchFamily="2" charset="0"/>
                <a:ea typeface="SoDo Sans" pitchFamily="2" charset="0"/>
              </a:rPr>
              <a:t>In 2023, Starbucks </a:t>
            </a:r>
            <a:r>
              <a:rPr lang="en-US" b="1" i="1">
                <a:latin typeface="SoDo Sans" pitchFamily="2" charset="0"/>
                <a:ea typeface="SoDo Sans" pitchFamily="2" charset="0"/>
              </a:rPr>
              <a:t>improved</a:t>
            </a:r>
            <a:r>
              <a:rPr lang="en-US">
                <a:latin typeface="SoDo Sans" pitchFamily="2" charset="0"/>
                <a:ea typeface="SoDo Sans" pitchFamily="2" charset="0"/>
              </a:rPr>
              <a:t> profitability and efficiency with a Gross Profit Margin of </a:t>
            </a:r>
            <a:r>
              <a:rPr lang="en-US" b="1">
                <a:latin typeface="SoDo Sans" pitchFamily="2" charset="0"/>
                <a:ea typeface="SoDo Sans" pitchFamily="2" charset="0"/>
              </a:rPr>
              <a:t>27.4%</a:t>
            </a:r>
            <a:r>
              <a:rPr lang="en-US">
                <a:latin typeface="SoDo Sans" pitchFamily="2" charset="0"/>
                <a:ea typeface="SoDo Sans" pitchFamily="2" charset="0"/>
              </a:rPr>
              <a:t>, stable EBITDA at </a:t>
            </a:r>
            <a:r>
              <a:rPr lang="en-US" b="1">
                <a:latin typeface="SoDo Sans" pitchFamily="2" charset="0"/>
                <a:ea typeface="SoDo Sans" pitchFamily="2" charset="0"/>
              </a:rPr>
              <a:t>18.58%</a:t>
            </a:r>
            <a:r>
              <a:rPr lang="en-US">
                <a:latin typeface="SoDo Sans" pitchFamily="2" charset="0"/>
                <a:ea typeface="SoDo Sans" pitchFamily="2" charset="0"/>
              </a:rPr>
              <a:t>, and higher ROIC and ROA.</a:t>
            </a:r>
            <a:br>
              <a:rPr lang="en-US">
                <a:latin typeface="SoDo Sans" pitchFamily="2" charset="0"/>
                <a:ea typeface="SoDo Sans" pitchFamily="2" charset="0"/>
              </a:rPr>
            </a:br>
            <a:br>
              <a:rPr lang="en-US">
                <a:latin typeface="SoDo Sans" pitchFamily="2" charset="0"/>
                <a:ea typeface="SoDo Sans" pitchFamily="2" charset="0"/>
              </a:rPr>
            </a:br>
            <a:r>
              <a:rPr lang="en-US">
                <a:latin typeface="SoDo Sans" pitchFamily="2" charset="0"/>
                <a:ea typeface="SoDo Sans" pitchFamily="2" charset="0"/>
              </a:rPr>
              <a:t>These gains reflect </a:t>
            </a:r>
            <a:r>
              <a:rPr lang="en-US" b="1">
                <a:latin typeface="SoDo Sans" pitchFamily="2" charset="0"/>
                <a:ea typeface="SoDo Sans" pitchFamily="2" charset="0"/>
              </a:rPr>
              <a:t>better</a:t>
            </a:r>
            <a:r>
              <a:rPr lang="en-US">
                <a:latin typeface="SoDo Sans" pitchFamily="2" charset="0"/>
                <a:ea typeface="SoDo Sans" pitchFamily="2" charset="0"/>
              </a:rPr>
              <a:t> capital and asset utilization, positioning the company for sustainable growth compared to 2022 and 2021 levels.</a:t>
            </a:r>
          </a:p>
        </p:txBody>
      </p:sp>
    </p:spTree>
    <p:extLst>
      <p:ext uri="{BB962C8B-B14F-4D97-AF65-F5344CB8AC3E}">
        <p14:creationId xmlns:p14="http://schemas.microsoft.com/office/powerpoint/2010/main" val="1482600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D3E3C0-2A79-05FA-66C3-BB0CC27B1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DEE178-A193-63C3-A266-CF352068E254}"/>
              </a:ext>
            </a:extLst>
          </p:cNvPr>
          <p:cNvSpPr/>
          <p:nvPr/>
        </p:nvSpPr>
        <p:spPr>
          <a:xfrm>
            <a:off x="4822814" y="0"/>
            <a:ext cx="7390932" cy="6858000"/>
          </a:xfrm>
          <a:prstGeom prst="rect">
            <a:avLst/>
          </a:prstGeom>
          <a:solidFill>
            <a:srgbClr val="C2D6CE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0A43ED-83E1-F896-B37D-9D52EF777585}"/>
              </a:ext>
            </a:extLst>
          </p:cNvPr>
          <p:cNvGrpSpPr/>
          <p:nvPr/>
        </p:nvGrpSpPr>
        <p:grpSpPr>
          <a:xfrm>
            <a:off x="-353255" y="0"/>
            <a:ext cx="5176069" cy="6858000"/>
            <a:chOff x="-353255" y="0"/>
            <a:chExt cx="5176069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2357B0C-6C83-4ADC-5782-F00E3F8B6287}"/>
                </a:ext>
              </a:extLst>
            </p:cNvPr>
            <p:cNvGrpSpPr/>
            <p:nvPr/>
          </p:nvGrpSpPr>
          <p:grpSpPr>
            <a:xfrm>
              <a:off x="585867" y="0"/>
              <a:ext cx="4236947" cy="6858000"/>
              <a:chOff x="1469581" y="0"/>
              <a:chExt cx="4236947" cy="6858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093A6A8-502D-705A-1F53-51E6DC8DA1BF}"/>
                  </a:ext>
                </a:extLst>
              </p:cNvPr>
              <p:cNvSpPr/>
              <p:nvPr/>
            </p:nvSpPr>
            <p:spPr>
              <a:xfrm>
                <a:off x="1469581" y="0"/>
                <a:ext cx="1426813" cy="6858000"/>
              </a:xfrm>
              <a:prstGeom prst="rect">
                <a:avLst/>
              </a:prstGeom>
              <a:solidFill>
                <a:srgbClr val="488B7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52E67CD-9F38-F114-ECF1-5E09F902BA30}"/>
                  </a:ext>
                </a:extLst>
              </p:cNvPr>
              <p:cNvSpPr/>
              <p:nvPr/>
            </p:nvSpPr>
            <p:spPr>
              <a:xfrm>
                <a:off x="2874648" y="0"/>
                <a:ext cx="1426813" cy="6858000"/>
              </a:xfrm>
              <a:prstGeom prst="rect">
                <a:avLst/>
              </a:prstGeom>
              <a:solidFill>
                <a:srgbClr val="488B7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25B9822-55B7-B5E7-1F5F-7003A8F16C39}"/>
                  </a:ext>
                </a:extLst>
              </p:cNvPr>
              <p:cNvSpPr/>
              <p:nvPr/>
            </p:nvSpPr>
            <p:spPr>
              <a:xfrm>
                <a:off x="4279715" y="0"/>
                <a:ext cx="1426813" cy="6858000"/>
              </a:xfrm>
              <a:prstGeom prst="rect">
                <a:avLst/>
              </a:prstGeom>
              <a:solidFill>
                <a:srgbClr val="488B7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1C78B3-3CB9-F2C3-1943-AD8349BC9778}"/>
                </a:ext>
              </a:extLst>
            </p:cNvPr>
            <p:cNvSpPr/>
            <p:nvPr/>
          </p:nvSpPr>
          <p:spPr>
            <a:xfrm>
              <a:off x="-353255" y="0"/>
              <a:ext cx="1469581" cy="6858000"/>
            </a:xfrm>
            <a:prstGeom prst="rect">
              <a:avLst/>
            </a:prstGeom>
            <a:solidFill>
              <a:srgbClr val="08644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85EF7EA-937C-A421-FEF6-E2651A771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1690" y="277569"/>
            <a:ext cx="7983416" cy="722924"/>
          </a:xfrm>
        </p:spPr>
        <p:txBody>
          <a:bodyPr>
            <a:normAutofit fontScale="90000"/>
          </a:bodyPr>
          <a:lstStyle/>
          <a:p>
            <a:r>
              <a:rPr lang="en-US">
                <a:latin typeface="SoDo Sans Black" pitchFamily="2" charset="0"/>
                <a:ea typeface="SoDo Sans Black" pitchFamily="2" charset="0"/>
              </a:rPr>
              <a:t>Financial Ratios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49BE491-F7E3-0C3B-40A9-31146125E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0029" y="987059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SoDo Sans" pitchFamily="2" charset="0"/>
                <a:ea typeface="SoDo Sans" pitchFamily="2" charset="0"/>
              </a:rPr>
              <a:t>Profitability Ratios</a:t>
            </a: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52D8CD4-6F11-4554-BDBB-087753FE1D8E}"/>
              </a:ext>
            </a:extLst>
          </p:cNvPr>
          <p:cNvSpPr txBox="1">
            <a:spLocks/>
          </p:cNvSpPr>
          <p:nvPr/>
        </p:nvSpPr>
        <p:spPr>
          <a:xfrm>
            <a:off x="5748724" y="1814940"/>
            <a:ext cx="5409347" cy="4137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SoDo Sans" pitchFamily="2" charset="0"/>
                <a:ea typeface="SoDo Sans" pitchFamily="2" charset="0"/>
              </a:rPr>
              <a:t>In 2023, Starbucks </a:t>
            </a:r>
            <a:r>
              <a:rPr lang="en-US" b="1" i="1">
                <a:latin typeface="SoDo Sans" pitchFamily="2" charset="0"/>
                <a:ea typeface="SoDo Sans" pitchFamily="2" charset="0"/>
              </a:rPr>
              <a:t>improved</a:t>
            </a:r>
            <a:r>
              <a:rPr lang="en-US">
                <a:latin typeface="SoDo Sans" pitchFamily="2" charset="0"/>
                <a:ea typeface="SoDo Sans" pitchFamily="2" charset="0"/>
              </a:rPr>
              <a:t> profitability and efficiency with a Gross Profit Margin of </a:t>
            </a:r>
            <a:r>
              <a:rPr lang="en-US" b="1">
                <a:latin typeface="SoDo Sans" pitchFamily="2" charset="0"/>
                <a:ea typeface="SoDo Sans" pitchFamily="2" charset="0"/>
              </a:rPr>
              <a:t>27.4%</a:t>
            </a:r>
            <a:r>
              <a:rPr lang="en-US">
                <a:latin typeface="SoDo Sans" pitchFamily="2" charset="0"/>
                <a:ea typeface="SoDo Sans" pitchFamily="2" charset="0"/>
              </a:rPr>
              <a:t>, stable EBITDA at </a:t>
            </a:r>
            <a:r>
              <a:rPr lang="en-US" b="1">
                <a:latin typeface="SoDo Sans" pitchFamily="2" charset="0"/>
                <a:ea typeface="SoDo Sans" pitchFamily="2" charset="0"/>
              </a:rPr>
              <a:t>18.58%</a:t>
            </a:r>
            <a:r>
              <a:rPr lang="en-US">
                <a:latin typeface="SoDo Sans" pitchFamily="2" charset="0"/>
                <a:ea typeface="SoDo Sans" pitchFamily="2" charset="0"/>
              </a:rPr>
              <a:t>, and higher ROIC and ROA.</a:t>
            </a:r>
            <a:br>
              <a:rPr lang="en-US">
                <a:latin typeface="SoDo Sans" pitchFamily="2" charset="0"/>
                <a:ea typeface="SoDo Sans" pitchFamily="2" charset="0"/>
              </a:rPr>
            </a:br>
            <a:br>
              <a:rPr lang="en-US">
                <a:latin typeface="SoDo Sans" pitchFamily="2" charset="0"/>
                <a:ea typeface="SoDo Sans" pitchFamily="2" charset="0"/>
              </a:rPr>
            </a:br>
            <a:r>
              <a:rPr lang="en-US">
                <a:latin typeface="SoDo Sans" pitchFamily="2" charset="0"/>
                <a:ea typeface="SoDo Sans" pitchFamily="2" charset="0"/>
              </a:rPr>
              <a:t>These gains reflect </a:t>
            </a:r>
            <a:r>
              <a:rPr lang="en-US" b="1">
                <a:latin typeface="SoDo Sans" pitchFamily="2" charset="0"/>
                <a:ea typeface="SoDo Sans" pitchFamily="2" charset="0"/>
              </a:rPr>
              <a:t>better</a:t>
            </a:r>
            <a:r>
              <a:rPr lang="en-US">
                <a:latin typeface="SoDo Sans" pitchFamily="2" charset="0"/>
                <a:ea typeface="SoDo Sans" pitchFamily="2" charset="0"/>
              </a:rPr>
              <a:t> capital and asset utilization, positioning the company for sustainable growth compared to 2022 and 2021 levels.</a:t>
            </a:r>
          </a:p>
        </p:txBody>
      </p:sp>
    </p:spTree>
    <p:extLst>
      <p:ext uri="{BB962C8B-B14F-4D97-AF65-F5344CB8AC3E}">
        <p14:creationId xmlns:p14="http://schemas.microsoft.com/office/powerpoint/2010/main" val="3765543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68F6249-216C-1543-648F-BC0B1C046D4C}"/>
              </a:ext>
            </a:extLst>
          </p:cNvPr>
          <p:cNvSpPr/>
          <p:nvPr/>
        </p:nvSpPr>
        <p:spPr>
          <a:xfrm>
            <a:off x="7267934" y="1899969"/>
            <a:ext cx="2762016" cy="876837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A94A054-1A00-27A3-A1DD-74807BC2B70C}"/>
              </a:ext>
            </a:extLst>
          </p:cNvPr>
          <p:cNvSpPr/>
          <p:nvPr/>
        </p:nvSpPr>
        <p:spPr>
          <a:xfrm>
            <a:off x="7525843" y="3031950"/>
            <a:ext cx="2688719" cy="1094096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E70FB7-3B8B-A177-928B-472A8BAE7E57}"/>
              </a:ext>
            </a:extLst>
          </p:cNvPr>
          <p:cNvSpPr/>
          <p:nvPr/>
        </p:nvSpPr>
        <p:spPr>
          <a:xfrm>
            <a:off x="4778881" y="4931321"/>
            <a:ext cx="2688719" cy="1094096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6F7361-DB1A-82BD-81C3-C8842DD4FB26}"/>
              </a:ext>
            </a:extLst>
          </p:cNvPr>
          <p:cNvSpPr/>
          <p:nvPr/>
        </p:nvSpPr>
        <p:spPr>
          <a:xfrm>
            <a:off x="1945962" y="3031950"/>
            <a:ext cx="2832919" cy="1094096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36888D-0557-1A08-43AD-FD22770C6137}"/>
              </a:ext>
            </a:extLst>
          </p:cNvPr>
          <p:cNvSpPr/>
          <p:nvPr/>
        </p:nvSpPr>
        <p:spPr>
          <a:xfrm>
            <a:off x="2186281" y="1899969"/>
            <a:ext cx="2762016" cy="876837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6D600E2-CB3F-111B-816A-9D5FDE893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3895" y="127874"/>
            <a:ext cx="7464209" cy="1015662"/>
          </a:xfrm>
        </p:spPr>
        <p:txBody>
          <a:bodyPr>
            <a:normAutofit fontScale="90000"/>
          </a:bodyPr>
          <a:lstStyle/>
          <a:p>
            <a:r>
              <a:rPr lang="en-US">
                <a:latin typeface="SoDo Sans Black" pitchFamily="2" charset="0"/>
                <a:ea typeface="SoDo Sans Black" pitchFamily="2" charset="0"/>
              </a:rPr>
              <a:t>Company Overview</a:t>
            </a:r>
          </a:p>
        </p:txBody>
      </p:sp>
      <p:pic>
        <p:nvPicPr>
          <p:cNvPr id="13" name="Picture 12" descr="Starbucks Logo PNG For Free Download">
            <a:extLst>
              <a:ext uri="{FF2B5EF4-FFF2-40B4-BE49-F238E27FC236}">
                <a16:creationId xmlns:a16="http://schemas.microsoft.com/office/drawing/2014/main" id="{156B9741-2C25-1F4F-98A3-BD9508407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1575" y="2338388"/>
            <a:ext cx="2228850" cy="21812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532805-9F58-68E9-DD0D-FE483F82613F}"/>
              </a:ext>
            </a:extLst>
          </p:cNvPr>
          <p:cNvSpPr txBox="1"/>
          <p:nvPr/>
        </p:nvSpPr>
        <p:spPr>
          <a:xfrm>
            <a:off x="2231437" y="1986845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SoDo Sans" pitchFamily="2" charset="0"/>
                <a:ea typeface="SoDo Sans" pitchFamily="2" charset="0"/>
              </a:rPr>
              <a:t>Founded in 1971, in Seattle, Washington</a:t>
            </a:r>
            <a:endParaRPr lang="en-US">
              <a:latin typeface="SoDo Sans" pitchFamily="2" charset="0"/>
              <a:ea typeface="SoDo San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388E8B-AAA3-92C4-AE85-518242B901A7}"/>
              </a:ext>
            </a:extLst>
          </p:cNvPr>
          <p:cNvSpPr txBox="1"/>
          <p:nvPr/>
        </p:nvSpPr>
        <p:spPr>
          <a:xfrm>
            <a:off x="1977437" y="3068696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SoDo Sans" pitchFamily="2" charset="0"/>
                <a:ea typeface="SoDo Sans" pitchFamily="2" charset="0"/>
              </a:rPr>
              <a:t>Founders: Jerry Baldwin, Zev </a:t>
            </a:r>
            <a:r>
              <a:rPr lang="en-US" sz="2000" err="1">
                <a:latin typeface="SoDo Sans" pitchFamily="2" charset="0"/>
                <a:ea typeface="SoDo Sans" pitchFamily="2" charset="0"/>
              </a:rPr>
              <a:t>Siegl</a:t>
            </a:r>
            <a:r>
              <a:rPr lang="en-US" sz="2000">
                <a:latin typeface="SoDo Sans" pitchFamily="2" charset="0"/>
                <a:ea typeface="SoDo Sans" pitchFamily="2" charset="0"/>
              </a:rPr>
              <a:t>, and Gordon Bowker</a:t>
            </a:r>
            <a:endParaRPr lang="en-US">
              <a:latin typeface="SoDo Sans" pitchFamily="2" charset="0"/>
              <a:ea typeface="SoDo Sans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770431-DFDB-1C35-4F77-D421C7DC5951}"/>
              </a:ext>
            </a:extLst>
          </p:cNvPr>
          <p:cNvSpPr txBox="1"/>
          <p:nvPr/>
        </p:nvSpPr>
        <p:spPr>
          <a:xfrm>
            <a:off x="4724400" y="4959585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SoDo Sans" pitchFamily="2" charset="0"/>
                <a:ea typeface="SoDo Sans" pitchFamily="2" charset="0"/>
              </a:rPr>
              <a:t>Leading global coffeehouse chain and roastery.</a:t>
            </a:r>
            <a:endParaRPr lang="en-US">
              <a:latin typeface="SoDo Sans" pitchFamily="2" charset="0"/>
              <a:ea typeface="SoDo Sans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6E30C9-AB69-BC62-54E9-563620800E0B}"/>
              </a:ext>
            </a:extLst>
          </p:cNvPr>
          <p:cNvSpPr txBox="1"/>
          <p:nvPr/>
        </p:nvSpPr>
        <p:spPr>
          <a:xfrm>
            <a:off x="7198548" y="1986845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SoDo Sans" pitchFamily="2" charset="0"/>
                <a:ea typeface="SoDo Sans" pitchFamily="2" charset="0"/>
              </a:rPr>
              <a:t>Offers premium coffee, tea, and food</a:t>
            </a:r>
            <a:endParaRPr lang="en-US">
              <a:latin typeface="SoDo Sans" pitchFamily="2" charset="0"/>
              <a:ea typeface="SoDo Sans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DC7BA9-A390-3029-FE34-26F204180A62}"/>
              </a:ext>
            </a:extLst>
          </p:cNvPr>
          <p:cNvSpPr txBox="1"/>
          <p:nvPr/>
        </p:nvSpPr>
        <p:spPr>
          <a:xfrm>
            <a:off x="7471362" y="3068696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SoDo Sans" pitchFamily="2" charset="0"/>
                <a:ea typeface="SoDo Sans" pitchFamily="2" charset="0"/>
              </a:rPr>
              <a:t>Operates in over 80 countries with 35,000+ stores</a:t>
            </a:r>
            <a:endParaRPr lang="en-US">
              <a:latin typeface="SoDo Sans" pitchFamily="2" charset="0"/>
              <a:ea typeface="SoD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254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9A0816-5BFA-5803-5B3F-1A8AB5D1F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98EA-E9B9-FA50-3ACA-07D9A8F98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4292" y="277569"/>
            <a:ext cx="7983416" cy="722924"/>
          </a:xfrm>
        </p:spPr>
        <p:txBody>
          <a:bodyPr>
            <a:normAutofit fontScale="90000"/>
          </a:bodyPr>
          <a:lstStyle/>
          <a:p>
            <a:r>
              <a:rPr lang="en-US">
                <a:latin typeface="SoDo Sans Black" pitchFamily="2" charset="0"/>
                <a:ea typeface="SoDo Sans Black" pitchFamily="2" charset="0"/>
              </a:rPr>
              <a:t>Financial Ratios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4838723-CB94-FDCF-B96D-CC0A01B45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2631" y="987059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SoDo Sans" pitchFamily="2" charset="0"/>
                <a:ea typeface="SoDo Sans" pitchFamily="2" charset="0"/>
              </a:rPr>
              <a:t>Liquidity Ratios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A674394-1180-F80E-8A2F-618DB097C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390696"/>
              </p:ext>
            </p:extLst>
          </p:nvPr>
        </p:nvGraphicFramePr>
        <p:xfrm>
          <a:off x="1828802" y="5473946"/>
          <a:ext cx="8534396" cy="132877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3461">
                  <a:extLst>
                    <a:ext uri="{9D8B030D-6E8A-4147-A177-3AD203B41FA5}">
                      <a16:colId xmlns:a16="http://schemas.microsoft.com/office/drawing/2014/main" val="3182749529"/>
                    </a:ext>
                  </a:extLst>
                </a:gridCol>
                <a:gridCol w="1873737">
                  <a:extLst>
                    <a:ext uri="{9D8B030D-6E8A-4147-A177-3AD203B41FA5}">
                      <a16:colId xmlns:a16="http://schemas.microsoft.com/office/drawing/2014/main" val="997759726"/>
                    </a:ext>
                  </a:extLst>
                </a:gridCol>
                <a:gridCol w="2133599">
                  <a:extLst>
                    <a:ext uri="{9D8B030D-6E8A-4147-A177-3AD203B41FA5}">
                      <a16:colId xmlns:a16="http://schemas.microsoft.com/office/drawing/2014/main" val="3598194457"/>
                    </a:ext>
                  </a:extLst>
                </a:gridCol>
                <a:gridCol w="2133599">
                  <a:extLst>
                    <a:ext uri="{9D8B030D-6E8A-4147-A177-3AD203B41FA5}">
                      <a16:colId xmlns:a16="http://schemas.microsoft.com/office/drawing/2014/main" val="443616129"/>
                    </a:ext>
                  </a:extLst>
                </a:gridCol>
              </a:tblGrid>
              <a:tr h="44678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endParaRPr lang="en-US" sz="2000" b="1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n-US" sz="2000" b="1" i="0">
                          <a:effectLst/>
                          <a:latin typeface="Aptos"/>
                        </a:rPr>
                        <a:t>2023 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n-US" sz="2000" b="1" i="0">
                          <a:effectLst/>
                          <a:latin typeface="Aptos"/>
                        </a:rPr>
                        <a:t>2022 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n-US" sz="2000" b="1" i="0">
                          <a:effectLst/>
                          <a:latin typeface="Aptos"/>
                        </a:rPr>
                        <a:t>2021 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723947"/>
                  </a:ext>
                </a:extLst>
              </a:tr>
              <a:tr h="44678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n-US" sz="2000" b="1" i="0">
                          <a:effectLst/>
                          <a:latin typeface="Aptos"/>
                        </a:rPr>
                        <a:t>Quick Ratio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0.55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0.48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0.95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2671"/>
                  </a:ext>
                </a:extLst>
              </a:tr>
              <a:tr h="435213"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US" sz="2000" b="1" i="0">
                          <a:effectLst/>
                          <a:latin typeface="Aptos"/>
                        </a:rPr>
                        <a:t>Current Ratio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1.20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1829912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E071A9B-21CF-CC5F-3A0D-734BDE6EB0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8156287"/>
              </p:ext>
            </p:extLst>
          </p:nvPr>
        </p:nvGraphicFramePr>
        <p:xfrm>
          <a:off x="2488067" y="1362456"/>
          <a:ext cx="6993128" cy="4176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E485D9B6-11F6-0B6F-CC87-1D98775A237E}"/>
              </a:ext>
            </a:extLst>
          </p:cNvPr>
          <p:cNvSpPr/>
          <p:nvPr/>
        </p:nvSpPr>
        <p:spPr>
          <a:xfrm>
            <a:off x="-8412392" y="0"/>
            <a:ext cx="7390932" cy="6858000"/>
          </a:xfrm>
          <a:prstGeom prst="rect">
            <a:avLst/>
          </a:prstGeom>
          <a:solidFill>
            <a:srgbClr val="C2D6CE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4A78BE-7DB0-5FBE-12B0-56A4A0D9D597}"/>
              </a:ext>
            </a:extLst>
          </p:cNvPr>
          <p:cNvGrpSpPr/>
          <p:nvPr/>
        </p:nvGrpSpPr>
        <p:grpSpPr>
          <a:xfrm>
            <a:off x="-8839492" y="-55281"/>
            <a:ext cx="5176069" cy="6858000"/>
            <a:chOff x="-353255" y="0"/>
            <a:chExt cx="5176069" cy="68580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5FAE843-93F2-6C4B-B314-C78B8CD8CFBE}"/>
                </a:ext>
              </a:extLst>
            </p:cNvPr>
            <p:cNvGrpSpPr/>
            <p:nvPr/>
          </p:nvGrpSpPr>
          <p:grpSpPr>
            <a:xfrm>
              <a:off x="585867" y="0"/>
              <a:ext cx="4236947" cy="6858000"/>
              <a:chOff x="1469581" y="0"/>
              <a:chExt cx="4236947" cy="68580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EF8E8C0-B547-6EE9-A6B0-E276EE831AEC}"/>
                  </a:ext>
                </a:extLst>
              </p:cNvPr>
              <p:cNvSpPr/>
              <p:nvPr/>
            </p:nvSpPr>
            <p:spPr>
              <a:xfrm>
                <a:off x="1469581" y="0"/>
                <a:ext cx="1426813" cy="6858000"/>
              </a:xfrm>
              <a:prstGeom prst="rect">
                <a:avLst/>
              </a:prstGeom>
              <a:solidFill>
                <a:srgbClr val="488B7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7CFF5B9-9AF9-0BC5-AD82-E5E286BC5A4D}"/>
                  </a:ext>
                </a:extLst>
              </p:cNvPr>
              <p:cNvSpPr/>
              <p:nvPr/>
            </p:nvSpPr>
            <p:spPr>
              <a:xfrm>
                <a:off x="2874648" y="0"/>
                <a:ext cx="1426813" cy="6858000"/>
              </a:xfrm>
              <a:prstGeom prst="rect">
                <a:avLst/>
              </a:prstGeom>
              <a:solidFill>
                <a:srgbClr val="488B7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A4692FD-B099-D3D5-74D3-C9CAF138A64E}"/>
                  </a:ext>
                </a:extLst>
              </p:cNvPr>
              <p:cNvSpPr/>
              <p:nvPr/>
            </p:nvSpPr>
            <p:spPr>
              <a:xfrm>
                <a:off x="4279715" y="0"/>
                <a:ext cx="1426813" cy="6858000"/>
              </a:xfrm>
              <a:prstGeom prst="rect">
                <a:avLst/>
              </a:prstGeom>
              <a:solidFill>
                <a:srgbClr val="488B7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D2D1A0-01A6-C455-1D0A-6C0BCA6C4B02}"/>
                </a:ext>
              </a:extLst>
            </p:cNvPr>
            <p:cNvSpPr/>
            <p:nvPr/>
          </p:nvSpPr>
          <p:spPr>
            <a:xfrm>
              <a:off x="-353255" y="0"/>
              <a:ext cx="1469581" cy="6858000"/>
            </a:xfrm>
            <a:prstGeom prst="rect">
              <a:avLst/>
            </a:prstGeom>
            <a:solidFill>
              <a:srgbClr val="08644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ubtitle 4">
            <a:extLst>
              <a:ext uri="{FF2B5EF4-FFF2-40B4-BE49-F238E27FC236}">
                <a16:creationId xmlns:a16="http://schemas.microsoft.com/office/drawing/2014/main" id="{5E76A8C5-2178-284B-2F0D-7C3499F57666}"/>
              </a:ext>
            </a:extLst>
          </p:cNvPr>
          <p:cNvSpPr txBox="1">
            <a:spLocks/>
          </p:cNvSpPr>
          <p:nvPr/>
        </p:nvSpPr>
        <p:spPr>
          <a:xfrm>
            <a:off x="-7486482" y="1814939"/>
            <a:ext cx="5409347" cy="40560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SoDo Sans" pitchFamily="2" charset="0"/>
                <a:ea typeface="SoDo Sans" pitchFamily="2" charset="0"/>
              </a:rPr>
              <a:t>The company's liquidity has weakened over the past three years, with both the </a:t>
            </a:r>
            <a:r>
              <a:rPr lang="en-US" b="1">
                <a:latin typeface="SoDo Sans" pitchFamily="2" charset="0"/>
                <a:ea typeface="SoDo Sans" pitchFamily="2" charset="0"/>
              </a:rPr>
              <a:t>Quick Ratio</a:t>
            </a:r>
            <a:r>
              <a:rPr lang="en-US">
                <a:latin typeface="SoDo Sans" pitchFamily="2" charset="0"/>
                <a:ea typeface="SoDo Sans" pitchFamily="2" charset="0"/>
              </a:rPr>
              <a:t> and </a:t>
            </a:r>
            <a:r>
              <a:rPr lang="en-US" b="1">
                <a:latin typeface="SoDo Sans" pitchFamily="2" charset="0"/>
                <a:ea typeface="SoDo Sans" pitchFamily="2" charset="0"/>
              </a:rPr>
              <a:t>Current Ratio</a:t>
            </a:r>
            <a:r>
              <a:rPr lang="en-US">
                <a:latin typeface="SoDo Sans" pitchFamily="2" charset="0"/>
                <a:ea typeface="SoDo Sans" pitchFamily="2" charset="0"/>
              </a:rPr>
              <a:t> declining. </a:t>
            </a:r>
            <a:br>
              <a:rPr lang="en-US">
                <a:latin typeface="SoDo Sans" pitchFamily="2" charset="0"/>
                <a:ea typeface="SoDo Sans" pitchFamily="2" charset="0"/>
              </a:rPr>
            </a:br>
            <a:endParaRPr lang="en-US">
              <a:latin typeface="SoDo Sans" pitchFamily="2" charset="0"/>
              <a:ea typeface="SoDo Sans" pitchFamily="2" charset="0"/>
            </a:endParaRPr>
          </a:p>
          <a:p>
            <a:r>
              <a:rPr lang="en-US">
                <a:latin typeface="SoDo Sans" pitchFamily="2" charset="0"/>
                <a:ea typeface="SoDo Sans" pitchFamily="2" charset="0"/>
              </a:rPr>
              <a:t>The </a:t>
            </a:r>
            <a:r>
              <a:rPr lang="en-US" b="1">
                <a:latin typeface="SoDo Sans" pitchFamily="2" charset="0"/>
                <a:ea typeface="SoDo Sans" pitchFamily="2" charset="0"/>
              </a:rPr>
              <a:t>Quick Ratio</a:t>
            </a:r>
            <a:r>
              <a:rPr lang="en-US">
                <a:latin typeface="SoDo Sans" pitchFamily="2" charset="0"/>
                <a:ea typeface="SoDo Sans" pitchFamily="2" charset="0"/>
              </a:rPr>
              <a:t> has remained below 1.0 since 2022, indicating potential difficulty in meeting short-term obligations, while the </a:t>
            </a:r>
            <a:r>
              <a:rPr lang="en-US" b="1">
                <a:latin typeface="SoDo Sans" pitchFamily="2" charset="0"/>
                <a:ea typeface="SoDo Sans" pitchFamily="2" charset="0"/>
              </a:rPr>
              <a:t>Current Ratio</a:t>
            </a:r>
            <a:r>
              <a:rPr lang="en-US">
                <a:latin typeface="SoDo Sans" pitchFamily="2" charset="0"/>
                <a:ea typeface="SoDo Sans" pitchFamily="2" charset="0"/>
              </a:rPr>
              <a:t> has also decreased, signaling tightening liquidity.</a:t>
            </a:r>
            <a:endParaRPr lang="en-US">
              <a:latin typeface="SoDo Sans" pitchFamily="2" charset="0"/>
              <a:ea typeface="SoDo Sans" pitchFamily="2" charset="0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613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E8DBF5-57D4-1C62-6F25-CADB52C34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A48963-1CD7-E31F-215B-BEFA0F671CC6}"/>
              </a:ext>
            </a:extLst>
          </p:cNvPr>
          <p:cNvSpPr/>
          <p:nvPr/>
        </p:nvSpPr>
        <p:spPr>
          <a:xfrm>
            <a:off x="4822814" y="0"/>
            <a:ext cx="7390932" cy="6858000"/>
          </a:xfrm>
          <a:prstGeom prst="rect">
            <a:avLst/>
          </a:prstGeom>
          <a:solidFill>
            <a:srgbClr val="C2D6CE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EFB4AE2-9FCA-D6B1-9444-DC97F02F273A}"/>
              </a:ext>
            </a:extLst>
          </p:cNvPr>
          <p:cNvGrpSpPr/>
          <p:nvPr/>
        </p:nvGrpSpPr>
        <p:grpSpPr>
          <a:xfrm>
            <a:off x="-353255" y="0"/>
            <a:ext cx="5176069" cy="6858000"/>
            <a:chOff x="-353255" y="0"/>
            <a:chExt cx="5176069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1BB2B73-6A25-B340-CF17-8F7187D574C3}"/>
                </a:ext>
              </a:extLst>
            </p:cNvPr>
            <p:cNvGrpSpPr/>
            <p:nvPr/>
          </p:nvGrpSpPr>
          <p:grpSpPr>
            <a:xfrm>
              <a:off x="585867" y="0"/>
              <a:ext cx="4236947" cy="6858000"/>
              <a:chOff x="1469581" y="0"/>
              <a:chExt cx="4236947" cy="6858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B2EA415-784C-87D9-1642-4FFC1D7F229E}"/>
                  </a:ext>
                </a:extLst>
              </p:cNvPr>
              <p:cNvSpPr/>
              <p:nvPr/>
            </p:nvSpPr>
            <p:spPr>
              <a:xfrm>
                <a:off x="1469581" y="0"/>
                <a:ext cx="1426813" cy="6858000"/>
              </a:xfrm>
              <a:prstGeom prst="rect">
                <a:avLst/>
              </a:prstGeom>
              <a:solidFill>
                <a:srgbClr val="488B7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A89C7D-2EA7-0E80-25AE-38E3204AA60B}"/>
                  </a:ext>
                </a:extLst>
              </p:cNvPr>
              <p:cNvSpPr/>
              <p:nvPr/>
            </p:nvSpPr>
            <p:spPr>
              <a:xfrm>
                <a:off x="2874648" y="0"/>
                <a:ext cx="1426813" cy="6858000"/>
              </a:xfrm>
              <a:prstGeom prst="rect">
                <a:avLst/>
              </a:prstGeom>
              <a:solidFill>
                <a:srgbClr val="488B7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466811A-9BD6-57A8-60F9-758A37C8D091}"/>
                  </a:ext>
                </a:extLst>
              </p:cNvPr>
              <p:cNvSpPr/>
              <p:nvPr/>
            </p:nvSpPr>
            <p:spPr>
              <a:xfrm>
                <a:off x="4279715" y="0"/>
                <a:ext cx="1426813" cy="6858000"/>
              </a:xfrm>
              <a:prstGeom prst="rect">
                <a:avLst/>
              </a:prstGeom>
              <a:solidFill>
                <a:srgbClr val="488B7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D27913-E6F8-8302-CC17-5E06FACD19A7}"/>
                </a:ext>
              </a:extLst>
            </p:cNvPr>
            <p:cNvSpPr/>
            <p:nvPr/>
          </p:nvSpPr>
          <p:spPr>
            <a:xfrm>
              <a:off x="-353255" y="0"/>
              <a:ext cx="1469581" cy="6858000"/>
            </a:xfrm>
            <a:prstGeom prst="rect">
              <a:avLst/>
            </a:prstGeom>
            <a:solidFill>
              <a:srgbClr val="08644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Subtitle 4">
            <a:extLst>
              <a:ext uri="{FF2B5EF4-FFF2-40B4-BE49-F238E27FC236}">
                <a16:creationId xmlns:a16="http://schemas.microsoft.com/office/drawing/2014/main" id="{ADB9A19F-2680-A7FD-DB06-25EBF52F4922}"/>
              </a:ext>
            </a:extLst>
          </p:cNvPr>
          <p:cNvSpPr txBox="1">
            <a:spLocks/>
          </p:cNvSpPr>
          <p:nvPr/>
        </p:nvSpPr>
        <p:spPr>
          <a:xfrm>
            <a:off x="5748724" y="1814939"/>
            <a:ext cx="5409347" cy="40560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SoDo Sans" pitchFamily="2" charset="0"/>
                <a:ea typeface="SoDo Sans" pitchFamily="2" charset="0"/>
              </a:rPr>
              <a:t>The company's liquidity has weakened over the past three years, with both the </a:t>
            </a:r>
            <a:r>
              <a:rPr lang="en-US" b="1">
                <a:latin typeface="SoDo Sans" pitchFamily="2" charset="0"/>
                <a:ea typeface="SoDo Sans" pitchFamily="2" charset="0"/>
              </a:rPr>
              <a:t>Quick Ratio</a:t>
            </a:r>
            <a:r>
              <a:rPr lang="en-US">
                <a:latin typeface="SoDo Sans" pitchFamily="2" charset="0"/>
                <a:ea typeface="SoDo Sans" pitchFamily="2" charset="0"/>
              </a:rPr>
              <a:t> and </a:t>
            </a:r>
            <a:r>
              <a:rPr lang="en-US" b="1">
                <a:latin typeface="SoDo Sans" pitchFamily="2" charset="0"/>
                <a:ea typeface="SoDo Sans" pitchFamily="2" charset="0"/>
              </a:rPr>
              <a:t>Current Ratio</a:t>
            </a:r>
            <a:r>
              <a:rPr lang="en-US">
                <a:latin typeface="SoDo Sans" pitchFamily="2" charset="0"/>
                <a:ea typeface="SoDo Sans" pitchFamily="2" charset="0"/>
              </a:rPr>
              <a:t> declining. </a:t>
            </a:r>
            <a:br>
              <a:rPr lang="en-US">
                <a:latin typeface="SoDo Sans" pitchFamily="2" charset="0"/>
                <a:ea typeface="SoDo Sans" pitchFamily="2" charset="0"/>
              </a:rPr>
            </a:br>
            <a:endParaRPr lang="en-US">
              <a:latin typeface="SoDo Sans" pitchFamily="2" charset="0"/>
              <a:ea typeface="SoDo Sans" pitchFamily="2" charset="0"/>
            </a:endParaRPr>
          </a:p>
          <a:p>
            <a:r>
              <a:rPr lang="en-US">
                <a:latin typeface="SoDo Sans" pitchFamily="2" charset="0"/>
                <a:ea typeface="SoDo Sans" pitchFamily="2" charset="0"/>
              </a:rPr>
              <a:t>The </a:t>
            </a:r>
            <a:r>
              <a:rPr lang="en-US" b="1">
                <a:latin typeface="SoDo Sans" pitchFamily="2" charset="0"/>
                <a:ea typeface="SoDo Sans" pitchFamily="2" charset="0"/>
              </a:rPr>
              <a:t>Quick Ratio</a:t>
            </a:r>
            <a:r>
              <a:rPr lang="en-US">
                <a:latin typeface="SoDo Sans" pitchFamily="2" charset="0"/>
                <a:ea typeface="SoDo Sans" pitchFamily="2" charset="0"/>
              </a:rPr>
              <a:t> has remained below 1.0 since 2022, indicating potential difficulty in meeting short-term obligations, while the </a:t>
            </a:r>
            <a:r>
              <a:rPr lang="en-US" b="1">
                <a:latin typeface="SoDo Sans" pitchFamily="2" charset="0"/>
                <a:ea typeface="SoDo Sans" pitchFamily="2" charset="0"/>
              </a:rPr>
              <a:t>Current Ratio</a:t>
            </a:r>
            <a:r>
              <a:rPr lang="en-US">
                <a:latin typeface="SoDo Sans" pitchFamily="2" charset="0"/>
                <a:ea typeface="SoDo Sans" pitchFamily="2" charset="0"/>
              </a:rPr>
              <a:t> has also decreased, signaling tightening liquidity.</a:t>
            </a:r>
            <a:endParaRPr lang="en-US">
              <a:latin typeface="SoDo Sans" pitchFamily="2" charset="0"/>
              <a:ea typeface="SoDo Sans" pitchFamily="2" charset="0"/>
              <a:cs typeface="+mn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F985C40-E129-F1E7-4410-4FFA46FD9501}"/>
              </a:ext>
            </a:extLst>
          </p:cNvPr>
          <p:cNvSpPr txBox="1">
            <a:spLocks/>
          </p:cNvSpPr>
          <p:nvPr/>
        </p:nvSpPr>
        <p:spPr>
          <a:xfrm>
            <a:off x="4451566" y="277569"/>
            <a:ext cx="7983416" cy="7229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SoDo Sans Black" pitchFamily="2" charset="0"/>
                <a:ea typeface="SoDo Sans Black" pitchFamily="2" charset="0"/>
              </a:rPr>
              <a:t>Financial Ratios</a:t>
            </a:r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F3BC392E-EF6A-1246-0A5A-B319B18ECCD5}"/>
              </a:ext>
            </a:extLst>
          </p:cNvPr>
          <p:cNvSpPr txBox="1">
            <a:spLocks/>
          </p:cNvSpPr>
          <p:nvPr/>
        </p:nvSpPr>
        <p:spPr>
          <a:xfrm>
            <a:off x="3759905" y="98705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SoDo Sans" pitchFamily="2" charset="0"/>
                <a:ea typeface="SoDo Sans" pitchFamily="2" charset="0"/>
              </a:rPr>
              <a:t>Liquidity Ratios</a:t>
            </a:r>
          </a:p>
        </p:txBody>
      </p:sp>
    </p:spTree>
    <p:extLst>
      <p:ext uri="{BB962C8B-B14F-4D97-AF65-F5344CB8AC3E}">
        <p14:creationId xmlns:p14="http://schemas.microsoft.com/office/powerpoint/2010/main" val="1184246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8AB570-72C6-36A3-F209-2DD1A0786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E0492-0C17-EED0-072D-3173F7843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4292" y="277569"/>
            <a:ext cx="7983416" cy="722924"/>
          </a:xfrm>
        </p:spPr>
        <p:txBody>
          <a:bodyPr>
            <a:normAutofit fontScale="90000"/>
          </a:bodyPr>
          <a:lstStyle/>
          <a:p>
            <a:r>
              <a:rPr lang="en-US">
                <a:latin typeface="SoDo Sans Black" pitchFamily="2" charset="0"/>
                <a:ea typeface="SoDo Sans Black" pitchFamily="2" charset="0"/>
              </a:rPr>
              <a:t>Financial Ratios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AF04BCB-CB83-B139-A064-7288CCF38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2631" y="987059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SoDo Sans" pitchFamily="2" charset="0"/>
                <a:ea typeface="SoDo Sans" pitchFamily="2" charset="0"/>
              </a:rPr>
              <a:t>Solvency Ratios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F633DC-8FC8-B4A1-A393-728F3E42B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183904"/>
              </p:ext>
            </p:extLst>
          </p:nvPr>
        </p:nvGraphicFramePr>
        <p:xfrm>
          <a:off x="1828802" y="5382506"/>
          <a:ext cx="8534396" cy="132877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3461">
                  <a:extLst>
                    <a:ext uri="{9D8B030D-6E8A-4147-A177-3AD203B41FA5}">
                      <a16:colId xmlns:a16="http://schemas.microsoft.com/office/drawing/2014/main" val="3182749529"/>
                    </a:ext>
                  </a:extLst>
                </a:gridCol>
                <a:gridCol w="1873737">
                  <a:extLst>
                    <a:ext uri="{9D8B030D-6E8A-4147-A177-3AD203B41FA5}">
                      <a16:colId xmlns:a16="http://schemas.microsoft.com/office/drawing/2014/main" val="997759726"/>
                    </a:ext>
                  </a:extLst>
                </a:gridCol>
                <a:gridCol w="2133599">
                  <a:extLst>
                    <a:ext uri="{9D8B030D-6E8A-4147-A177-3AD203B41FA5}">
                      <a16:colId xmlns:a16="http://schemas.microsoft.com/office/drawing/2014/main" val="3598194457"/>
                    </a:ext>
                  </a:extLst>
                </a:gridCol>
                <a:gridCol w="2133599">
                  <a:extLst>
                    <a:ext uri="{9D8B030D-6E8A-4147-A177-3AD203B41FA5}">
                      <a16:colId xmlns:a16="http://schemas.microsoft.com/office/drawing/2014/main" val="443616129"/>
                    </a:ext>
                  </a:extLst>
                </a:gridCol>
              </a:tblGrid>
              <a:tr h="44678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endParaRPr lang="en-US" sz="2000" b="1" i="0">
                        <a:effectLst/>
                        <a:latin typeface="Aptos"/>
                      </a:endParaRPr>
                    </a:p>
                  </a:txBody>
                  <a:tcPr marL="66675" marR="6667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n-US" sz="2000" b="1" i="0" dirty="0">
                          <a:effectLst/>
                          <a:latin typeface="Aptos"/>
                        </a:rPr>
                        <a:t>2023 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n-US" sz="2000" b="1" i="0">
                          <a:effectLst/>
                          <a:latin typeface="Aptos"/>
                        </a:rPr>
                        <a:t>2022 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n-US" sz="2000" b="1" i="0">
                          <a:effectLst/>
                          <a:latin typeface="Aptos"/>
                        </a:rPr>
                        <a:t>2021 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723947"/>
                  </a:ext>
                </a:extLst>
              </a:tr>
              <a:tr h="446780">
                <a:tc>
                  <a:txBody>
                    <a:bodyPr/>
                    <a:lstStyle/>
                    <a:p>
                      <a:pPr algn="ctr" rtl="0" fontAlgn="base">
                        <a:lnSpc>
                          <a:spcPts val="1350"/>
                        </a:lnSpc>
                      </a:pPr>
                      <a:r>
                        <a:rPr lang="en-US" sz="2000" b="1" i="0">
                          <a:effectLst/>
                          <a:latin typeface="Aptos"/>
                        </a:rPr>
                        <a:t>Debt-to-Equity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-3.08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-2.74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-4.44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2671"/>
                  </a:ext>
                </a:extLst>
              </a:tr>
              <a:tr h="435213">
                <a:tc>
                  <a:txBody>
                    <a:bodyPr/>
                    <a:lstStyle/>
                    <a:p>
                      <a:pPr lvl="0" algn="ctr">
                        <a:lnSpc>
                          <a:spcPts val="1350"/>
                        </a:lnSpc>
                        <a:buNone/>
                      </a:pPr>
                      <a:r>
                        <a:rPr lang="en-US" sz="2000" b="1" i="0">
                          <a:effectLst/>
                          <a:latin typeface="Aptos"/>
                        </a:rPr>
                        <a:t>Interest Coverage</a:t>
                      </a:r>
                    </a:p>
                  </a:txBody>
                  <a:tcPr marL="66675" marR="6667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-10.05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-9.21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-9.93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1829912"/>
                  </a:ext>
                </a:extLst>
              </a:tr>
            </a:tbl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F04ED69-F8FD-C718-4A26-BDF06B135F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9759392"/>
              </p:ext>
            </p:extLst>
          </p:nvPr>
        </p:nvGraphicFramePr>
        <p:xfrm>
          <a:off x="2985204" y="1383270"/>
          <a:ext cx="5998854" cy="3999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CEDAF2EE-9DFE-40F7-3663-2E92E19F4A0F}"/>
              </a:ext>
            </a:extLst>
          </p:cNvPr>
          <p:cNvSpPr/>
          <p:nvPr/>
        </p:nvSpPr>
        <p:spPr>
          <a:xfrm>
            <a:off x="-8728365" y="0"/>
            <a:ext cx="7390932" cy="6858000"/>
          </a:xfrm>
          <a:prstGeom prst="rect">
            <a:avLst/>
          </a:prstGeom>
          <a:solidFill>
            <a:srgbClr val="C2D6CE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A7A68D-50B6-C5A3-3FFC-F21751ED5E34}"/>
              </a:ext>
            </a:extLst>
          </p:cNvPr>
          <p:cNvGrpSpPr/>
          <p:nvPr/>
        </p:nvGrpSpPr>
        <p:grpSpPr>
          <a:xfrm>
            <a:off x="-9214993" y="0"/>
            <a:ext cx="5176069" cy="6858000"/>
            <a:chOff x="-353255" y="0"/>
            <a:chExt cx="5176069" cy="68580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4D4F2B9-C433-DB68-D9A4-5D1359363EA2}"/>
                </a:ext>
              </a:extLst>
            </p:cNvPr>
            <p:cNvGrpSpPr/>
            <p:nvPr/>
          </p:nvGrpSpPr>
          <p:grpSpPr>
            <a:xfrm>
              <a:off x="585867" y="0"/>
              <a:ext cx="4236947" cy="6858000"/>
              <a:chOff x="1469581" y="0"/>
              <a:chExt cx="4236947" cy="68580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F7DC979-71AF-FB00-3623-6CA6BEF49978}"/>
                  </a:ext>
                </a:extLst>
              </p:cNvPr>
              <p:cNvSpPr/>
              <p:nvPr/>
            </p:nvSpPr>
            <p:spPr>
              <a:xfrm>
                <a:off x="1469581" y="0"/>
                <a:ext cx="1426813" cy="6858000"/>
              </a:xfrm>
              <a:prstGeom prst="rect">
                <a:avLst/>
              </a:prstGeom>
              <a:solidFill>
                <a:srgbClr val="488B7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4051349-38DF-6544-6A7A-AB354F670E1D}"/>
                  </a:ext>
                </a:extLst>
              </p:cNvPr>
              <p:cNvSpPr/>
              <p:nvPr/>
            </p:nvSpPr>
            <p:spPr>
              <a:xfrm>
                <a:off x="2874648" y="0"/>
                <a:ext cx="1426813" cy="6858000"/>
              </a:xfrm>
              <a:prstGeom prst="rect">
                <a:avLst/>
              </a:prstGeom>
              <a:solidFill>
                <a:srgbClr val="488B7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91D097A-A508-7B5A-6706-6191B3EA0917}"/>
                  </a:ext>
                </a:extLst>
              </p:cNvPr>
              <p:cNvSpPr/>
              <p:nvPr/>
            </p:nvSpPr>
            <p:spPr>
              <a:xfrm>
                <a:off x="4279715" y="0"/>
                <a:ext cx="1426813" cy="6858000"/>
              </a:xfrm>
              <a:prstGeom prst="rect">
                <a:avLst/>
              </a:prstGeom>
              <a:solidFill>
                <a:srgbClr val="488B7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FC7C25F-9EE4-66E5-76C3-4C70D9D3197A}"/>
                </a:ext>
              </a:extLst>
            </p:cNvPr>
            <p:cNvSpPr/>
            <p:nvPr/>
          </p:nvSpPr>
          <p:spPr>
            <a:xfrm>
              <a:off x="-353255" y="0"/>
              <a:ext cx="1469581" cy="6858000"/>
            </a:xfrm>
            <a:prstGeom prst="rect">
              <a:avLst/>
            </a:prstGeom>
            <a:solidFill>
              <a:srgbClr val="08644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Subtitle 4">
            <a:extLst>
              <a:ext uri="{FF2B5EF4-FFF2-40B4-BE49-F238E27FC236}">
                <a16:creationId xmlns:a16="http://schemas.microsoft.com/office/drawing/2014/main" id="{170D2F72-9845-DEAD-3E14-94708FCA6370}"/>
              </a:ext>
            </a:extLst>
          </p:cNvPr>
          <p:cNvSpPr txBox="1">
            <a:spLocks/>
          </p:cNvSpPr>
          <p:nvPr/>
        </p:nvSpPr>
        <p:spPr>
          <a:xfrm>
            <a:off x="-6158035" y="1814940"/>
            <a:ext cx="5409347" cy="3861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SoDo Sans" pitchFamily="2" charset="0"/>
                <a:ea typeface="SoDo Sans" pitchFamily="2" charset="0"/>
              </a:rPr>
              <a:t>Starbucks shows </a:t>
            </a:r>
            <a:r>
              <a:rPr lang="en-US" b="1">
                <a:latin typeface="SoDo Sans" pitchFamily="2" charset="0"/>
                <a:ea typeface="SoDo Sans" pitchFamily="2" charset="0"/>
              </a:rPr>
              <a:t>negative</a:t>
            </a:r>
            <a:r>
              <a:rPr lang="en-US">
                <a:latin typeface="SoDo Sans" pitchFamily="2" charset="0"/>
                <a:ea typeface="SoDo Sans" pitchFamily="2" charset="0"/>
              </a:rPr>
              <a:t> Debt-to-Equity and Interest Coverage ratios across the past three years, indicating a reliance on debt </a:t>
            </a:r>
            <a:r>
              <a:rPr lang="en-US" b="1">
                <a:latin typeface="SoDo Sans" pitchFamily="2" charset="0"/>
                <a:ea typeface="SoDo Sans" pitchFamily="2" charset="0"/>
              </a:rPr>
              <a:t>beyond</a:t>
            </a:r>
            <a:r>
              <a:rPr lang="en-US">
                <a:latin typeface="SoDo Sans" pitchFamily="2" charset="0"/>
                <a:ea typeface="SoDo Sans" pitchFamily="2" charset="0"/>
              </a:rPr>
              <a:t> its equity and limited ability to cover interest expenses with earnings. </a:t>
            </a:r>
            <a:br>
              <a:rPr lang="en-US">
                <a:latin typeface="SoDo Sans" pitchFamily="2" charset="0"/>
                <a:ea typeface="SoDo Sans" pitchFamily="2" charset="0"/>
              </a:rPr>
            </a:br>
            <a:br>
              <a:rPr lang="en-US">
                <a:latin typeface="SoDo Sans" pitchFamily="2" charset="0"/>
                <a:ea typeface="SoDo Sans" pitchFamily="2" charset="0"/>
              </a:rPr>
            </a:br>
            <a:r>
              <a:rPr lang="en-US">
                <a:latin typeface="SoDo Sans" pitchFamily="2" charset="0"/>
                <a:ea typeface="SoDo Sans" pitchFamily="2" charset="0"/>
              </a:rPr>
              <a:t>These trends highlight potential </a:t>
            </a:r>
            <a:r>
              <a:rPr lang="en-US" b="1">
                <a:latin typeface="SoDo Sans" pitchFamily="2" charset="0"/>
                <a:ea typeface="SoDo Sans" pitchFamily="2" charset="0"/>
              </a:rPr>
              <a:t>solvency</a:t>
            </a:r>
            <a:r>
              <a:rPr lang="en-US">
                <a:latin typeface="SoDo Sans" pitchFamily="2" charset="0"/>
                <a:ea typeface="SoDo Sans" pitchFamily="2" charset="0"/>
              </a:rPr>
              <a:t> concerns and the need for improved debt management.</a:t>
            </a:r>
            <a:endParaRPr lang="en-US">
              <a:latin typeface="SoDo Sans" pitchFamily="2" charset="0"/>
              <a:ea typeface="SoDo Sans" pitchFamily="2" charset="0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573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63211A-9796-DEDC-4C92-C5CE600E6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EB0773-0D5E-8F46-EA43-4CE91C25AAEE}"/>
              </a:ext>
            </a:extLst>
          </p:cNvPr>
          <p:cNvSpPr/>
          <p:nvPr/>
        </p:nvSpPr>
        <p:spPr>
          <a:xfrm>
            <a:off x="4822814" y="0"/>
            <a:ext cx="7390932" cy="6858000"/>
          </a:xfrm>
          <a:prstGeom prst="rect">
            <a:avLst/>
          </a:prstGeom>
          <a:solidFill>
            <a:srgbClr val="C2D6CE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DA83C21-5410-7A10-DA33-24F87B199E2C}"/>
              </a:ext>
            </a:extLst>
          </p:cNvPr>
          <p:cNvGrpSpPr/>
          <p:nvPr/>
        </p:nvGrpSpPr>
        <p:grpSpPr>
          <a:xfrm>
            <a:off x="-353255" y="0"/>
            <a:ext cx="5176069" cy="6858000"/>
            <a:chOff x="-353255" y="0"/>
            <a:chExt cx="5176069" cy="685800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19E7249-1FA3-B7F3-8B0B-1DB7A1DB280E}"/>
                </a:ext>
              </a:extLst>
            </p:cNvPr>
            <p:cNvGrpSpPr/>
            <p:nvPr/>
          </p:nvGrpSpPr>
          <p:grpSpPr>
            <a:xfrm>
              <a:off x="585867" y="0"/>
              <a:ext cx="4236947" cy="6858000"/>
              <a:chOff x="1469581" y="0"/>
              <a:chExt cx="4236947" cy="6858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9B1A94A-0208-B211-2DEB-7D008AB62D79}"/>
                  </a:ext>
                </a:extLst>
              </p:cNvPr>
              <p:cNvSpPr/>
              <p:nvPr/>
            </p:nvSpPr>
            <p:spPr>
              <a:xfrm>
                <a:off x="1469581" y="0"/>
                <a:ext cx="1426813" cy="6858000"/>
              </a:xfrm>
              <a:prstGeom prst="rect">
                <a:avLst/>
              </a:prstGeom>
              <a:solidFill>
                <a:srgbClr val="488B7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0E31081-539A-C035-5821-87F49EFFFBFA}"/>
                  </a:ext>
                </a:extLst>
              </p:cNvPr>
              <p:cNvSpPr/>
              <p:nvPr/>
            </p:nvSpPr>
            <p:spPr>
              <a:xfrm>
                <a:off x="2874648" y="0"/>
                <a:ext cx="1426813" cy="6858000"/>
              </a:xfrm>
              <a:prstGeom prst="rect">
                <a:avLst/>
              </a:prstGeom>
              <a:solidFill>
                <a:srgbClr val="488B7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AC602D2-D3E3-B82C-A7AE-BB29F5A7C004}"/>
                  </a:ext>
                </a:extLst>
              </p:cNvPr>
              <p:cNvSpPr/>
              <p:nvPr/>
            </p:nvSpPr>
            <p:spPr>
              <a:xfrm>
                <a:off x="4279715" y="0"/>
                <a:ext cx="1426813" cy="6858000"/>
              </a:xfrm>
              <a:prstGeom prst="rect">
                <a:avLst/>
              </a:prstGeom>
              <a:solidFill>
                <a:srgbClr val="488B7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FCCE2B4-24A7-1DB9-966B-2AA794E779A8}"/>
                </a:ext>
              </a:extLst>
            </p:cNvPr>
            <p:cNvSpPr/>
            <p:nvPr/>
          </p:nvSpPr>
          <p:spPr>
            <a:xfrm>
              <a:off x="-353255" y="0"/>
              <a:ext cx="1469581" cy="6858000"/>
            </a:xfrm>
            <a:prstGeom prst="rect">
              <a:avLst/>
            </a:prstGeom>
            <a:solidFill>
              <a:srgbClr val="08644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Subtitle 4">
            <a:extLst>
              <a:ext uri="{FF2B5EF4-FFF2-40B4-BE49-F238E27FC236}">
                <a16:creationId xmlns:a16="http://schemas.microsoft.com/office/drawing/2014/main" id="{5D3F089B-27EB-D61E-2C37-E50175716A39}"/>
              </a:ext>
            </a:extLst>
          </p:cNvPr>
          <p:cNvSpPr txBox="1">
            <a:spLocks/>
          </p:cNvSpPr>
          <p:nvPr/>
        </p:nvSpPr>
        <p:spPr>
          <a:xfrm>
            <a:off x="5748724" y="1814940"/>
            <a:ext cx="5409347" cy="3861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SoDo Sans" pitchFamily="2" charset="0"/>
                <a:ea typeface="SoDo Sans" pitchFamily="2" charset="0"/>
              </a:rPr>
              <a:t>Starbucks shows </a:t>
            </a:r>
            <a:r>
              <a:rPr lang="en-US" b="1">
                <a:latin typeface="SoDo Sans" pitchFamily="2" charset="0"/>
                <a:ea typeface="SoDo Sans" pitchFamily="2" charset="0"/>
              </a:rPr>
              <a:t>negative</a:t>
            </a:r>
            <a:r>
              <a:rPr lang="en-US">
                <a:latin typeface="SoDo Sans" pitchFamily="2" charset="0"/>
                <a:ea typeface="SoDo Sans" pitchFamily="2" charset="0"/>
              </a:rPr>
              <a:t> Debt-to-Equity and Interest Coverage ratios across the past three years, indicating a reliance on debt </a:t>
            </a:r>
            <a:r>
              <a:rPr lang="en-US" b="1">
                <a:latin typeface="SoDo Sans" pitchFamily="2" charset="0"/>
                <a:ea typeface="SoDo Sans" pitchFamily="2" charset="0"/>
              </a:rPr>
              <a:t>beyond</a:t>
            </a:r>
            <a:r>
              <a:rPr lang="en-US">
                <a:latin typeface="SoDo Sans" pitchFamily="2" charset="0"/>
                <a:ea typeface="SoDo Sans" pitchFamily="2" charset="0"/>
              </a:rPr>
              <a:t> its equity and limited ability to cover interest expenses with earnings. </a:t>
            </a:r>
            <a:br>
              <a:rPr lang="en-US">
                <a:latin typeface="SoDo Sans" pitchFamily="2" charset="0"/>
                <a:ea typeface="SoDo Sans" pitchFamily="2" charset="0"/>
              </a:rPr>
            </a:br>
            <a:br>
              <a:rPr lang="en-US">
                <a:latin typeface="SoDo Sans" pitchFamily="2" charset="0"/>
                <a:ea typeface="SoDo Sans" pitchFamily="2" charset="0"/>
              </a:rPr>
            </a:br>
            <a:r>
              <a:rPr lang="en-US">
                <a:latin typeface="SoDo Sans" pitchFamily="2" charset="0"/>
                <a:ea typeface="SoDo Sans" pitchFamily="2" charset="0"/>
              </a:rPr>
              <a:t>These trends highlight potential </a:t>
            </a:r>
            <a:r>
              <a:rPr lang="en-US" b="1">
                <a:latin typeface="SoDo Sans" pitchFamily="2" charset="0"/>
                <a:ea typeface="SoDo Sans" pitchFamily="2" charset="0"/>
              </a:rPr>
              <a:t>solvency</a:t>
            </a:r>
            <a:r>
              <a:rPr lang="en-US">
                <a:latin typeface="SoDo Sans" pitchFamily="2" charset="0"/>
                <a:ea typeface="SoDo Sans" pitchFamily="2" charset="0"/>
              </a:rPr>
              <a:t> concerns and the need for improved debt management.</a:t>
            </a:r>
            <a:endParaRPr lang="en-US">
              <a:latin typeface="SoDo Sans" pitchFamily="2" charset="0"/>
              <a:ea typeface="SoDo Sans" pitchFamily="2" charset="0"/>
              <a:cs typeface="+mn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8F615CC-94CE-267E-7FF6-251FEC30A583}"/>
              </a:ext>
            </a:extLst>
          </p:cNvPr>
          <p:cNvSpPr txBox="1">
            <a:spLocks/>
          </p:cNvSpPr>
          <p:nvPr/>
        </p:nvSpPr>
        <p:spPr>
          <a:xfrm>
            <a:off x="4451566" y="277569"/>
            <a:ext cx="7983416" cy="7229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SoDo Sans Black" pitchFamily="2" charset="0"/>
                <a:ea typeface="SoDo Sans Black" pitchFamily="2" charset="0"/>
              </a:rPr>
              <a:t>Financial Ratios</a:t>
            </a:r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D0DC697D-3E85-26C3-F279-BC5E3C55FF1F}"/>
              </a:ext>
            </a:extLst>
          </p:cNvPr>
          <p:cNvSpPr txBox="1">
            <a:spLocks/>
          </p:cNvSpPr>
          <p:nvPr/>
        </p:nvSpPr>
        <p:spPr>
          <a:xfrm>
            <a:off x="3759905" y="98705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SoDo Sans" pitchFamily="2" charset="0"/>
                <a:ea typeface="SoDo Sans" pitchFamily="2" charset="0"/>
              </a:rPr>
              <a:t>Solvency Ratios</a:t>
            </a:r>
          </a:p>
        </p:txBody>
      </p:sp>
    </p:spTree>
    <p:extLst>
      <p:ext uri="{BB962C8B-B14F-4D97-AF65-F5344CB8AC3E}">
        <p14:creationId xmlns:p14="http://schemas.microsoft.com/office/powerpoint/2010/main" val="19273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68F486-5034-135B-A6FF-63052ABB8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EDF8982-3D80-0E90-5D52-989E7B4E322E}"/>
              </a:ext>
            </a:extLst>
          </p:cNvPr>
          <p:cNvSpPr txBox="1">
            <a:spLocks/>
          </p:cNvSpPr>
          <p:nvPr/>
        </p:nvSpPr>
        <p:spPr>
          <a:xfrm>
            <a:off x="2104292" y="391869"/>
            <a:ext cx="7983416" cy="7229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SoDo Sans Black" pitchFamily="2" charset="0"/>
                <a:ea typeface="SoDo Sans Black" pitchFamily="2" charset="0"/>
              </a:rPr>
              <a:t>Deviation Analysis</a:t>
            </a:r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0D7908DE-B769-D3B2-F57E-4BEF8852781A}"/>
              </a:ext>
            </a:extLst>
          </p:cNvPr>
          <p:cNvSpPr txBox="1">
            <a:spLocks/>
          </p:cNvSpPr>
          <p:nvPr/>
        </p:nvSpPr>
        <p:spPr>
          <a:xfrm>
            <a:off x="1412631" y="110135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SoDo Sans" pitchFamily="2" charset="0"/>
                <a:ea typeface="SoDo Sans" pitchFamily="2" charset="0"/>
              </a:rPr>
              <a:t>Starbucks has standard deviation of </a:t>
            </a:r>
            <a:r>
              <a:rPr lang="en-US" b="1" i="1">
                <a:latin typeface="SoDo Sans" pitchFamily="2" charset="0"/>
                <a:ea typeface="SoDo Sans" pitchFamily="2" charset="0"/>
              </a:rPr>
              <a:t>1.1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6E0827-06ED-1757-DC63-E06191748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95" y="1582983"/>
            <a:ext cx="10441209" cy="4311310"/>
          </a:xfrm>
          <a:prstGeom prst="rect">
            <a:avLst/>
          </a:prstGeom>
          <a:effectLst>
            <a:outerShdw blurRad="6604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10C7829-0D6C-39A0-C1EF-6325428B8213}"/>
              </a:ext>
            </a:extLst>
          </p:cNvPr>
          <p:cNvSpPr txBox="1"/>
          <p:nvPr/>
        </p:nvSpPr>
        <p:spPr>
          <a:xfrm>
            <a:off x="3047999" y="603931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Starbucks is rated </a:t>
            </a:r>
            <a:r>
              <a:rPr lang="en-US" b="1"/>
              <a:t>below average</a:t>
            </a:r>
            <a:r>
              <a:rPr lang="en-US"/>
              <a:t> in standard deviation category among its peers.</a:t>
            </a:r>
          </a:p>
        </p:txBody>
      </p:sp>
    </p:spTree>
    <p:extLst>
      <p:ext uri="{BB962C8B-B14F-4D97-AF65-F5344CB8AC3E}">
        <p14:creationId xmlns:p14="http://schemas.microsoft.com/office/powerpoint/2010/main" val="3151156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9350" y="261398"/>
            <a:ext cx="7983416" cy="722924"/>
          </a:xfrm>
        </p:spPr>
        <p:txBody>
          <a:bodyPr>
            <a:normAutofit fontScale="90000"/>
          </a:bodyPr>
          <a:lstStyle/>
          <a:p>
            <a:r>
              <a:rPr lang="en-US">
                <a:latin typeface="SoDo Sans Black" pitchFamily="2" charset="0"/>
                <a:ea typeface="SoDo Sans Black" pitchFamily="2" charset="0"/>
              </a:rPr>
              <a:t>Performance Analysis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B9CB4DA-2BED-ABE7-F9D2-C42372244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4852" y="870717"/>
            <a:ext cx="3832412" cy="7256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SoDo Sans" pitchFamily="2" charset="0"/>
                <a:ea typeface="SoDo Sans" pitchFamily="2" charset="0"/>
              </a:rPr>
              <a:t>Revenue Growth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0CD5F3-27EE-579E-D116-7F8FC84DD240}"/>
              </a:ext>
            </a:extLst>
          </p:cNvPr>
          <p:cNvGrpSpPr/>
          <p:nvPr/>
        </p:nvGrpSpPr>
        <p:grpSpPr>
          <a:xfrm>
            <a:off x="2480209" y="1271654"/>
            <a:ext cx="7231582" cy="5489905"/>
            <a:chOff x="2451575" y="1220997"/>
            <a:chExt cx="7231582" cy="5489905"/>
          </a:xfrm>
          <a:effectLst>
            <a:outerShdw blurRad="5080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" name="Picture 2" descr="A graph of blue rectangular bars with numbers&#10;&#10;Description automatically generated">
              <a:extLst>
                <a:ext uri="{FF2B5EF4-FFF2-40B4-BE49-F238E27FC236}">
                  <a16:creationId xmlns:a16="http://schemas.microsoft.com/office/drawing/2014/main" id="{32E25440-966F-D992-DEDB-D6B6794B0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349" t="9" r="1935" b="-370"/>
            <a:stretch/>
          </p:blipFill>
          <p:spPr>
            <a:xfrm>
              <a:off x="2451575" y="1220997"/>
              <a:ext cx="7231582" cy="3125922"/>
            </a:xfrm>
            <a:prstGeom prst="rect">
              <a:avLst/>
            </a:prstGeom>
          </p:spPr>
        </p:pic>
        <p:pic>
          <p:nvPicPr>
            <p:cNvPr id="6" name="Picture 5" descr="A screenshot of a graph&#10;&#10;Description automatically generated">
              <a:extLst>
                <a:ext uri="{FF2B5EF4-FFF2-40B4-BE49-F238E27FC236}">
                  <a16:creationId xmlns:a16="http://schemas.microsoft.com/office/drawing/2014/main" id="{BE19AFD2-9762-E3E0-00C7-755679CB3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1576" y="4346919"/>
              <a:ext cx="7231581" cy="2363983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16B7665D-822D-CA7F-AADE-6BB9AF248966}"/>
              </a:ext>
            </a:extLst>
          </p:cNvPr>
          <p:cNvSpPr/>
          <p:nvPr/>
        </p:nvSpPr>
        <p:spPr>
          <a:xfrm>
            <a:off x="-8760986" y="2134661"/>
            <a:ext cx="8288215" cy="8288215"/>
          </a:xfrm>
          <a:prstGeom prst="ellipse">
            <a:avLst/>
          </a:prstGeom>
          <a:solidFill>
            <a:srgbClr val="0864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ubtitle 3">
            <a:extLst>
              <a:ext uri="{FF2B5EF4-FFF2-40B4-BE49-F238E27FC236}">
                <a16:creationId xmlns:a16="http://schemas.microsoft.com/office/drawing/2014/main" id="{9B25EAF5-F9C8-4CE2-E762-97B9CD49CAB7}"/>
              </a:ext>
            </a:extLst>
          </p:cNvPr>
          <p:cNvSpPr txBox="1">
            <a:spLocks/>
          </p:cNvSpPr>
          <p:nvPr/>
        </p:nvSpPr>
        <p:spPr>
          <a:xfrm>
            <a:off x="-7817249" y="3588877"/>
            <a:ext cx="6400740" cy="47044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solidFill>
                  <a:schemeClr val="bg1"/>
                </a:solidFill>
                <a:latin typeface="SoDo Sans" pitchFamily="2" charset="0"/>
                <a:ea typeface="SoDo Sans" pitchFamily="2" charset="0"/>
              </a:rPr>
              <a:t>Revenue grew steadily from </a:t>
            </a:r>
            <a:r>
              <a:rPr lang="en-US" sz="2800" b="1">
                <a:solidFill>
                  <a:schemeClr val="bg1"/>
                </a:solidFill>
                <a:latin typeface="SoDo Sans" pitchFamily="2" charset="0"/>
                <a:ea typeface="SoDo Sans" pitchFamily="2" charset="0"/>
              </a:rPr>
              <a:t>$29.1B</a:t>
            </a:r>
            <a:r>
              <a:rPr lang="en-US" sz="2800">
                <a:solidFill>
                  <a:schemeClr val="bg1"/>
                </a:solidFill>
                <a:latin typeface="SoDo Sans" pitchFamily="2" charset="0"/>
                <a:ea typeface="SoDo Sans" pitchFamily="2" charset="0"/>
              </a:rPr>
              <a:t> in 2021 to </a:t>
            </a:r>
            <a:r>
              <a:rPr lang="en-US" sz="2800" b="1">
                <a:solidFill>
                  <a:schemeClr val="bg1"/>
                </a:solidFill>
                <a:latin typeface="SoDo Sans" pitchFamily="2" charset="0"/>
                <a:ea typeface="SoDo Sans" pitchFamily="2" charset="0"/>
              </a:rPr>
              <a:t>$36.0B</a:t>
            </a:r>
            <a:r>
              <a:rPr lang="en-US" sz="2800">
                <a:solidFill>
                  <a:schemeClr val="bg1"/>
                </a:solidFill>
                <a:latin typeface="SoDo Sans" pitchFamily="2" charset="0"/>
                <a:ea typeface="SoDo Sans" pitchFamily="2" charset="0"/>
              </a:rPr>
              <a:t> in 2023, thanks to a strong recovery and better pricing strategies. </a:t>
            </a:r>
            <a:br>
              <a:rPr lang="en-US" sz="2800">
                <a:solidFill>
                  <a:schemeClr val="bg1"/>
                </a:solidFill>
                <a:latin typeface="SoDo Sans" pitchFamily="2" charset="0"/>
                <a:ea typeface="SoDo Sans" pitchFamily="2" charset="0"/>
              </a:rPr>
            </a:br>
            <a:br>
              <a:rPr lang="en-US" sz="2800">
                <a:solidFill>
                  <a:schemeClr val="bg1"/>
                </a:solidFill>
                <a:latin typeface="SoDo Sans" pitchFamily="2" charset="0"/>
                <a:ea typeface="SoDo Sans" pitchFamily="2" charset="0"/>
              </a:rPr>
            </a:br>
            <a:r>
              <a:rPr lang="en-US" sz="2800">
                <a:solidFill>
                  <a:schemeClr val="bg1"/>
                </a:solidFill>
                <a:latin typeface="SoDo Sans" pitchFamily="2" charset="0"/>
                <a:ea typeface="SoDo Sans" pitchFamily="2" charset="0"/>
              </a:rPr>
              <a:t>The company’s market value also increased, reflecting investor confidence in its consistent growth and operations.</a:t>
            </a:r>
          </a:p>
          <a:p>
            <a:endParaRPr lang="en-US" sz="4800">
              <a:solidFill>
                <a:schemeClr val="bg1"/>
              </a:solidFill>
              <a:latin typeface="SoDo Sans" pitchFamily="2" charset="0"/>
              <a:ea typeface="SoD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380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DB1B01-E68D-7D44-76AE-D11460B08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36248575-AC0B-31B0-ECD2-C8EB4C149208}"/>
              </a:ext>
            </a:extLst>
          </p:cNvPr>
          <p:cNvSpPr/>
          <p:nvPr/>
        </p:nvSpPr>
        <p:spPr>
          <a:xfrm>
            <a:off x="2156950" y="1403141"/>
            <a:ext cx="8288215" cy="8288215"/>
          </a:xfrm>
          <a:prstGeom prst="ellipse">
            <a:avLst/>
          </a:prstGeom>
          <a:solidFill>
            <a:srgbClr val="0864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C7C54484-53C7-443B-4859-710B687229D6}"/>
              </a:ext>
            </a:extLst>
          </p:cNvPr>
          <p:cNvSpPr txBox="1">
            <a:spLocks/>
          </p:cNvSpPr>
          <p:nvPr/>
        </p:nvSpPr>
        <p:spPr>
          <a:xfrm>
            <a:off x="3100687" y="2857357"/>
            <a:ext cx="6400740" cy="47044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>
                <a:solidFill>
                  <a:schemeClr val="bg1"/>
                </a:solidFill>
                <a:latin typeface="SoDo Sans" pitchFamily="2" charset="0"/>
                <a:ea typeface="SoDo Sans" pitchFamily="2" charset="0"/>
              </a:rPr>
              <a:t>Revenue grew steadily from </a:t>
            </a:r>
            <a:r>
              <a:rPr lang="en-US" sz="2800" b="1">
                <a:solidFill>
                  <a:schemeClr val="bg1"/>
                </a:solidFill>
                <a:latin typeface="SoDo Sans" pitchFamily="2" charset="0"/>
                <a:ea typeface="SoDo Sans" pitchFamily="2" charset="0"/>
              </a:rPr>
              <a:t>$29.1B</a:t>
            </a:r>
            <a:r>
              <a:rPr lang="en-US" sz="2800">
                <a:solidFill>
                  <a:schemeClr val="bg1"/>
                </a:solidFill>
                <a:latin typeface="SoDo Sans" pitchFamily="2" charset="0"/>
                <a:ea typeface="SoDo Sans" pitchFamily="2" charset="0"/>
              </a:rPr>
              <a:t> in 2021 to </a:t>
            </a:r>
            <a:r>
              <a:rPr lang="en-US" sz="2800" b="1">
                <a:solidFill>
                  <a:schemeClr val="bg1"/>
                </a:solidFill>
                <a:latin typeface="SoDo Sans" pitchFamily="2" charset="0"/>
                <a:ea typeface="SoDo Sans" pitchFamily="2" charset="0"/>
              </a:rPr>
              <a:t>$36.0B</a:t>
            </a:r>
            <a:r>
              <a:rPr lang="en-US" sz="2800">
                <a:solidFill>
                  <a:schemeClr val="bg1"/>
                </a:solidFill>
                <a:latin typeface="SoDo Sans" pitchFamily="2" charset="0"/>
                <a:ea typeface="SoDo Sans" pitchFamily="2" charset="0"/>
              </a:rPr>
              <a:t> in 2023, thanks to a strong recovery and better pricing strategies. </a:t>
            </a:r>
            <a:br>
              <a:rPr lang="en-US" sz="2800">
                <a:solidFill>
                  <a:schemeClr val="bg1"/>
                </a:solidFill>
                <a:latin typeface="SoDo Sans" pitchFamily="2" charset="0"/>
                <a:ea typeface="SoDo Sans" pitchFamily="2" charset="0"/>
              </a:rPr>
            </a:br>
            <a:br>
              <a:rPr lang="en-US" sz="2800">
                <a:solidFill>
                  <a:schemeClr val="bg1"/>
                </a:solidFill>
                <a:latin typeface="SoDo Sans" pitchFamily="2" charset="0"/>
                <a:ea typeface="SoDo Sans" pitchFamily="2" charset="0"/>
              </a:rPr>
            </a:br>
            <a:r>
              <a:rPr lang="en-US" sz="2800">
                <a:solidFill>
                  <a:schemeClr val="bg1"/>
                </a:solidFill>
                <a:latin typeface="SoDo Sans" pitchFamily="2" charset="0"/>
                <a:ea typeface="SoDo Sans" pitchFamily="2" charset="0"/>
              </a:rPr>
              <a:t>The company’s market value also increased, reflecting investor confidence in its consistent growth and operations.</a:t>
            </a:r>
          </a:p>
          <a:p>
            <a:endParaRPr lang="en-US" sz="4800">
              <a:solidFill>
                <a:schemeClr val="bg1"/>
              </a:solidFill>
              <a:latin typeface="SoDo Sans" pitchFamily="2" charset="0"/>
              <a:ea typeface="SoDo Sans" pitchFamily="2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9CA643C-6906-428D-3F84-4624F3517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9350" y="261398"/>
            <a:ext cx="7983416" cy="722924"/>
          </a:xfrm>
        </p:spPr>
        <p:txBody>
          <a:bodyPr>
            <a:normAutofit fontScale="90000"/>
          </a:bodyPr>
          <a:lstStyle/>
          <a:p>
            <a:r>
              <a:rPr lang="en-US">
                <a:latin typeface="SoDo Sans Black" pitchFamily="2" charset="0"/>
                <a:ea typeface="SoDo Sans Black" pitchFamily="2" charset="0"/>
              </a:rPr>
              <a:t>Performance Analysis</a:t>
            </a:r>
          </a:p>
        </p:txBody>
      </p:sp>
      <p:sp>
        <p:nvSpPr>
          <p:cNvPr id="13" name="Subtitle 3">
            <a:extLst>
              <a:ext uri="{FF2B5EF4-FFF2-40B4-BE49-F238E27FC236}">
                <a16:creationId xmlns:a16="http://schemas.microsoft.com/office/drawing/2014/main" id="{D5369022-6362-1E97-5C1A-EFBACAD24A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4852" y="870717"/>
            <a:ext cx="3832412" cy="7256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SoDo Sans" pitchFamily="2" charset="0"/>
                <a:ea typeface="SoDo Sans" pitchFamily="2" charset="0"/>
              </a:rPr>
              <a:t>Revenue Growth</a:t>
            </a:r>
          </a:p>
        </p:txBody>
      </p:sp>
    </p:spTree>
    <p:extLst>
      <p:ext uri="{BB962C8B-B14F-4D97-AF65-F5344CB8AC3E}">
        <p14:creationId xmlns:p14="http://schemas.microsoft.com/office/powerpoint/2010/main" val="3909904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91FC25-C21F-F345-E290-7DA1F221C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DD5FA8F-055D-5751-C051-041ECB72D6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47" r="122" b="18711"/>
          <a:stretch/>
        </p:blipFill>
        <p:spPr>
          <a:xfrm>
            <a:off x="1013126" y="1898441"/>
            <a:ext cx="10511173" cy="272435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AB3137A-9D14-4085-6ED0-631870424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9350" y="261398"/>
            <a:ext cx="7983416" cy="722924"/>
          </a:xfrm>
        </p:spPr>
        <p:txBody>
          <a:bodyPr>
            <a:normAutofit fontScale="90000"/>
          </a:bodyPr>
          <a:lstStyle/>
          <a:p>
            <a:r>
              <a:rPr lang="en-US">
                <a:latin typeface="SoDo Sans Black" pitchFamily="2" charset="0"/>
                <a:ea typeface="SoDo Sans Black" pitchFamily="2" charset="0"/>
              </a:rPr>
              <a:t>Performance Analysis</a:t>
            </a:r>
          </a:p>
        </p:txBody>
      </p:sp>
      <p:sp>
        <p:nvSpPr>
          <p:cNvPr id="13" name="Subtitle 3">
            <a:extLst>
              <a:ext uri="{FF2B5EF4-FFF2-40B4-BE49-F238E27FC236}">
                <a16:creationId xmlns:a16="http://schemas.microsoft.com/office/drawing/2014/main" id="{68B1F9DF-6DDC-6E4F-3EC3-2EAF88CAC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9794" y="870717"/>
            <a:ext cx="3832412" cy="7256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SoDo Sans" pitchFamily="2" charset="0"/>
                <a:ea typeface="SoDo Sans" pitchFamily="2" charset="0"/>
              </a:rPr>
              <a:t>Market Cap</a:t>
            </a:r>
          </a:p>
        </p:txBody>
      </p:sp>
    </p:spTree>
    <p:extLst>
      <p:ext uri="{BB962C8B-B14F-4D97-AF65-F5344CB8AC3E}">
        <p14:creationId xmlns:p14="http://schemas.microsoft.com/office/powerpoint/2010/main" val="3957400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85CF1F-07A0-C2F6-4C84-68C4D26B5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472FF7C-9C18-7CDC-2205-3B8F580A9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9350" y="261398"/>
            <a:ext cx="7983416" cy="722924"/>
          </a:xfrm>
        </p:spPr>
        <p:txBody>
          <a:bodyPr>
            <a:normAutofit fontScale="90000"/>
          </a:bodyPr>
          <a:lstStyle/>
          <a:p>
            <a:r>
              <a:rPr lang="en-US">
                <a:latin typeface="SoDo Sans Black" pitchFamily="2" charset="0"/>
                <a:ea typeface="SoDo Sans Black" pitchFamily="2" charset="0"/>
              </a:rPr>
              <a:t>Performance Analysis</a:t>
            </a:r>
          </a:p>
        </p:txBody>
      </p:sp>
      <p:sp>
        <p:nvSpPr>
          <p:cNvPr id="13" name="Subtitle 3">
            <a:extLst>
              <a:ext uri="{FF2B5EF4-FFF2-40B4-BE49-F238E27FC236}">
                <a16:creationId xmlns:a16="http://schemas.microsoft.com/office/drawing/2014/main" id="{F416A872-2720-0BEE-0E1E-6F0D55885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79794" y="870717"/>
            <a:ext cx="3832412" cy="7256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SoDo Sans" pitchFamily="2" charset="0"/>
                <a:ea typeface="SoDo Sans" pitchFamily="2" charset="0"/>
              </a:rPr>
              <a:t>Market Cap</a:t>
            </a:r>
          </a:p>
        </p:txBody>
      </p:sp>
      <p:pic>
        <p:nvPicPr>
          <p:cNvPr id="2" name="Picture 1" descr="A graph of a stock market&#10;&#10;Description automatically generated">
            <a:extLst>
              <a:ext uri="{FF2B5EF4-FFF2-40B4-BE49-F238E27FC236}">
                <a16:creationId xmlns:a16="http://schemas.microsoft.com/office/drawing/2014/main" id="{EABEC90E-B7E2-3A31-70ED-784AA7D3A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77" y="1466641"/>
            <a:ext cx="10572046" cy="47792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6548BF9-394B-7E88-2C2B-1DCBA720C455}"/>
              </a:ext>
            </a:extLst>
          </p:cNvPr>
          <p:cNvSpPr/>
          <p:nvPr/>
        </p:nvSpPr>
        <p:spPr>
          <a:xfrm>
            <a:off x="11937139" y="5740653"/>
            <a:ext cx="8288215" cy="8288215"/>
          </a:xfrm>
          <a:prstGeom prst="ellipse">
            <a:avLst/>
          </a:prstGeom>
          <a:solidFill>
            <a:srgbClr val="0864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1B20E-0EAA-4ED0-2471-D8224A16845D}"/>
              </a:ext>
            </a:extLst>
          </p:cNvPr>
          <p:cNvSpPr txBox="1"/>
          <p:nvPr/>
        </p:nvSpPr>
        <p:spPr>
          <a:xfrm>
            <a:off x="13077236" y="7006811"/>
            <a:ext cx="6150250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SoDo Sans" pitchFamily="2" charset="0"/>
                <a:ea typeface="SoDo Sans" pitchFamily="2" charset="0"/>
              </a:rPr>
              <a:t>Starbucks consistently expanded its store count from 2022 to 2023, with a </a:t>
            </a:r>
            <a:r>
              <a:rPr lang="en-US" sz="2000" b="1">
                <a:solidFill>
                  <a:schemeClr val="bg1"/>
                </a:solidFill>
                <a:latin typeface="SoDo Sans" pitchFamily="2" charset="0"/>
                <a:ea typeface="SoDo Sans" pitchFamily="2" charset="0"/>
              </a:rPr>
              <a:t>6%</a:t>
            </a:r>
            <a:r>
              <a:rPr lang="en-US" sz="2000">
                <a:solidFill>
                  <a:schemeClr val="bg1"/>
                </a:solidFill>
                <a:latin typeface="SoDo Sans" pitchFamily="2" charset="0"/>
                <a:ea typeface="SoDo Sans" pitchFamily="2" charset="0"/>
              </a:rPr>
              <a:t> average growth each quarter. </a:t>
            </a:r>
            <a:br>
              <a:rPr lang="en-US" sz="2000">
                <a:solidFill>
                  <a:schemeClr val="bg1"/>
                </a:solidFill>
                <a:latin typeface="SoDo Sans" pitchFamily="2" charset="0"/>
                <a:ea typeface="SoDo Sans" pitchFamily="2" charset="0"/>
              </a:rPr>
            </a:br>
            <a:r>
              <a:rPr lang="en-US" sz="2000">
                <a:solidFill>
                  <a:schemeClr val="bg1"/>
                </a:solidFill>
                <a:latin typeface="SoDo Sans" pitchFamily="2" charset="0"/>
                <a:ea typeface="SoDo Sans" pitchFamily="2" charset="0"/>
              </a:rPr>
              <a:t>Reflecting a </a:t>
            </a:r>
            <a:r>
              <a:rPr lang="en-US" sz="2000" b="1">
                <a:solidFill>
                  <a:schemeClr val="bg1"/>
                </a:solidFill>
                <a:latin typeface="SoDo Sans" pitchFamily="2" charset="0"/>
                <a:ea typeface="SoDo Sans" pitchFamily="2" charset="0"/>
              </a:rPr>
              <a:t>strong</a:t>
            </a:r>
            <a:r>
              <a:rPr lang="en-US" sz="2000">
                <a:solidFill>
                  <a:schemeClr val="bg1"/>
                </a:solidFill>
                <a:latin typeface="SoDo Sans" pitchFamily="2" charset="0"/>
                <a:ea typeface="SoDo Sans" pitchFamily="2" charset="0"/>
              </a:rPr>
              <a:t> global expansion strategy and sustained demand.</a:t>
            </a:r>
          </a:p>
        </p:txBody>
      </p:sp>
    </p:spTree>
    <p:extLst>
      <p:ext uri="{BB962C8B-B14F-4D97-AF65-F5344CB8AC3E}">
        <p14:creationId xmlns:p14="http://schemas.microsoft.com/office/powerpoint/2010/main" val="17583826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B2A074-7D3D-D269-EA2F-E4101ED77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B7D4D-2CC5-6516-FCAF-AF90015BB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5405" y="134398"/>
            <a:ext cx="7983416" cy="722924"/>
          </a:xfrm>
        </p:spPr>
        <p:txBody>
          <a:bodyPr>
            <a:normAutofit fontScale="90000"/>
          </a:bodyPr>
          <a:lstStyle/>
          <a:p>
            <a:r>
              <a:rPr lang="en-US">
                <a:latin typeface="SoDo Sans Black" pitchFamily="2" charset="0"/>
                <a:ea typeface="SoDo Sans Black" pitchFamily="2" charset="0"/>
              </a:rPr>
              <a:t>Performance Analysis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80A512A-7CD1-1011-BF82-8CB6A5075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0907" y="743717"/>
            <a:ext cx="3832412" cy="7256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SoDo Sans" pitchFamily="2" charset="0"/>
                <a:ea typeface="SoDo Sans" pitchFamily="2" charset="0"/>
              </a:rPr>
              <a:t> Stores Growth</a:t>
            </a:r>
          </a:p>
        </p:txBody>
      </p:sp>
      <p:pic>
        <p:nvPicPr>
          <p:cNvPr id="3" name="Picture 2" descr="A screenshot of a data&#10;&#10;Description automatically generated">
            <a:extLst>
              <a:ext uri="{FF2B5EF4-FFF2-40B4-BE49-F238E27FC236}">
                <a16:creationId xmlns:a16="http://schemas.microsoft.com/office/drawing/2014/main" id="{372487BD-BE4B-4E71-E320-6001BFCBEB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8" t="3968" r="-368" b="-4762"/>
          <a:stretch/>
        </p:blipFill>
        <p:spPr>
          <a:xfrm>
            <a:off x="128673" y="1636830"/>
            <a:ext cx="11934653" cy="13984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A6E9979-EF5D-A2B9-4DED-88B08384E173}"/>
              </a:ext>
            </a:extLst>
          </p:cNvPr>
          <p:cNvSpPr/>
          <p:nvPr/>
        </p:nvSpPr>
        <p:spPr>
          <a:xfrm>
            <a:off x="1951891" y="3216909"/>
            <a:ext cx="8288215" cy="8288215"/>
          </a:xfrm>
          <a:prstGeom prst="ellipse">
            <a:avLst/>
          </a:prstGeom>
          <a:solidFill>
            <a:srgbClr val="0864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7431A4-99A8-C367-B52C-AA9EC2F5F483}"/>
              </a:ext>
            </a:extLst>
          </p:cNvPr>
          <p:cNvSpPr txBox="1"/>
          <p:nvPr/>
        </p:nvSpPr>
        <p:spPr>
          <a:xfrm>
            <a:off x="3091988" y="4483067"/>
            <a:ext cx="6150250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SoDo Sans" pitchFamily="2" charset="0"/>
                <a:ea typeface="SoDo Sans" pitchFamily="2" charset="0"/>
              </a:rPr>
              <a:t>Starbucks consistently expanded its store count from 2022 to 2023, with a </a:t>
            </a:r>
            <a:r>
              <a:rPr lang="en-US" sz="2000" b="1">
                <a:solidFill>
                  <a:schemeClr val="bg1"/>
                </a:solidFill>
                <a:latin typeface="SoDo Sans" pitchFamily="2" charset="0"/>
                <a:ea typeface="SoDo Sans" pitchFamily="2" charset="0"/>
              </a:rPr>
              <a:t>6%</a:t>
            </a:r>
            <a:r>
              <a:rPr lang="en-US" sz="2000">
                <a:solidFill>
                  <a:schemeClr val="bg1"/>
                </a:solidFill>
                <a:latin typeface="SoDo Sans" pitchFamily="2" charset="0"/>
                <a:ea typeface="SoDo Sans" pitchFamily="2" charset="0"/>
              </a:rPr>
              <a:t> average growth each quarter. </a:t>
            </a:r>
            <a:br>
              <a:rPr lang="en-US" sz="2000">
                <a:solidFill>
                  <a:schemeClr val="bg1"/>
                </a:solidFill>
                <a:latin typeface="SoDo Sans" pitchFamily="2" charset="0"/>
                <a:ea typeface="SoDo Sans" pitchFamily="2" charset="0"/>
              </a:rPr>
            </a:br>
            <a:r>
              <a:rPr lang="en-US" sz="2000">
                <a:solidFill>
                  <a:schemeClr val="bg1"/>
                </a:solidFill>
                <a:latin typeface="SoDo Sans" pitchFamily="2" charset="0"/>
                <a:ea typeface="SoDo Sans" pitchFamily="2" charset="0"/>
              </a:rPr>
              <a:t>Reflecting a </a:t>
            </a:r>
            <a:r>
              <a:rPr lang="en-US" sz="2000" b="1">
                <a:solidFill>
                  <a:schemeClr val="bg1"/>
                </a:solidFill>
                <a:latin typeface="SoDo Sans" pitchFamily="2" charset="0"/>
                <a:ea typeface="SoDo Sans" pitchFamily="2" charset="0"/>
              </a:rPr>
              <a:t>strong</a:t>
            </a:r>
            <a:r>
              <a:rPr lang="en-US" sz="2000">
                <a:solidFill>
                  <a:schemeClr val="bg1"/>
                </a:solidFill>
                <a:latin typeface="SoDo Sans" pitchFamily="2" charset="0"/>
                <a:ea typeface="SoDo Sans" pitchFamily="2" charset="0"/>
              </a:rPr>
              <a:t> global expansion strategy and sustained demand.</a:t>
            </a:r>
          </a:p>
        </p:txBody>
      </p:sp>
    </p:spTree>
    <p:extLst>
      <p:ext uri="{BB962C8B-B14F-4D97-AF65-F5344CB8AC3E}">
        <p14:creationId xmlns:p14="http://schemas.microsoft.com/office/powerpoint/2010/main" val="3471535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ED8229-043B-3CD9-6398-FBD67EE02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2723D74-C3C5-4BC6-3FF1-6E3E66A96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3A671A5-C66B-CEF0-2269-7776A5BF14C4}"/>
              </a:ext>
            </a:extLst>
          </p:cNvPr>
          <p:cNvSpPr/>
          <p:nvPr/>
        </p:nvSpPr>
        <p:spPr>
          <a:xfrm>
            <a:off x="13018507" y="-2613412"/>
            <a:ext cx="2762016" cy="876837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DCB019D-B035-6E31-2B31-791997B92E2B}"/>
              </a:ext>
            </a:extLst>
          </p:cNvPr>
          <p:cNvSpPr/>
          <p:nvPr/>
        </p:nvSpPr>
        <p:spPr>
          <a:xfrm>
            <a:off x="13276416" y="-1481431"/>
            <a:ext cx="2688719" cy="1094096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4946B1-BF94-04EA-8F54-1EEB1C316D86}"/>
              </a:ext>
            </a:extLst>
          </p:cNvPr>
          <p:cNvSpPr/>
          <p:nvPr/>
        </p:nvSpPr>
        <p:spPr>
          <a:xfrm>
            <a:off x="4778881" y="8023953"/>
            <a:ext cx="2688719" cy="1094096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D2FC2A-A2CF-6D2F-D37D-12C39688BE10}"/>
              </a:ext>
            </a:extLst>
          </p:cNvPr>
          <p:cNvSpPr/>
          <p:nvPr/>
        </p:nvSpPr>
        <p:spPr>
          <a:xfrm>
            <a:off x="-3874546" y="-1107466"/>
            <a:ext cx="2832919" cy="1094096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C6435C5-2B91-E9F1-5F2E-DAC581D898D0}"/>
              </a:ext>
            </a:extLst>
          </p:cNvPr>
          <p:cNvSpPr/>
          <p:nvPr/>
        </p:nvSpPr>
        <p:spPr>
          <a:xfrm>
            <a:off x="-3634227" y="-2239447"/>
            <a:ext cx="2762016" cy="876837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A506155-A956-04C6-773B-9789FFBB9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3895" y="127874"/>
            <a:ext cx="7464209" cy="1015662"/>
          </a:xfrm>
        </p:spPr>
        <p:txBody>
          <a:bodyPr>
            <a:normAutofit fontScale="90000"/>
          </a:bodyPr>
          <a:lstStyle/>
          <a:p>
            <a:r>
              <a:rPr lang="en-US">
                <a:latin typeface="SoDo Sans Black" pitchFamily="2" charset="0"/>
                <a:ea typeface="SoDo Sans Black" pitchFamily="2" charset="0"/>
              </a:rPr>
              <a:t>Company Activities</a:t>
            </a:r>
          </a:p>
        </p:txBody>
      </p:sp>
      <p:pic>
        <p:nvPicPr>
          <p:cNvPr id="13" name="Picture 12" descr="Starbucks Logo PNG For Free Download">
            <a:extLst>
              <a:ext uri="{FF2B5EF4-FFF2-40B4-BE49-F238E27FC236}">
                <a16:creationId xmlns:a16="http://schemas.microsoft.com/office/drawing/2014/main" id="{2391F4A1-BFAB-184A-AB09-FC9FD20D4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749" y="1271410"/>
            <a:ext cx="1788502" cy="175028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229A05-845B-AA5A-6114-24D179427C94}"/>
              </a:ext>
            </a:extLst>
          </p:cNvPr>
          <p:cNvSpPr txBox="1"/>
          <p:nvPr/>
        </p:nvSpPr>
        <p:spPr>
          <a:xfrm>
            <a:off x="-3589071" y="-2152571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SoDo Sans" pitchFamily="2" charset="0"/>
                <a:ea typeface="SoDo Sans" pitchFamily="2" charset="0"/>
              </a:rPr>
              <a:t>Founded in 1971, in Seattle, Washington</a:t>
            </a:r>
            <a:endParaRPr lang="en-US">
              <a:latin typeface="SoDo Sans" pitchFamily="2" charset="0"/>
              <a:ea typeface="SoDo San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6779D4-6828-1E1B-8470-EF8A21509E74}"/>
              </a:ext>
            </a:extLst>
          </p:cNvPr>
          <p:cNvSpPr txBox="1"/>
          <p:nvPr/>
        </p:nvSpPr>
        <p:spPr>
          <a:xfrm>
            <a:off x="-3843071" y="-1070720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SoDo Sans" pitchFamily="2" charset="0"/>
                <a:ea typeface="SoDo Sans" pitchFamily="2" charset="0"/>
              </a:rPr>
              <a:t>Founders: Jerry Baldwin, Zev </a:t>
            </a:r>
            <a:r>
              <a:rPr lang="en-US" sz="2000" err="1">
                <a:latin typeface="SoDo Sans" pitchFamily="2" charset="0"/>
                <a:ea typeface="SoDo Sans" pitchFamily="2" charset="0"/>
              </a:rPr>
              <a:t>Siegl</a:t>
            </a:r>
            <a:r>
              <a:rPr lang="en-US" sz="2000">
                <a:latin typeface="SoDo Sans" pitchFamily="2" charset="0"/>
                <a:ea typeface="SoDo Sans" pitchFamily="2" charset="0"/>
              </a:rPr>
              <a:t>, and Gordon Bowker</a:t>
            </a:r>
            <a:endParaRPr lang="en-US">
              <a:latin typeface="SoDo Sans" pitchFamily="2" charset="0"/>
              <a:ea typeface="SoDo Sans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83DA96-A43E-9CCB-3298-99D7E31ACCDA}"/>
              </a:ext>
            </a:extLst>
          </p:cNvPr>
          <p:cNvSpPr txBox="1"/>
          <p:nvPr/>
        </p:nvSpPr>
        <p:spPr>
          <a:xfrm>
            <a:off x="4724400" y="8052217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SoDo Sans" pitchFamily="2" charset="0"/>
                <a:ea typeface="SoDo Sans" pitchFamily="2" charset="0"/>
              </a:rPr>
              <a:t>Leading global coffeehouse chain and roastery.</a:t>
            </a:r>
            <a:endParaRPr lang="en-US">
              <a:latin typeface="SoDo Sans" pitchFamily="2" charset="0"/>
              <a:ea typeface="SoDo Sans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6B995F-2318-0E04-59B2-E126F5AA3C75}"/>
              </a:ext>
            </a:extLst>
          </p:cNvPr>
          <p:cNvSpPr txBox="1"/>
          <p:nvPr/>
        </p:nvSpPr>
        <p:spPr>
          <a:xfrm>
            <a:off x="12949121" y="-2526536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SoDo Sans" pitchFamily="2" charset="0"/>
                <a:ea typeface="SoDo Sans" pitchFamily="2" charset="0"/>
              </a:rPr>
              <a:t>Offers premium coffee, tea, and food</a:t>
            </a:r>
            <a:endParaRPr lang="en-US">
              <a:latin typeface="SoDo Sans" pitchFamily="2" charset="0"/>
              <a:ea typeface="SoDo Sans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6EC37B-0D6D-63ED-EC56-D0BBBB8B1D05}"/>
              </a:ext>
            </a:extLst>
          </p:cNvPr>
          <p:cNvSpPr txBox="1"/>
          <p:nvPr/>
        </p:nvSpPr>
        <p:spPr>
          <a:xfrm>
            <a:off x="13221935" y="-1444685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>
                <a:latin typeface="SoDo Sans" pitchFamily="2" charset="0"/>
                <a:ea typeface="SoDo Sans" pitchFamily="2" charset="0"/>
              </a:rPr>
              <a:t>Operates in over 80 countries with 35,000+ stores</a:t>
            </a:r>
            <a:endParaRPr lang="en-US">
              <a:latin typeface="SoDo Sans" pitchFamily="2" charset="0"/>
              <a:ea typeface="SoDo Sans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3B59CBF-AC91-D1E8-5E3A-DC8E1D373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509527"/>
              </p:ext>
            </p:extLst>
          </p:nvPr>
        </p:nvGraphicFramePr>
        <p:xfrm>
          <a:off x="1809758" y="3171074"/>
          <a:ext cx="3391991" cy="30185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1991">
                  <a:extLst>
                    <a:ext uri="{9D8B030D-6E8A-4147-A177-3AD203B41FA5}">
                      <a16:colId xmlns:a16="http://schemas.microsoft.com/office/drawing/2014/main" val="3139513234"/>
                    </a:ext>
                  </a:extLst>
                </a:gridCol>
              </a:tblGrid>
              <a:tr h="1041979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SoDo Sans" pitchFamily="2" charset="0"/>
                          <a:ea typeface="SoDo Sans" pitchFamily="2" charset="0"/>
                        </a:rPr>
                        <a:t>Operational Activities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1758450"/>
                  </a:ext>
                </a:extLst>
              </a:tr>
              <a:tr h="1067249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SoDo Sans" pitchFamily="2" charset="0"/>
                        <a:ea typeface="SoDo Sans" pitchFamily="2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latin typeface="SoDo Sans" pitchFamily="2" charset="0"/>
                          <a:ea typeface="SoDo Sans" pitchFamily="2" charset="0"/>
                        </a:rPr>
                        <a:t>Selling Coffee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latin typeface="SoDo Sans" pitchFamily="2" charset="0"/>
                          <a:ea typeface="SoDo Sans" pitchFamily="2" charset="0"/>
                        </a:rPr>
                        <a:t>Managing Stores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latin typeface="SoDo Sans" pitchFamily="2" charset="0"/>
                          <a:ea typeface="SoDo Sans" pitchFamily="2" charset="0"/>
                        </a:rPr>
                        <a:t>Supply Chain Activities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latin typeface="SoDo Sans" pitchFamily="2" charset="0"/>
                          <a:ea typeface="SoDo Sans" pitchFamily="2" charset="0"/>
                        </a:rPr>
                        <a:t>Employee Operations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223288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1B63EE-FAED-9CFE-2DAA-293ED7CA6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328044"/>
              </p:ext>
            </p:extLst>
          </p:nvPr>
        </p:nvGraphicFramePr>
        <p:xfrm>
          <a:off x="7011507" y="3171074"/>
          <a:ext cx="3391991" cy="2607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1991">
                  <a:extLst>
                    <a:ext uri="{9D8B030D-6E8A-4147-A177-3AD203B41FA5}">
                      <a16:colId xmlns:a16="http://schemas.microsoft.com/office/drawing/2014/main" val="3139513234"/>
                    </a:ext>
                  </a:extLst>
                </a:gridCol>
              </a:tblGrid>
              <a:tr h="1041979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SoDo Sans" pitchFamily="2" charset="0"/>
                          <a:ea typeface="SoDo Sans" pitchFamily="2" charset="0"/>
                        </a:rPr>
                        <a:t>Non-Operational Activities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1758450"/>
                  </a:ext>
                </a:extLst>
              </a:tr>
              <a:tr h="106724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SoDo Sans" pitchFamily="2" charset="0"/>
                        <a:ea typeface="SoDo Sans" pitchFamily="2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SoDo Sans" pitchFamily="2" charset="0"/>
                          <a:ea typeface="SoDo Sans" pitchFamily="2" charset="0"/>
                        </a:rPr>
                        <a:t>Investments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SoDo Sans" pitchFamily="2" charset="0"/>
                          <a:ea typeface="SoDo Sans" pitchFamily="2" charset="0"/>
                        </a:rPr>
                        <a:t>Non-core assets income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SoDo Sans" pitchFamily="2" charset="0"/>
                          <a:ea typeface="SoDo Sans" pitchFamily="2" charset="0"/>
                        </a:rPr>
                        <a:t>Share Repurchases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22328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603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E5CABD-5F28-0999-F8D5-F8BEACE98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5234E2-AAA6-86C2-8F77-9ACBCD47BC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79"/>
          <a:stretch/>
        </p:blipFill>
        <p:spPr>
          <a:xfrm>
            <a:off x="76200" y="2928883"/>
            <a:ext cx="12039600" cy="33877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Subtitle 3">
            <a:extLst>
              <a:ext uri="{FF2B5EF4-FFF2-40B4-BE49-F238E27FC236}">
                <a16:creationId xmlns:a16="http://schemas.microsoft.com/office/drawing/2014/main" id="{F49BD43A-A75B-249A-39F7-AF7FC9EFC846}"/>
              </a:ext>
            </a:extLst>
          </p:cNvPr>
          <p:cNvSpPr txBox="1">
            <a:spLocks/>
          </p:cNvSpPr>
          <p:nvPr/>
        </p:nvSpPr>
        <p:spPr>
          <a:xfrm>
            <a:off x="4179794" y="2316814"/>
            <a:ext cx="3832412" cy="7256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SoDo Sans" pitchFamily="2" charset="0"/>
                <a:ea typeface="SoDo Sans" pitchFamily="2" charset="0"/>
              </a:rPr>
              <a:t>SBUX Chart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725AEC9-6B46-7C72-18AC-A168B1D124E6}"/>
              </a:ext>
            </a:extLst>
          </p:cNvPr>
          <p:cNvSpPr txBox="1">
            <a:spLocks/>
          </p:cNvSpPr>
          <p:nvPr/>
        </p:nvSpPr>
        <p:spPr>
          <a:xfrm>
            <a:off x="2175405" y="134398"/>
            <a:ext cx="7983416" cy="7229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SoDo Sans Black" pitchFamily="2" charset="0"/>
                <a:ea typeface="SoDo Sans Black" pitchFamily="2" charset="0"/>
              </a:rPr>
              <a:t>Performance Analysis</a:t>
            </a:r>
          </a:p>
        </p:txBody>
      </p:sp>
      <p:sp>
        <p:nvSpPr>
          <p:cNvPr id="15" name="Subtitle 3">
            <a:extLst>
              <a:ext uri="{FF2B5EF4-FFF2-40B4-BE49-F238E27FC236}">
                <a16:creationId xmlns:a16="http://schemas.microsoft.com/office/drawing/2014/main" id="{BB5E9E48-4A1C-A84B-69A3-D84A10F8A9CC}"/>
              </a:ext>
            </a:extLst>
          </p:cNvPr>
          <p:cNvSpPr txBox="1">
            <a:spLocks/>
          </p:cNvSpPr>
          <p:nvPr/>
        </p:nvSpPr>
        <p:spPr>
          <a:xfrm>
            <a:off x="4250907" y="743717"/>
            <a:ext cx="3832412" cy="7256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SoDo Sans" pitchFamily="2" charset="0"/>
                <a:ea typeface="SoDo Sans" pitchFamily="2" charset="0"/>
              </a:rPr>
              <a:t> Stores Growth</a:t>
            </a:r>
          </a:p>
        </p:txBody>
      </p:sp>
    </p:spTree>
    <p:extLst>
      <p:ext uri="{BB962C8B-B14F-4D97-AF65-F5344CB8AC3E}">
        <p14:creationId xmlns:p14="http://schemas.microsoft.com/office/powerpoint/2010/main" val="3553771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DE617E-5DB4-151E-6F84-D28DCA1DF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12659-4FEF-0A07-8268-65F139705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4292" y="350298"/>
            <a:ext cx="7983416" cy="722924"/>
          </a:xfrm>
        </p:spPr>
        <p:txBody>
          <a:bodyPr>
            <a:normAutofit fontScale="90000"/>
          </a:bodyPr>
          <a:lstStyle/>
          <a:p>
            <a:r>
              <a:rPr lang="en-US">
                <a:latin typeface="SoDo Sans Black" pitchFamily="2" charset="0"/>
                <a:ea typeface="SoDo Sans Black" pitchFamily="2" charset="0"/>
              </a:rPr>
              <a:t>Benchmark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71ECF0-D13C-7682-6A54-DA7A46196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66" y="1195006"/>
            <a:ext cx="10698068" cy="54585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009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2C0327-C9A3-FDB5-56E9-F97C21A07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6158B-01CA-46F9-7520-FE07A9D8C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4292" y="350298"/>
            <a:ext cx="7983416" cy="722924"/>
          </a:xfrm>
        </p:spPr>
        <p:txBody>
          <a:bodyPr>
            <a:normAutofit fontScale="90000"/>
          </a:bodyPr>
          <a:lstStyle/>
          <a:p>
            <a:r>
              <a:rPr lang="en-US">
                <a:latin typeface="SoDo Sans Black" pitchFamily="2" charset="0"/>
                <a:ea typeface="SoDo Sans Black" pitchFamily="2" charset="0"/>
              </a:rPr>
              <a:t>Benchmark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236D54-C526-439F-C2EA-BB0A652EF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6" y="1087221"/>
            <a:ext cx="10726647" cy="542048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2842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4291" y="285912"/>
            <a:ext cx="7983416" cy="722924"/>
          </a:xfrm>
        </p:spPr>
        <p:txBody>
          <a:bodyPr>
            <a:normAutofit fontScale="90000"/>
          </a:bodyPr>
          <a:lstStyle/>
          <a:p>
            <a:r>
              <a:rPr lang="en-US">
                <a:latin typeface="SoDo Sans Black" pitchFamily="2" charset="0"/>
                <a:ea typeface="SoDo Sans Black" pitchFamily="2" charset="0"/>
              </a:rPr>
              <a:t>Forecast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0A0960E-6C2D-8B1D-1F55-FF9705B97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931941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SoDo Sans" pitchFamily="2" charset="0"/>
                <a:ea typeface="SoDo Sans" pitchFamily="2" charset="0"/>
              </a:rPr>
              <a:t>Starbucks</a:t>
            </a:r>
            <a:r>
              <a:rPr lang="en-US"/>
              <a:t> Stock Forecast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85DCEE1-E3AF-654C-31FC-28C753731063}"/>
              </a:ext>
            </a:extLst>
          </p:cNvPr>
          <p:cNvGrpSpPr/>
          <p:nvPr/>
        </p:nvGrpSpPr>
        <p:grpSpPr>
          <a:xfrm>
            <a:off x="1042282" y="1598670"/>
            <a:ext cx="10107437" cy="5241862"/>
            <a:chOff x="1042282" y="1598670"/>
            <a:chExt cx="10107437" cy="5241862"/>
          </a:xfrm>
          <a:effectLst>
            <a:outerShdw blurRad="241300" dist="38100" dir="2700000" sx="101000" sy="101000" algn="tl" rotWithShape="0">
              <a:prstClr val="black">
                <a:alpha val="40000"/>
              </a:prstClr>
            </a:outerShdw>
          </a:effectLst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C9F39EE-5BEC-6582-9FBA-4325E49EE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42282" y="1598670"/>
              <a:ext cx="10107436" cy="326753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8ED85A7-32EB-1A98-7F24-FA637EFD6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2283" y="4858008"/>
              <a:ext cx="10107436" cy="19825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0586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63AF4B-B386-353C-4DFA-6893C3E22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B069-9EE6-02F7-78D0-01FD1EA7C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4291" y="285912"/>
            <a:ext cx="7983416" cy="722924"/>
          </a:xfrm>
        </p:spPr>
        <p:txBody>
          <a:bodyPr>
            <a:normAutofit fontScale="90000"/>
          </a:bodyPr>
          <a:lstStyle/>
          <a:p>
            <a:r>
              <a:rPr lang="en-US">
                <a:latin typeface="SoDo Sans Black" pitchFamily="2" charset="0"/>
                <a:ea typeface="SoDo Sans Black" pitchFamily="2" charset="0"/>
              </a:rPr>
              <a:t>Forecast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6F2BE4-8981-C67B-ECD5-82139BD44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56829"/>
            <a:ext cx="11887200" cy="48971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4735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2ED830-23CD-E671-845F-DC6A30555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E3A5F-14B4-630F-C9A1-42FC4DE61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4291" y="285912"/>
            <a:ext cx="7983416" cy="722924"/>
          </a:xfrm>
        </p:spPr>
        <p:txBody>
          <a:bodyPr>
            <a:normAutofit fontScale="90000"/>
          </a:bodyPr>
          <a:lstStyle/>
          <a:p>
            <a:r>
              <a:rPr lang="en-US">
                <a:latin typeface="SoDo Sans Black" pitchFamily="2" charset="0"/>
                <a:ea typeface="SoDo Sans Black" pitchFamily="2" charset="0"/>
              </a:rPr>
              <a:t>Forecast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599D48-312E-99AA-32DA-2C1AEB59E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50" y="1137918"/>
            <a:ext cx="10926700" cy="4582164"/>
          </a:xfrm>
          <a:prstGeom prst="rect">
            <a:avLst/>
          </a:prstGeom>
          <a:effectLst>
            <a:outerShdw blurRad="1524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8258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FDBF09-9FC7-0F30-714D-2B2BF55BE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68;g2c43d77b96f_0_622" descr=" ">
            <a:extLst>
              <a:ext uri="{FF2B5EF4-FFF2-40B4-BE49-F238E27FC236}">
                <a16:creationId xmlns:a16="http://schemas.microsoft.com/office/drawing/2014/main" id="{530E9549-80DE-9720-73B8-56BE416FEFB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372082" y="-800752"/>
            <a:ext cx="4877039" cy="946768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15C3332-F5F4-7227-2417-375990925ADD}"/>
              </a:ext>
            </a:extLst>
          </p:cNvPr>
          <p:cNvSpPr/>
          <p:nvPr/>
        </p:nvSpPr>
        <p:spPr>
          <a:xfrm>
            <a:off x="5380891" y="1008836"/>
            <a:ext cx="7658100" cy="7658100"/>
          </a:xfrm>
          <a:prstGeom prst="ellipse">
            <a:avLst/>
          </a:prstGeom>
          <a:solidFill>
            <a:srgbClr val="086444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8A718-A878-1F82-2BC8-94C5C4620BFF}"/>
              </a:ext>
            </a:extLst>
          </p:cNvPr>
          <p:cNvSpPr txBox="1"/>
          <p:nvPr/>
        </p:nvSpPr>
        <p:spPr>
          <a:xfrm>
            <a:off x="6506061" y="1731760"/>
            <a:ext cx="5407759" cy="512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 fontAlgn="base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000" b="0" i="0">
                <a:solidFill>
                  <a:schemeClr val="bg1"/>
                </a:solidFill>
                <a:effectLst/>
                <a:latin typeface="SoDo Sans" pitchFamily="2" charset="0"/>
                <a:ea typeface="SoDo Sans" pitchFamily="2" charset="0"/>
              </a:rPr>
              <a:t>Starbucks maintains a </a:t>
            </a:r>
            <a:r>
              <a:rPr lang="en-US" sz="2000" b="1" i="0">
                <a:solidFill>
                  <a:schemeClr val="bg1"/>
                </a:solidFill>
                <a:effectLst/>
                <a:latin typeface="SoDo Sans" pitchFamily="2" charset="0"/>
                <a:ea typeface="SoDo Sans" pitchFamily="2" charset="0"/>
              </a:rPr>
              <a:t>strong</a:t>
            </a:r>
            <a:r>
              <a:rPr lang="en-US" sz="2000" b="0" i="0">
                <a:solidFill>
                  <a:schemeClr val="bg1"/>
                </a:solidFill>
                <a:effectLst/>
                <a:latin typeface="SoDo Sans" pitchFamily="2" charset="0"/>
                <a:ea typeface="SoDo Sans" pitchFamily="2" charset="0"/>
              </a:rPr>
              <a:t> market position as a global leader in the coffee industry and customer loyalty.</a:t>
            </a:r>
            <a:br>
              <a:rPr lang="en-US" sz="2000" b="0" i="0">
                <a:solidFill>
                  <a:schemeClr val="bg1"/>
                </a:solidFill>
                <a:effectLst/>
                <a:latin typeface="SoDo Sans" pitchFamily="2" charset="0"/>
                <a:ea typeface="SoDo Sans" pitchFamily="2" charset="0"/>
              </a:rPr>
            </a:br>
            <a:br>
              <a:rPr lang="en-US" sz="2000" b="0" i="0">
                <a:solidFill>
                  <a:schemeClr val="bg1"/>
                </a:solidFill>
                <a:effectLst/>
                <a:latin typeface="SoDo Sans" pitchFamily="2" charset="0"/>
                <a:ea typeface="SoDo Sans" pitchFamily="2" charset="0"/>
              </a:rPr>
            </a:br>
            <a:r>
              <a:rPr lang="en-US" sz="2000" b="0" i="0">
                <a:solidFill>
                  <a:schemeClr val="bg1"/>
                </a:solidFill>
                <a:effectLst/>
                <a:latin typeface="SoDo Sans" pitchFamily="2" charset="0"/>
                <a:ea typeface="SoDo Sans" pitchFamily="2" charset="0"/>
              </a:rPr>
              <a:t> From 2021 to 2023, revenue increased from </a:t>
            </a:r>
            <a:r>
              <a:rPr lang="en-US" sz="2000" b="1" i="0">
                <a:solidFill>
                  <a:schemeClr val="bg1"/>
                </a:solidFill>
                <a:effectLst/>
                <a:latin typeface="SoDo Sans" pitchFamily="2" charset="0"/>
                <a:ea typeface="SoDo Sans" pitchFamily="2" charset="0"/>
              </a:rPr>
              <a:t>$29.1B</a:t>
            </a:r>
            <a:r>
              <a:rPr lang="en-US" sz="2000" b="0" i="0">
                <a:solidFill>
                  <a:schemeClr val="bg1"/>
                </a:solidFill>
                <a:effectLst/>
                <a:latin typeface="SoDo Sans" pitchFamily="2" charset="0"/>
                <a:ea typeface="SoDo Sans" pitchFamily="2" charset="0"/>
              </a:rPr>
              <a:t> to </a:t>
            </a:r>
            <a:r>
              <a:rPr lang="en-US" sz="2000" b="1" i="0">
                <a:solidFill>
                  <a:schemeClr val="bg1"/>
                </a:solidFill>
                <a:effectLst/>
                <a:latin typeface="SoDo Sans" pitchFamily="2" charset="0"/>
                <a:ea typeface="SoDo Sans" pitchFamily="2" charset="0"/>
              </a:rPr>
              <a:t>$36B</a:t>
            </a:r>
            <a:r>
              <a:rPr lang="en-US" sz="2000" b="0" i="0">
                <a:solidFill>
                  <a:schemeClr val="bg1"/>
                </a:solidFill>
                <a:effectLst/>
                <a:latin typeface="SoDo Sans" pitchFamily="2" charset="0"/>
                <a:ea typeface="SoDo Sans" pitchFamily="2" charset="0"/>
              </a:rPr>
              <a:t>, reflecting post-pandemic recovery and global expansion. </a:t>
            </a:r>
            <a:br>
              <a:rPr lang="en-US" sz="2000" b="0" i="0">
                <a:solidFill>
                  <a:schemeClr val="bg1"/>
                </a:solidFill>
                <a:effectLst/>
                <a:latin typeface="SoDo Sans" pitchFamily="2" charset="0"/>
                <a:ea typeface="SoDo Sans" pitchFamily="2" charset="0"/>
              </a:rPr>
            </a:br>
            <a:br>
              <a:rPr lang="en-US" sz="2000" b="0" i="0">
                <a:solidFill>
                  <a:schemeClr val="bg1"/>
                </a:solidFill>
                <a:effectLst/>
                <a:latin typeface="SoDo Sans" pitchFamily="2" charset="0"/>
                <a:ea typeface="SoDo Sans" pitchFamily="2" charset="0"/>
              </a:rPr>
            </a:br>
            <a:r>
              <a:rPr lang="en-US" sz="2000" b="0" i="0">
                <a:solidFill>
                  <a:schemeClr val="bg1"/>
                </a:solidFill>
                <a:effectLst/>
                <a:latin typeface="SoDo Sans" pitchFamily="2" charset="0"/>
                <a:ea typeface="SoDo Sans" pitchFamily="2" charset="0"/>
              </a:rPr>
              <a:t>Along with record gross profit of </a:t>
            </a:r>
            <a:r>
              <a:rPr lang="en-US" sz="2000" b="1" i="0">
                <a:solidFill>
                  <a:schemeClr val="bg1"/>
                </a:solidFill>
                <a:effectLst/>
                <a:latin typeface="SoDo Sans" pitchFamily="2" charset="0"/>
                <a:ea typeface="SoDo Sans" pitchFamily="2" charset="0"/>
              </a:rPr>
              <a:t>$9.87B</a:t>
            </a:r>
            <a:r>
              <a:rPr lang="en-US" sz="2000" b="0" i="0">
                <a:solidFill>
                  <a:schemeClr val="bg1"/>
                </a:solidFill>
                <a:effectLst/>
                <a:latin typeface="SoDo Sans" pitchFamily="2" charset="0"/>
                <a:ea typeface="SoDo Sans" pitchFamily="2" charset="0"/>
              </a:rPr>
              <a:t>, boosted investor confidence, positively influencing stock price momentum. 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D7C59-A1C2-ECA4-6C0F-130BA1934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4291" y="285912"/>
            <a:ext cx="7983416" cy="722924"/>
          </a:xfrm>
        </p:spPr>
        <p:txBody>
          <a:bodyPr>
            <a:normAutofit fontScale="90000"/>
          </a:bodyPr>
          <a:lstStyle/>
          <a:p>
            <a:r>
              <a:rPr lang="en-US">
                <a:latin typeface="SoDo Sans Black" pitchFamily="2" charset="0"/>
                <a:ea typeface="SoDo Sans Black" pitchFamily="2" charset="0"/>
              </a:rPr>
              <a:t>Starbucks Position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045B10-60A6-E70F-C0C2-CF725C3DA331}"/>
              </a:ext>
            </a:extLst>
          </p:cNvPr>
          <p:cNvSpPr/>
          <p:nvPr/>
        </p:nvSpPr>
        <p:spPr>
          <a:xfrm>
            <a:off x="-5267543" y="4837886"/>
            <a:ext cx="3458037" cy="3458037"/>
          </a:xfrm>
          <a:prstGeom prst="ellipse">
            <a:avLst/>
          </a:prstGeom>
          <a:solidFill>
            <a:srgbClr val="086444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21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C33CEE-C7D7-CF47-C299-899416334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34;g2c43d77b96f_0_12" descr=" ">
            <a:extLst>
              <a:ext uri="{FF2B5EF4-FFF2-40B4-BE49-F238E27FC236}">
                <a16:creationId xmlns:a16="http://schemas.microsoft.com/office/drawing/2014/main" id="{FBAE8C08-4CB3-81E9-02A1-937961F1468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52781" y="4099212"/>
            <a:ext cx="2148125" cy="4005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86;g2c43d77b96f_0_22" descr=" ">
            <a:extLst>
              <a:ext uri="{FF2B5EF4-FFF2-40B4-BE49-F238E27FC236}">
                <a16:creationId xmlns:a16="http://schemas.microsoft.com/office/drawing/2014/main" id="{93DA1224-8849-1C40-D0EE-1B6B7C68600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51946" y="4759157"/>
            <a:ext cx="1987439" cy="34632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ADFC7FB-839D-5B3D-B5F0-D1A7A04A29DC}"/>
              </a:ext>
            </a:extLst>
          </p:cNvPr>
          <p:cNvGrpSpPr/>
          <p:nvPr/>
        </p:nvGrpSpPr>
        <p:grpSpPr>
          <a:xfrm>
            <a:off x="13407291" y="-3139831"/>
            <a:ext cx="7658100" cy="7658100"/>
            <a:chOff x="5380891" y="-3139831"/>
            <a:chExt cx="7658100" cy="76581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47B2096-C1B7-7B56-C099-1AF09645188D}"/>
                </a:ext>
              </a:extLst>
            </p:cNvPr>
            <p:cNvSpPr/>
            <p:nvPr/>
          </p:nvSpPr>
          <p:spPr>
            <a:xfrm>
              <a:off x="5380891" y="-3139831"/>
              <a:ext cx="7658100" cy="7658100"/>
            </a:xfrm>
            <a:prstGeom prst="ellipse">
              <a:avLst/>
            </a:prstGeom>
            <a:solidFill>
              <a:srgbClr val="086444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D601F3E-751D-E84D-EF10-0A5A5146E558}"/>
                </a:ext>
              </a:extLst>
            </p:cNvPr>
            <p:cNvSpPr txBox="1"/>
            <p:nvPr/>
          </p:nvSpPr>
          <p:spPr>
            <a:xfrm>
              <a:off x="6506061" y="-2416907"/>
              <a:ext cx="5407759" cy="5127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 fontAlgn="base">
                <a:lnSpc>
                  <a:spcPct val="150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en-US" sz="2000" b="0" i="0">
                  <a:solidFill>
                    <a:schemeClr val="bg1"/>
                  </a:solidFill>
                  <a:effectLst/>
                  <a:latin typeface="SoDo Sans" pitchFamily="2" charset="0"/>
                  <a:ea typeface="SoDo Sans" pitchFamily="2" charset="0"/>
                </a:rPr>
                <a:t>Starbucks maintains a </a:t>
              </a:r>
              <a:r>
                <a:rPr lang="en-US" sz="2000" b="1" i="0">
                  <a:solidFill>
                    <a:schemeClr val="bg1"/>
                  </a:solidFill>
                  <a:effectLst/>
                  <a:latin typeface="SoDo Sans" pitchFamily="2" charset="0"/>
                  <a:ea typeface="SoDo Sans" pitchFamily="2" charset="0"/>
                </a:rPr>
                <a:t>strong</a:t>
              </a:r>
              <a:r>
                <a:rPr lang="en-US" sz="2000" b="0" i="0">
                  <a:solidFill>
                    <a:schemeClr val="bg1"/>
                  </a:solidFill>
                  <a:effectLst/>
                  <a:latin typeface="SoDo Sans" pitchFamily="2" charset="0"/>
                  <a:ea typeface="SoDo Sans" pitchFamily="2" charset="0"/>
                </a:rPr>
                <a:t> market position as a global leader in the coffee industry and customer loyalty.</a:t>
              </a:r>
              <a:br>
                <a:rPr lang="en-US" sz="2000" b="0" i="0">
                  <a:solidFill>
                    <a:schemeClr val="bg1"/>
                  </a:solidFill>
                  <a:effectLst/>
                  <a:latin typeface="SoDo Sans" pitchFamily="2" charset="0"/>
                  <a:ea typeface="SoDo Sans" pitchFamily="2" charset="0"/>
                </a:rPr>
              </a:br>
              <a:br>
                <a:rPr lang="en-US" sz="2000" b="0" i="0">
                  <a:solidFill>
                    <a:schemeClr val="bg1"/>
                  </a:solidFill>
                  <a:effectLst/>
                  <a:latin typeface="SoDo Sans" pitchFamily="2" charset="0"/>
                  <a:ea typeface="SoDo Sans" pitchFamily="2" charset="0"/>
                </a:rPr>
              </a:br>
              <a:r>
                <a:rPr lang="en-US" sz="2000" b="0" i="0">
                  <a:solidFill>
                    <a:schemeClr val="bg1"/>
                  </a:solidFill>
                  <a:effectLst/>
                  <a:latin typeface="SoDo Sans" pitchFamily="2" charset="0"/>
                  <a:ea typeface="SoDo Sans" pitchFamily="2" charset="0"/>
                </a:rPr>
                <a:t> From 2021 to 2023, revenue increased from </a:t>
              </a:r>
              <a:r>
                <a:rPr lang="en-US" sz="2000" b="1" i="0">
                  <a:solidFill>
                    <a:schemeClr val="bg1"/>
                  </a:solidFill>
                  <a:effectLst/>
                  <a:latin typeface="SoDo Sans" pitchFamily="2" charset="0"/>
                  <a:ea typeface="SoDo Sans" pitchFamily="2" charset="0"/>
                </a:rPr>
                <a:t>$29.1B</a:t>
              </a:r>
              <a:r>
                <a:rPr lang="en-US" sz="2000" b="0" i="0">
                  <a:solidFill>
                    <a:schemeClr val="bg1"/>
                  </a:solidFill>
                  <a:effectLst/>
                  <a:latin typeface="SoDo Sans" pitchFamily="2" charset="0"/>
                  <a:ea typeface="SoDo Sans" pitchFamily="2" charset="0"/>
                </a:rPr>
                <a:t> to </a:t>
              </a:r>
              <a:r>
                <a:rPr lang="en-US" sz="2000" b="1" i="0">
                  <a:solidFill>
                    <a:schemeClr val="bg1"/>
                  </a:solidFill>
                  <a:effectLst/>
                  <a:latin typeface="SoDo Sans" pitchFamily="2" charset="0"/>
                  <a:ea typeface="SoDo Sans" pitchFamily="2" charset="0"/>
                </a:rPr>
                <a:t>$36B</a:t>
              </a:r>
              <a:r>
                <a:rPr lang="en-US" sz="2000" b="0" i="0">
                  <a:solidFill>
                    <a:schemeClr val="bg1"/>
                  </a:solidFill>
                  <a:effectLst/>
                  <a:latin typeface="SoDo Sans" pitchFamily="2" charset="0"/>
                  <a:ea typeface="SoDo Sans" pitchFamily="2" charset="0"/>
                </a:rPr>
                <a:t>, reflecting post-pandemic recovery and global expansion. </a:t>
              </a:r>
              <a:br>
                <a:rPr lang="en-US" sz="2000" b="0" i="0">
                  <a:solidFill>
                    <a:schemeClr val="bg1"/>
                  </a:solidFill>
                  <a:effectLst/>
                  <a:latin typeface="SoDo Sans" pitchFamily="2" charset="0"/>
                  <a:ea typeface="SoDo Sans" pitchFamily="2" charset="0"/>
                </a:rPr>
              </a:br>
              <a:br>
                <a:rPr lang="en-US" sz="2000" b="0" i="0">
                  <a:solidFill>
                    <a:schemeClr val="bg1"/>
                  </a:solidFill>
                  <a:effectLst/>
                  <a:latin typeface="SoDo Sans" pitchFamily="2" charset="0"/>
                  <a:ea typeface="SoDo Sans" pitchFamily="2" charset="0"/>
                </a:rPr>
              </a:br>
              <a:r>
                <a:rPr lang="en-US" sz="2000" b="0" i="0">
                  <a:solidFill>
                    <a:schemeClr val="bg1"/>
                  </a:solidFill>
                  <a:effectLst/>
                  <a:latin typeface="SoDo Sans" pitchFamily="2" charset="0"/>
                  <a:ea typeface="SoDo Sans" pitchFamily="2" charset="0"/>
                </a:rPr>
                <a:t>Along with record gross profit of </a:t>
              </a:r>
              <a:r>
                <a:rPr lang="en-US" sz="2000" b="1" i="0">
                  <a:solidFill>
                    <a:schemeClr val="bg1"/>
                  </a:solidFill>
                  <a:effectLst/>
                  <a:latin typeface="SoDo Sans" pitchFamily="2" charset="0"/>
                  <a:ea typeface="SoDo Sans" pitchFamily="2" charset="0"/>
                </a:rPr>
                <a:t>$9.87B</a:t>
              </a:r>
              <a:r>
                <a:rPr lang="en-US" sz="2000" b="0" i="0">
                  <a:solidFill>
                    <a:schemeClr val="bg1"/>
                  </a:solidFill>
                  <a:effectLst/>
                  <a:latin typeface="SoDo Sans" pitchFamily="2" charset="0"/>
                  <a:ea typeface="SoDo Sans" pitchFamily="2" charset="0"/>
                </a:rPr>
                <a:t>, boosted investor confidence, positively influencing stock price momentum. 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C7A161-7A58-7F04-6691-8AD64E7F0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4291" y="285912"/>
            <a:ext cx="7983416" cy="722924"/>
          </a:xfrm>
        </p:spPr>
        <p:txBody>
          <a:bodyPr>
            <a:normAutofit fontScale="90000"/>
          </a:bodyPr>
          <a:lstStyle/>
          <a:p>
            <a:r>
              <a:rPr lang="en-US">
                <a:latin typeface="SoDo Sans Black" pitchFamily="2" charset="0"/>
                <a:ea typeface="SoDo Sans Black" pitchFamily="2" charset="0"/>
              </a:rPr>
              <a:t>SWOT Analysis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12DF96-FBF9-0CC0-88F2-0DD0081AEED1}"/>
              </a:ext>
            </a:extLst>
          </p:cNvPr>
          <p:cNvSpPr/>
          <p:nvPr/>
        </p:nvSpPr>
        <p:spPr>
          <a:xfrm>
            <a:off x="3740168" y="4596762"/>
            <a:ext cx="4522476" cy="4522476"/>
          </a:xfrm>
          <a:prstGeom prst="ellipse">
            <a:avLst/>
          </a:prstGeom>
          <a:solidFill>
            <a:srgbClr val="086444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oogle Shape;668;g2c43d77b96f_0_622" descr=" ">
            <a:extLst>
              <a:ext uri="{FF2B5EF4-FFF2-40B4-BE49-F238E27FC236}">
                <a16:creationId xmlns:a16="http://schemas.microsoft.com/office/drawing/2014/main" id="{448C1DE4-8DCC-650F-0B39-CED9B9191D7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85022" y="2648537"/>
            <a:ext cx="2632768" cy="51109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8" name="Group 167">
            <a:extLst>
              <a:ext uri="{FF2B5EF4-FFF2-40B4-BE49-F238E27FC236}">
                <a16:creationId xmlns:a16="http://schemas.microsoft.com/office/drawing/2014/main" id="{CD74C531-32B6-3D9C-768B-38CCA0525FE5}"/>
              </a:ext>
            </a:extLst>
          </p:cNvPr>
          <p:cNvGrpSpPr/>
          <p:nvPr/>
        </p:nvGrpSpPr>
        <p:grpSpPr>
          <a:xfrm>
            <a:off x="317806" y="1699332"/>
            <a:ext cx="4922730" cy="1696251"/>
            <a:chOff x="317806" y="1699332"/>
            <a:chExt cx="4922730" cy="1696251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D1A9DA99-254D-B93E-14F7-FEC696BD569A}"/>
                </a:ext>
              </a:extLst>
            </p:cNvPr>
            <p:cNvGrpSpPr/>
            <p:nvPr/>
          </p:nvGrpSpPr>
          <p:grpSpPr>
            <a:xfrm>
              <a:off x="317806" y="1699332"/>
              <a:ext cx="2215534" cy="1696251"/>
              <a:chOff x="1524634" y="1699332"/>
              <a:chExt cx="2215534" cy="1696251"/>
            </a:xfrm>
          </p:grpSpPr>
          <p:pic>
            <p:nvPicPr>
              <p:cNvPr id="124" name="Google Shape;232;g2c43d77b96f_0_202" descr=" ">
                <a:extLst>
                  <a:ext uri="{FF2B5EF4-FFF2-40B4-BE49-F238E27FC236}">
                    <a16:creationId xmlns:a16="http://schemas.microsoft.com/office/drawing/2014/main" id="{CD7AB495-F800-53DE-3FB5-04AC01D647FE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2043705" y="1699332"/>
                <a:ext cx="1696463" cy="16962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233;g2c43d77b96f_0_202" descr=" ">
                <a:extLst>
                  <a:ext uri="{FF2B5EF4-FFF2-40B4-BE49-F238E27FC236}">
                    <a16:creationId xmlns:a16="http://schemas.microsoft.com/office/drawing/2014/main" id="{18B1C08F-583A-A4CC-C860-F12357A5E8C1}"/>
                  </a:ext>
                </a:extLst>
              </p:cNvPr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2481031" y="2110118"/>
                <a:ext cx="874652" cy="8745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6" name="Google Shape;244;g2c43d77b96f_0_202">
                <a:extLst>
                  <a:ext uri="{FF2B5EF4-FFF2-40B4-BE49-F238E27FC236}">
                    <a16:creationId xmlns:a16="http://schemas.microsoft.com/office/drawing/2014/main" id="{FE55E441-BF43-F4F6-AE08-4BC1FF3CFE25}"/>
                  </a:ext>
                </a:extLst>
              </p:cNvPr>
              <p:cNvSpPr/>
              <p:nvPr/>
            </p:nvSpPr>
            <p:spPr>
              <a:xfrm>
                <a:off x="1524634" y="2110248"/>
                <a:ext cx="874652" cy="874417"/>
              </a:xfrm>
              <a:prstGeom prst="roundRect">
                <a:avLst>
                  <a:gd name="adj" fmla="val 378818"/>
                </a:avLst>
              </a:prstGeom>
              <a:solidFill>
                <a:srgbClr val="007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245;g2c43d77b96f_0_202">
                <a:extLst>
                  <a:ext uri="{FF2B5EF4-FFF2-40B4-BE49-F238E27FC236}">
                    <a16:creationId xmlns:a16="http://schemas.microsoft.com/office/drawing/2014/main" id="{179EA44E-DBFF-2BFA-487E-5F559FCBADFD}"/>
                  </a:ext>
                </a:extLst>
              </p:cNvPr>
              <p:cNvSpPr/>
              <p:nvPr/>
            </p:nvSpPr>
            <p:spPr>
              <a:xfrm>
                <a:off x="1795550" y="2214106"/>
                <a:ext cx="480196" cy="666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8000"/>
                  <a:buFont typeface="Red Hat Display Black"/>
                  <a:buNone/>
                </a:pPr>
                <a:r>
                  <a:rPr lang="en-US" sz="4400" b="0" i="0" u="none" strike="noStrike" cap="none">
                    <a:solidFill>
                      <a:srgbClr val="FFFFFF"/>
                    </a:solidFill>
                    <a:latin typeface="Red Hat Display Black"/>
                    <a:ea typeface="Red Hat Display Black"/>
                    <a:cs typeface="Red Hat Display Black"/>
                    <a:sym typeface="Red Hat Display Black"/>
                  </a:rPr>
                  <a:t>S</a:t>
                </a:r>
                <a:endPara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AECEABBE-FB1E-A6F2-9C86-32A65B66B7CA}"/>
                </a:ext>
              </a:extLst>
            </p:cNvPr>
            <p:cNvSpPr txBox="1"/>
            <p:nvPr/>
          </p:nvSpPr>
          <p:spPr>
            <a:xfrm>
              <a:off x="2497477" y="2112018"/>
              <a:ext cx="274305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SoDo Sans" pitchFamily="2" charset="0"/>
                  <a:ea typeface="SoDo Sans" pitchFamily="2" charset="0"/>
                </a:rPr>
                <a:t>Strong brand, innovation, </a:t>
              </a:r>
              <a:br>
                <a:rPr lang="en-US" sz="1600">
                  <a:latin typeface="SoDo Sans" pitchFamily="2" charset="0"/>
                  <a:ea typeface="SoDo Sans" pitchFamily="2" charset="0"/>
                </a:rPr>
              </a:br>
              <a:r>
                <a:rPr lang="en-US" sz="1600">
                  <a:latin typeface="SoDo Sans" pitchFamily="2" charset="0"/>
                  <a:ea typeface="SoDo Sans" pitchFamily="2" charset="0"/>
                </a:rPr>
                <a:t> sustainability, and digital </a:t>
              </a:r>
              <a:br>
                <a:rPr lang="en-US" sz="1600">
                  <a:latin typeface="SoDo Sans" pitchFamily="2" charset="0"/>
                  <a:ea typeface="SoDo Sans" pitchFamily="2" charset="0"/>
                </a:rPr>
              </a:br>
              <a:r>
                <a:rPr lang="en-US" sz="1600">
                  <a:latin typeface="SoDo Sans" pitchFamily="2" charset="0"/>
                  <a:ea typeface="SoDo Sans" pitchFamily="2" charset="0"/>
                </a:rPr>
                <a:t>engagement drive loyalty</a:t>
              </a:r>
            </a:p>
            <a:p>
              <a:endParaRPr lang="en-US" sz="1600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A9CEFD13-D3B6-A23C-EB91-396027772DE8}"/>
              </a:ext>
            </a:extLst>
          </p:cNvPr>
          <p:cNvGrpSpPr/>
          <p:nvPr/>
        </p:nvGrpSpPr>
        <p:grpSpPr>
          <a:xfrm>
            <a:off x="7454162" y="1699332"/>
            <a:ext cx="4207052" cy="1696251"/>
            <a:chOff x="7454162" y="1699332"/>
            <a:chExt cx="4207052" cy="1696251"/>
          </a:xfrm>
        </p:grpSpPr>
        <p:pic>
          <p:nvPicPr>
            <p:cNvPr id="134" name="Google Shape;232;g2c43d77b96f_0_202" descr=" ">
              <a:extLst>
                <a:ext uri="{FF2B5EF4-FFF2-40B4-BE49-F238E27FC236}">
                  <a16:creationId xmlns:a16="http://schemas.microsoft.com/office/drawing/2014/main" id="{52CEFDAF-46C0-D0C3-84F2-1B4AE5153C29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470595" y="1699332"/>
              <a:ext cx="1696463" cy="16962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244;g2c43d77b96f_0_202">
              <a:extLst>
                <a:ext uri="{FF2B5EF4-FFF2-40B4-BE49-F238E27FC236}">
                  <a16:creationId xmlns:a16="http://schemas.microsoft.com/office/drawing/2014/main" id="{8D27AF04-1EF1-C85A-E368-46DA7A82C8FB}"/>
                </a:ext>
              </a:extLst>
            </p:cNvPr>
            <p:cNvSpPr/>
            <p:nvPr/>
          </p:nvSpPr>
          <p:spPr>
            <a:xfrm>
              <a:off x="10786562" y="2110248"/>
              <a:ext cx="874652" cy="874417"/>
            </a:xfrm>
            <a:prstGeom prst="roundRect">
              <a:avLst>
                <a:gd name="adj" fmla="val 378818"/>
              </a:avLst>
            </a:prstGeom>
            <a:solidFill>
              <a:srgbClr val="007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45;g2c43d77b96f_0_202">
              <a:extLst>
                <a:ext uri="{FF2B5EF4-FFF2-40B4-BE49-F238E27FC236}">
                  <a16:creationId xmlns:a16="http://schemas.microsoft.com/office/drawing/2014/main" id="{89C8948A-43FC-566B-38BA-8C0055FDE514}"/>
                </a:ext>
              </a:extLst>
            </p:cNvPr>
            <p:cNvSpPr/>
            <p:nvPr/>
          </p:nvSpPr>
          <p:spPr>
            <a:xfrm>
              <a:off x="10983790" y="2214106"/>
              <a:ext cx="480196" cy="6666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0"/>
                <a:buFont typeface="Red Hat Display Black"/>
                <a:buNone/>
              </a:pPr>
              <a:r>
                <a:rPr lang="en-US" sz="4400">
                  <a:solidFill>
                    <a:srgbClr val="FFFFFF"/>
                  </a:solidFill>
                  <a:latin typeface="Red Hat Display Black"/>
                  <a:ea typeface="Red Hat Display Black"/>
                  <a:cs typeface="Red Hat Display Black"/>
                  <a:sym typeface="Red Hat Display Black"/>
                </a:rPr>
                <a:t>W</a:t>
              </a:r>
              <a:endPara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4" name="Google Shape;236;g2c43d77b96f_0_202" descr=" ">
              <a:extLst>
                <a:ext uri="{FF2B5EF4-FFF2-40B4-BE49-F238E27FC236}">
                  <a16:creationId xmlns:a16="http://schemas.microsoft.com/office/drawing/2014/main" id="{F9DA0C10-A1A1-BC45-2C14-DA56656E3926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81213" y="2131582"/>
              <a:ext cx="874652" cy="8733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07C6BAB-971A-3374-7887-8983BB054483}"/>
                </a:ext>
              </a:extLst>
            </p:cNvPr>
            <p:cNvSpPr txBox="1"/>
            <p:nvPr/>
          </p:nvSpPr>
          <p:spPr>
            <a:xfrm>
              <a:off x="7454162" y="2110118"/>
              <a:ext cx="21563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SoDo Sans" pitchFamily="2" charset="0"/>
                  <a:ea typeface="SoDo Sans" pitchFamily="2" charset="0"/>
                </a:rPr>
                <a:t>Competition, costs, </a:t>
              </a:r>
              <a:br>
                <a:rPr lang="en-US" sz="1600">
                  <a:latin typeface="SoDo Sans" pitchFamily="2" charset="0"/>
                  <a:ea typeface="SoDo Sans" pitchFamily="2" charset="0"/>
                </a:rPr>
              </a:br>
              <a:r>
                <a:rPr lang="en-US" sz="1600">
                  <a:latin typeface="SoDo Sans" pitchFamily="2" charset="0"/>
                  <a:ea typeface="SoDo Sans" pitchFamily="2" charset="0"/>
                </a:rPr>
                <a:t>limited options </a:t>
              </a:r>
              <a:br>
                <a:rPr lang="en-US" sz="1600">
                  <a:latin typeface="SoDo Sans" pitchFamily="2" charset="0"/>
                  <a:ea typeface="SoDo Sans" pitchFamily="2" charset="0"/>
                </a:rPr>
              </a:br>
              <a:r>
                <a:rPr lang="en-US" sz="1600">
                  <a:latin typeface="SoDo Sans" pitchFamily="2" charset="0"/>
                  <a:ea typeface="SoDo Sans" pitchFamily="2" charset="0"/>
                </a:rPr>
                <a:t>hinder growth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69CF40DB-6493-0BBD-E384-61CD1915C3BE}"/>
              </a:ext>
            </a:extLst>
          </p:cNvPr>
          <p:cNvGrpSpPr/>
          <p:nvPr/>
        </p:nvGrpSpPr>
        <p:grpSpPr>
          <a:xfrm>
            <a:off x="755132" y="4099212"/>
            <a:ext cx="4319264" cy="1782883"/>
            <a:chOff x="755132" y="4099212"/>
            <a:chExt cx="4319264" cy="1782883"/>
          </a:xfrm>
        </p:grpSpPr>
        <p:pic>
          <p:nvPicPr>
            <p:cNvPr id="156" name="Google Shape;239;g2c43d77b96f_0_202" descr=" ">
              <a:extLst>
                <a:ext uri="{FF2B5EF4-FFF2-40B4-BE49-F238E27FC236}">
                  <a16:creationId xmlns:a16="http://schemas.microsoft.com/office/drawing/2014/main" id="{939DFE0D-BF8A-DE09-40B4-7F0487736499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720452" y="4551311"/>
              <a:ext cx="874656" cy="87454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322F7F68-1060-DC95-A269-FBAEE4E4AC10}"/>
                </a:ext>
              </a:extLst>
            </p:cNvPr>
            <p:cNvGrpSpPr/>
            <p:nvPr/>
          </p:nvGrpSpPr>
          <p:grpSpPr>
            <a:xfrm>
              <a:off x="755132" y="4099212"/>
              <a:ext cx="4319264" cy="1782883"/>
              <a:chOff x="755132" y="4099212"/>
              <a:chExt cx="4319264" cy="1782883"/>
            </a:xfrm>
          </p:grpSpPr>
          <p:pic>
            <p:nvPicPr>
              <p:cNvPr id="137" name="Google Shape;232;g2c43d77b96f_0_202" descr=" ">
                <a:extLst>
                  <a:ext uri="{FF2B5EF4-FFF2-40B4-BE49-F238E27FC236}">
                    <a16:creationId xmlns:a16="http://schemas.microsoft.com/office/drawing/2014/main" id="{B6ABF3E6-52BE-624F-40FF-1B14B6538E4A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1274203" y="4185844"/>
                <a:ext cx="1696463" cy="16962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8" name="Google Shape;244;g2c43d77b96f_0_202">
                <a:extLst>
                  <a:ext uri="{FF2B5EF4-FFF2-40B4-BE49-F238E27FC236}">
                    <a16:creationId xmlns:a16="http://schemas.microsoft.com/office/drawing/2014/main" id="{936AD2F1-6AA9-8E09-71E4-E253F569255F}"/>
                  </a:ext>
                </a:extLst>
              </p:cNvPr>
              <p:cNvSpPr/>
              <p:nvPr/>
            </p:nvSpPr>
            <p:spPr>
              <a:xfrm>
                <a:off x="755132" y="4596760"/>
                <a:ext cx="874652" cy="874417"/>
              </a:xfrm>
              <a:prstGeom prst="roundRect">
                <a:avLst>
                  <a:gd name="adj" fmla="val 378818"/>
                </a:avLst>
              </a:prstGeom>
              <a:solidFill>
                <a:srgbClr val="007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245;g2c43d77b96f_0_202">
                <a:extLst>
                  <a:ext uri="{FF2B5EF4-FFF2-40B4-BE49-F238E27FC236}">
                    <a16:creationId xmlns:a16="http://schemas.microsoft.com/office/drawing/2014/main" id="{77BB4C95-B2B6-AB77-1971-752EEFC3CE35}"/>
                  </a:ext>
                </a:extLst>
              </p:cNvPr>
              <p:cNvSpPr/>
              <p:nvPr/>
            </p:nvSpPr>
            <p:spPr>
              <a:xfrm>
                <a:off x="952360" y="4674365"/>
                <a:ext cx="480196" cy="666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8000"/>
                  <a:buFont typeface="Red Hat Display Black"/>
                  <a:buNone/>
                </a:pPr>
                <a:r>
                  <a:rPr lang="en-US" sz="4400">
                    <a:solidFill>
                      <a:srgbClr val="FFFFFF"/>
                    </a:solidFill>
                    <a:latin typeface="Red Hat Display Black"/>
                    <a:ea typeface="Red Hat Display Black"/>
                    <a:cs typeface="Red Hat Display Black"/>
                    <a:sym typeface="Red Hat Display Black"/>
                  </a:rPr>
                  <a:t>O	</a:t>
                </a:r>
                <a:endPara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52C21EE-24E0-3E86-1480-F556CA5C8A0A}"/>
                  </a:ext>
                </a:extLst>
              </p:cNvPr>
              <p:cNvSpPr txBox="1"/>
              <p:nvPr/>
            </p:nvSpPr>
            <p:spPr>
              <a:xfrm>
                <a:off x="2651938" y="4099212"/>
                <a:ext cx="242245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>
                    <a:latin typeface="SoDo Sans" pitchFamily="2" charset="0"/>
                    <a:ea typeface="SoDo Sans" pitchFamily="2" charset="0"/>
                  </a:rPr>
                  <a:t>Expansion, new items, </a:t>
                </a:r>
                <a:br>
                  <a:rPr lang="en-US" sz="1600">
                    <a:latin typeface="SoDo Sans" pitchFamily="2" charset="0"/>
                    <a:ea typeface="SoDo Sans" pitchFamily="2" charset="0"/>
                  </a:rPr>
                </a:br>
                <a:r>
                  <a:rPr lang="en-US" sz="1600">
                    <a:latin typeface="SoDo Sans" pitchFamily="2" charset="0"/>
                    <a:ea typeface="SoDo Sans" pitchFamily="2" charset="0"/>
                  </a:rPr>
                  <a:t>   and partnerships </a:t>
                </a:r>
                <a:br>
                  <a:rPr lang="en-US" sz="1600">
                    <a:latin typeface="SoDo Sans" pitchFamily="2" charset="0"/>
                    <a:ea typeface="SoDo Sans" pitchFamily="2" charset="0"/>
                  </a:rPr>
                </a:br>
                <a:r>
                  <a:rPr lang="en-US" sz="1600">
                    <a:latin typeface="SoDo Sans" pitchFamily="2" charset="0"/>
                    <a:ea typeface="SoDo Sans" pitchFamily="2" charset="0"/>
                  </a:rPr>
                  <a:t>     drive growth</a:t>
                </a:r>
              </a:p>
            </p:txBody>
          </p:sp>
        </p:grp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FA1801F-16FA-A898-8E16-F467005C2621}"/>
              </a:ext>
            </a:extLst>
          </p:cNvPr>
          <p:cNvGrpSpPr/>
          <p:nvPr/>
        </p:nvGrpSpPr>
        <p:grpSpPr>
          <a:xfrm>
            <a:off x="7276629" y="4133812"/>
            <a:ext cx="3946136" cy="1748283"/>
            <a:chOff x="7276629" y="4133812"/>
            <a:chExt cx="3946136" cy="1748283"/>
          </a:xfrm>
        </p:grpSpPr>
        <p:pic>
          <p:nvPicPr>
            <p:cNvPr id="148" name="Google Shape;232;g2c43d77b96f_0_202" descr=" ">
              <a:extLst>
                <a:ext uri="{FF2B5EF4-FFF2-40B4-BE49-F238E27FC236}">
                  <a16:creationId xmlns:a16="http://schemas.microsoft.com/office/drawing/2014/main" id="{E60C3CBA-7E7E-543C-9BF6-632818D39DDC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032146" y="4185844"/>
              <a:ext cx="1696463" cy="16962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244;g2c43d77b96f_0_202">
              <a:extLst>
                <a:ext uri="{FF2B5EF4-FFF2-40B4-BE49-F238E27FC236}">
                  <a16:creationId xmlns:a16="http://schemas.microsoft.com/office/drawing/2014/main" id="{31334715-1118-7220-1D44-E451F9F16089}"/>
                </a:ext>
              </a:extLst>
            </p:cNvPr>
            <p:cNvSpPr/>
            <p:nvPr/>
          </p:nvSpPr>
          <p:spPr>
            <a:xfrm>
              <a:off x="10348113" y="4596760"/>
              <a:ext cx="874652" cy="874417"/>
            </a:xfrm>
            <a:prstGeom prst="roundRect">
              <a:avLst>
                <a:gd name="adj" fmla="val 378818"/>
              </a:avLst>
            </a:prstGeom>
            <a:solidFill>
              <a:srgbClr val="007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45;g2c43d77b96f_0_202">
              <a:extLst>
                <a:ext uri="{FF2B5EF4-FFF2-40B4-BE49-F238E27FC236}">
                  <a16:creationId xmlns:a16="http://schemas.microsoft.com/office/drawing/2014/main" id="{138BDC8B-2A7D-BC43-2AA1-E2D9A41BBF47}"/>
                </a:ext>
              </a:extLst>
            </p:cNvPr>
            <p:cNvSpPr/>
            <p:nvPr/>
          </p:nvSpPr>
          <p:spPr>
            <a:xfrm>
              <a:off x="10619029" y="4700618"/>
              <a:ext cx="480196" cy="6666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0"/>
                <a:buFont typeface="Red Hat Display Black"/>
                <a:buNone/>
              </a:pPr>
              <a:r>
                <a:rPr lang="en-US" sz="4400">
                  <a:solidFill>
                    <a:srgbClr val="FFFFFF"/>
                  </a:solidFill>
                  <a:latin typeface="Red Hat Display Black"/>
                  <a:ea typeface="Red Hat Display Black"/>
                  <a:cs typeface="Red Hat Display Black"/>
                  <a:sym typeface="Red Hat Display Black"/>
                </a:rPr>
                <a:t>T</a:t>
              </a:r>
              <a:endPara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242;g2c43d77b96f_0_202" descr=" ">
              <a:extLst>
                <a:ext uri="{FF2B5EF4-FFF2-40B4-BE49-F238E27FC236}">
                  <a16:creationId xmlns:a16="http://schemas.microsoft.com/office/drawing/2014/main" id="{F7DD001B-298D-51E7-3213-F7BE960FF120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9416631" y="4517130"/>
              <a:ext cx="874652" cy="9540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0FB271D-60D2-85BE-3ABC-5CC01F6AEFB2}"/>
                </a:ext>
              </a:extLst>
            </p:cNvPr>
            <p:cNvSpPr txBox="1"/>
            <p:nvPr/>
          </p:nvSpPr>
          <p:spPr>
            <a:xfrm>
              <a:off x="7276629" y="4133812"/>
              <a:ext cx="22813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SoDo Sans" pitchFamily="2" charset="0"/>
                  <a:ea typeface="SoDo Sans" pitchFamily="2" charset="0"/>
                </a:rPr>
                <a:t>Competition, supply  </a:t>
              </a:r>
              <a:br>
                <a:rPr lang="en-US" sz="1600">
                  <a:latin typeface="SoDo Sans" pitchFamily="2" charset="0"/>
                  <a:ea typeface="SoDo Sans" pitchFamily="2" charset="0"/>
                </a:rPr>
              </a:br>
              <a:r>
                <a:rPr lang="en-US" sz="1600">
                  <a:latin typeface="SoDo Sans" pitchFamily="2" charset="0"/>
                  <a:ea typeface="SoDo Sans" pitchFamily="2" charset="0"/>
                </a:rPr>
                <a:t>chain, economy </a:t>
              </a:r>
              <a:br>
                <a:rPr lang="en-US" sz="1600">
                  <a:latin typeface="SoDo Sans" pitchFamily="2" charset="0"/>
                  <a:ea typeface="SoDo Sans" pitchFamily="2" charset="0"/>
                </a:rPr>
              </a:br>
              <a:r>
                <a:rPr lang="en-US" sz="1600">
                  <a:latin typeface="SoDo Sans" pitchFamily="2" charset="0"/>
                  <a:ea typeface="SoDo Sans" pitchFamily="2" charset="0"/>
                </a:rPr>
                <a:t>and labor risks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3089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A6348F-6C2F-BD3A-BE45-2CF69536C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AC8E423E-4E20-D74A-FFBB-8CF9B103CD0C}"/>
              </a:ext>
            </a:extLst>
          </p:cNvPr>
          <p:cNvSpPr/>
          <p:nvPr/>
        </p:nvSpPr>
        <p:spPr>
          <a:xfrm>
            <a:off x="4307189" y="2310158"/>
            <a:ext cx="3577622" cy="3577622"/>
          </a:xfrm>
          <a:prstGeom prst="ellipse">
            <a:avLst/>
          </a:prstGeom>
          <a:solidFill>
            <a:srgbClr val="086444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CAFF2E91-592A-A29E-36B5-E23DDB7275BC}"/>
              </a:ext>
            </a:extLst>
          </p:cNvPr>
          <p:cNvGrpSpPr/>
          <p:nvPr/>
        </p:nvGrpSpPr>
        <p:grpSpPr>
          <a:xfrm>
            <a:off x="-5309271" y="-1121516"/>
            <a:ext cx="4922730" cy="1696251"/>
            <a:chOff x="317806" y="1699332"/>
            <a:chExt cx="4922730" cy="1696251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3D994DFB-D0D5-9E99-C29D-1830BE6AF518}"/>
                </a:ext>
              </a:extLst>
            </p:cNvPr>
            <p:cNvGrpSpPr/>
            <p:nvPr/>
          </p:nvGrpSpPr>
          <p:grpSpPr>
            <a:xfrm>
              <a:off x="317806" y="1699332"/>
              <a:ext cx="2215534" cy="1696251"/>
              <a:chOff x="1524634" y="1699332"/>
              <a:chExt cx="2215534" cy="1696251"/>
            </a:xfrm>
          </p:grpSpPr>
          <p:pic>
            <p:nvPicPr>
              <p:cNvPr id="124" name="Google Shape;232;g2c43d77b96f_0_202" descr=" ">
                <a:extLst>
                  <a:ext uri="{FF2B5EF4-FFF2-40B4-BE49-F238E27FC236}">
                    <a16:creationId xmlns:a16="http://schemas.microsoft.com/office/drawing/2014/main" id="{44EB712A-5ADB-724F-8080-A12CF17C1C51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2043705" y="1699332"/>
                <a:ext cx="1696463" cy="16962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5" name="Google Shape;233;g2c43d77b96f_0_202" descr=" ">
                <a:extLst>
                  <a:ext uri="{FF2B5EF4-FFF2-40B4-BE49-F238E27FC236}">
                    <a16:creationId xmlns:a16="http://schemas.microsoft.com/office/drawing/2014/main" id="{9B2374DE-CC20-67DA-A76A-C75579C2170B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481031" y="2110118"/>
                <a:ext cx="874652" cy="8745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6" name="Google Shape;244;g2c43d77b96f_0_202">
                <a:extLst>
                  <a:ext uri="{FF2B5EF4-FFF2-40B4-BE49-F238E27FC236}">
                    <a16:creationId xmlns:a16="http://schemas.microsoft.com/office/drawing/2014/main" id="{14F774B4-6F77-0D33-0AF9-FA72C7D2F4C1}"/>
                  </a:ext>
                </a:extLst>
              </p:cNvPr>
              <p:cNvSpPr/>
              <p:nvPr/>
            </p:nvSpPr>
            <p:spPr>
              <a:xfrm>
                <a:off x="1524634" y="2110248"/>
                <a:ext cx="874652" cy="874417"/>
              </a:xfrm>
              <a:prstGeom prst="roundRect">
                <a:avLst>
                  <a:gd name="adj" fmla="val 378818"/>
                </a:avLst>
              </a:prstGeom>
              <a:solidFill>
                <a:srgbClr val="007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245;g2c43d77b96f_0_202">
                <a:extLst>
                  <a:ext uri="{FF2B5EF4-FFF2-40B4-BE49-F238E27FC236}">
                    <a16:creationId xmlns:a16="http://schemas.microsoft.com/office/drawing/2014/main" id="{81A6274F-6F00-C43F-C31F-BC166E5135E3}"/>
                  </a:ext>
                </a:extLst>
              </p:cNvPr>
              <p:cNvSpPr/>
              <p:nvPr/>
            </p:nvSpPr>
            <p:spPr>
              <a:xfrm>
                <a:off x="1795550" y="2214106"/>
                <a:ext cx="480196" cy="666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8000"/>
                  <a:buFont typeface="Red Hat Display Black"/>
                  <a:buNone/>
                </a:pPr>
                <a:r>
                  <a:rPr lang="en-US" sz="4400" b="0" i="0" u="none" strike="noStrike" cap="none">
                    <a:solidFill>
                      <a:srgbClr val="FFFFFF"/>
                    </a:solidFill>
                    <a:latin typeface="Red Hat Display Black"/>
                    <a:ea typeface="Red Hat Display Black"/>
                    <a:cs typeface="Red Hat Display Black"/>
                    <a:sym typeface="Red Hat Display Black"/>
                  </a:rPr>
                  <a:t>S</a:t>
                </a:r>
                <a:endPara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57BEF7AA-D9F3-927F-BCBD-F32B022AB3EC}"/>
                </a:ext>
              </a:extLst>
            </p:cNvPr>
            <p:cNvSpPr txBox="1"/>
            <p:nvPr/>
          </p:nvSpPr>
          <p:spPr>
            <a:xfrm>
              <a:off x="2497477" y="2112018"/>
              <a:ext cx="274305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SoDo Sans" pitchFamily="2" charset="0"/>
                  <a:ea typeface="SoDo Sans" pitchFamily="2" charset="0"/>
                </a:rPr>
                <a:t>Strong brand, innovation, </a:t>
              </a:r>
              <a:br>
                <a:rPr lang="en-US" sz="1600">
                  <a:latin typeface="SoDo Sans" pitchFamily="2" charset="0"/>
                  <a:ea typeface="SoDo Sans" pitchFamily="2" charset="0"/>
                </a:rPr>
              </a:br>
              <a:r>
                <a:rPr lang="en-US" sz="1600">
                  <a:latin typeface="SoDo Sans" pitchFamily="2" charset="0"/>
                  <a:ea typeface="SoDo Sans" pitchFamily="2" charset="0"/>
                </a:rPr>
                <a:t> sustainability, and digital </a:t>
              </a:r>
              <a:br>
                <a:rPr lang="en-US" sz="1600">
                  <a:latin typeface="SoDo Sans" pitchFamily="2" charset="0"/>
                  <a:ea typeface="SoDo Sans" pitchFamily="2" charset="0"/>
                </a:rPr>
              </a:br>
              <a:r>
                <a:rPr lang="en-US" sz="1600">
                  <a:latin typeface="SoDo Sans" pitchFamily="2" charset="0"/>
                  <a:ea typeface="SoDo Sans" pitchFamily="2" charset="0"/>
                </a:rPr>
                <a:t>engagement drive loyalty</a:t>
              </a:r>
            </a:p>
            <a:p>
              <a:endParaRPr lang="en-US" sz="1600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6F3A7856-8984-A211-37D7-FFB8A568EDBF}"/>
              </a:ext>
            </a:extLst>
          </p:cNvPr>
          <p:cNvGrpSpPr/>
          <p:nvPr/>
        </p:nvGrpSpPr>
        <p:grpSpPr>
          <a:xfrm>
            <a:off x="12739798" y="-848126"/>
            <a:ext cx="4207052" cy="1696251"/>
            <a:chOff x="7454162" y="1699332"/>
            <a:chExt cx="4207052" cy="1696251"/>
          </a:xfrm>
        </p:grpSpPr>
        <p:pic>
          <p:nvPicPr>
            <p:cNvPr id="134" name="Google Shape;232;g2c43d77b96f_0_202" descr=" ">
              <a:extLst>
                <a:ext uri="{FF2B5EF4-FFF2-40B4-BE49-F238E27FC236}">
                  <a16:creationId xmlns:a16="http://schemas.microsoft.com/office/drawing/2014/main" id="{F0BE1355-010F-62CF-E8A5-72BA12938D9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470595" y="1699332"/>
              <a:ext cx="1696463" cy="16962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244;g2c43d77b96f_0_202">
              <a:extLst>
                <a:ext uri="{FF2B5EF4-FFF2-40B4-BE49-F238E27FC236}">
                  <a16:creationId xmlns:a16="http://schemas.microsoft.com/office/drawing/2014/main" id="{ACB7DEDE-20D3-C37F-3E19-C34D0AAC95A2}"/>
                </a:ext>
              </a:extLst>
            </p:cNvPr>
            <p:cNvSpPr/>
            <p:nvPr/>
          </p:nvSpPr>
          <p:spPr>
            <a:xfrm>
              <a:off x="10786562" y="2110248"/>
              <a:ext cx="874652" cy="874417"/>
            </a:xfrm>
            <a:prstGeom prst="roundRect">
              <a:avLst>
                <a:gd name="adj" fmla="val 378818"/>
              </a:avLst>
            </a:prstGeom>
            <a:solidFill>
              <a:srgbClr val="007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45;g2c43d77b96f_0_202">
              <a:extLst>
                <a:ext uri="{FF2B5EF4-FFF2-40B4-BE49-F238E27FC236}">
                  <a16:creationId xmlns:a16="http://schemas.microsoft.com/office/drawing/2014/main" id="{5F9E95F5-54C0-5EB1-4631-A0003DDFDAD5}"/>
                </a:ext>
              </a:extLst>
            </p:cNvPr>
            <p:cNvSpPr/>
            <p:nvPr/>
          </p:nvSpPr>
          <p:spPr>
            <a:xfrm>
              <a:off x="10983790" y="2214106"/>
              <a:ext cx="480196" cy="6666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0"/>
                <a:buFont typeface="Red Hat Display Black"/>
                <a:buNone/>
              </a:pPr>
              <a:r>
                <a:rPr lang="en-US" sz="4400">
                  <a:solidFill>
                    <a:srgbClr val="FFFFFF"/>
                  </a:solidFill>
                  <a:latin typeface="Red Hat Display Black"/>
                  <a:ea typeface="Red Hat Display Black"/>
                  <a:cs typeface="Red Hat Display Black"/>
                  <a:sym typeface="Red Hat Display Black"/>
                </a:rPr>
                <a:t>W</a:t>
              </a:r>
              <a:endPara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4" name="Google Shape;236;g2c43d77b96f_0_202" descr=" ">
              <a:extLst>
                <a:ext uri="{FF2B5EF4-FFF2-40B4-BE49-F238E27FC236}">
                  <a16:creationId xmlns:a16="http://schemas.microsoft.com/office/drawing/2014/main" id="{7749A2A4-FC86-994A-2CC9-7F974DE6E05F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81213" y="2131582"/>
              <a:ext cx="874652" cy="8733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71EFFFA3-FB0B-F739-BA58-41DD2011C562}"/>
                </a:ext>
              </a:extLst>
            </p:cNvPr>
            <p:cNvSpPr txBox="1"/>
            <p:nvPr/>
          </p:nvSpPr>
          <p:spPr>
            <a:xfrm>
              <a:off x="7454162" y="2110118"/>
              <a:ext cx="215636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SoDo Sans" pitchFamily="2" charset="0"/>
                  <a:ea typeface="SoDo Sans" pitchFamily="2" charset="0"/>
                </a:rPr>
                <a:t>Competition, costs, </a:t>
              </a:r>
              <a:br>
                <a:rPr lang="en-US" sz="1600">
                  <a:latin typeface="SoDo Sans" pitchFamily="2" charset="0"/>
                  <a:ea typeface="SoDo Sans" pitchFamily="2" charset="0"/>
                </a:rPr>
              </a:br>
              <a:r>
                <a:rPr lang="en-US" sz="1600">
                  <a:latin typeface="SoDo Sans" pitchFamily="2" charset="0"/>
                  <a:ea typeface="SoDo Sans" pitchFamily="2" charset="0"/>
                </a:rPr>
                <a:t>limited options </a:t>
              </a:r>
              <a:br>
                <a:rPr lang="en-US" sz="1600">
                  <a:latin typeface="SoDo Sans" pitchFamily="2" charset="0"/>
                  <a:ea typeface="SoDo Sans" pitchFamily="2" charset="0"/>
                </a:rPr>
              </a:br>
              <a:r>
                <a:rPr lang="en-US" sz="1600">
                  <a:latin typeface="SoDo Sans" pitchFamily="2" charset="0"/>
                  <a:ea typeface="SoDo Sans" pitchFamily="2" charset="0"/>
                </a:rPr>
                <a:t>hinder growth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2F554F9E-673A-3141-C685-DF997BB8DF53}"/>
              </a:ext>
            </a:extLst>
          </p:cNvPr>
          <p:cNvGrpSpPr/>
          <p:nvPr/>
        </p:nvGrpSpPr>
        <p:grpSpPr>
          <a:xfrm>
            <a:off x="-5637854" y="7039360"/>
            <a:ext cx="4319264" cy="1782883"/>
            <a:chOff x="755132" y="4099212"/>
            <a:chExt cx="4319264" cy="1782883"/>
          </a:xfrm>
        </p:grpSpPr>
        <p:pic>
          <p:nvPicPr>
            <p:cNvPr id="156" name="Google Shape;239;g2c43d77b96f_0_202" descr=" ">
              <a:extLst>
                <a:ext uri="{FF2B5EF4-FFF2-40B4-BE49-F238E27FC236}">
                  <a16:creationId xmlns:a16="http://schemas.microsoft.com/office/drawing/2014/main" id="{673EBADC-1B78-5FA9-F333-3A573296B710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720452" y="4551311"/>
              <a:ext cx="874656" cy="87454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8ED75248-DCAC-2E1E-9C2A-5B466607CA8E}"/>
                </a:ext>
              </a:extLst>
            </p:cNvPr>
            <p:cNvGrpSpPr/>
            <p:nvPr/>
          </p:nvGrpSpPr>
          <p:grpSpPr>
            <a:xfrm>
              <a:off x="755132" y="4099212"/>
              <a:ext cx="4319264" cy="1782883"/>
              <a:chOff x="755132" y="4099212"/>
              <a:chExt cx="4319264" cy="1782883"/>
            </a:xfrm>
          </p:grpSpPr>
          <p:pic>
            <p:nvPicPr>
              <p:cNvPr id="137" name="Google Shape;232;g2c43d77b96f_0_202" descr=" ">
                <a:extLst>
                  <a:ext uri="{FF2B5EF4-FFF2-40B4-BE49-F238E27FC236}">
                    <a16:creationId xmlns:a16="http://schemas.microsoft.com/office/drawing/2014/main" id="{7FEFACF0-B2B8-7D16-6E97-79F78FC30F5B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274203" y="4185844"/>
                <a:ext cx="1696463" cy="16962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8" name="Google Shape;244;g2c43d77b96f_0_202">
                <a:extLst>
                  <a:ext uri="{FF2B5EF4-FFF2-40B4-BE49-F238E27FC236}">
                    <a16:creationId xmlns:a16="http://schemas.microsoft.com/office/drawing/2014/main" id="{3CAFCB5F-145F-326B-8650-DD95CB892738}"/>
                  </a:ext>
                </a:extLst>
              </p:cNvPr>
              <p:cNvSpPr/>
              <p:nvPr/>
            </p:nvSpPr>
            <p:spPr>
              <a:xfrm>
                <a:off x="755132" y="4596760"/>
                <a:ext cx="874652" cy="874417"/>
              </a:xfrm>
              <a:prstGeom prst="roundRect">
                <a:avLst>
                  <a:gd name="adj" fmla="val 378818"/>
                </a:avLst>
              </a:prstGeom>
              <a:solidFill>
                <a:srgbClr val="00704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245;g2c43d77b96f_0_202">
                <a:extLst>
                  <a:ext uri="{FF2B5EF4-FFF2-40B4-BE49-F238E27FC236}">
                    <a16:creationId xmlns:a16="http://schemas.microsoft.com/office/drawing/2014/main" id="{9408CA86-191E-1591-8047-3B323C85DD94}"/>
                  </a:ext>
                </a:extLst>
              </p:cNvPr>
              <p:cNvSpPr/>
              <p:nvPr/>
            </p:nvSpPr>
            <p:spPr>
              <a:xfrm>
                <a:off x="952360" y="4674365"/>
                <a:ext cx="480196" cy="6666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8000"/>
                  <a:buFont typeface="Red Hat Display Black"/>
                  <a:buNone/>
                </a:pPr>
                <a:r>
                  <a:rPr lang="en-US" sz="4400">
                    <a:solidFill>
                      <a:srgbClr val="FFFFFF"/>
                    </a:solidFill>
                    <a:latin typeface="Red Hat Display Black"/>
                    <a:ea typeface="Red Hat Display Black"/>
                    <a:cs typeface="Red Hat Display Black"/>
                    <a:sym typeface="Red Hat Display Black"/>
                  </a:rPr>
                  <a:t>O	</a:t>
                </a:r>
                <a:endParaRPr sz="4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48CC3AB-AD6F-8974-393A-F08489CBF9B6}"/>
                  </a:ext>
                </a:extLst>
              </p:cNvPr>
              <p:cNvSpPr txBox="1"/>
              <p:nvPr/>
            </p:nvSpPr>
            <p:spPr>
              <a:xfrm>
                <a:off x="2651938" y="4099212"/>
                <a:ext cx="242245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>
                    <a:latin typeface="SoDo Sans" pitchFamily="2" charset="0"/>
                    <a:ea typeface="SoDo Sans" pitchFamily="2" charset="0"/>
                  </a:rPr>
                  <a:t>Expansion, new items, </a:t>
                </a:r>
                <a:br>
                  <a:rPr lang="en-US" sz="1600">
                    <a:latin typeface="SoDo Sans" pitchFamily="2" charset="0"/>
                    <a:ea typeface="SoDo Sans" pitchFamily="2" charset="0"/>
                  </a:rPr>
                </a:br>
                <a:r>
                  <a:rPr lang="en-US" sz="1600">
                    <a:latin typeface="SoDo Sans" pitchFamily="2" charset="0"/>
                    <a:ea typeface="SoDo Sans" pitchFamily="2" charset="0"/>
                  </a:rPr>
                  <a:t>   and partnerships </a:t>
                </a:r>
                <a:br>
                  <a:rPr lang="en-US" sz="1600">
                    <a:latin typeface="SoDo Sans" pitchFamily="2" charset="0"/>
                    <a:ea typeface="SoDo Sans" pitchFamily="2" charset="0"/>
                  </a:rPr>
                </a:br>
                <a:r>
                  <a:rPr lang="en-US" sz="1600">
                    <a:latin typeface="SoDo Sans" pitchFamily="2" charset="0"/>
                    <a:ea typeface="SoDo Sans" pitchFamily="2" charset="0"/>
                  </a:rPr>
                  <a:t>     drive growth</a:t>
                </a:r>
              </a:p>
            </p:txBody>
          </p:sp>
        </p:grp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BF94CA91-C07A-9921-565E-D07F5B418197}"/>
              </a:ext>
            </a:extLst>
          </p:cNvPr>
          <p:cNvGrpSpPr/>
          <p:nvPr/>
        </p:nvGrpSpPr>
        <p:grpSpPr>
          <a:xfrm>
            <a:off x="13124254" y="7505398"/>
            <a:ext cx="3946136" cy="1748283"/>
            <a:chOff x="7276629" y="4133812"/>
            <a:chExt cx="3946136" cy="1748283"/>
          </a:xfrm>
        </p:grpSpPr>
        <p:pic>
          <p:nvPicPr>
            <p:cNvPr id="148" name="Google Shape;232;g2c43d77b96f_0_202" descr=" ">
              <a:extLst>
                <a:ext uri="{FF2B5EF4-FFF2-40B4-BE49-F238E27FC236}">
                  <a16:creationId xmlns:a16="http://schemas.microsoft.com/office/drawing/2014/main" id="{95F25EB0-6DBF-3BE2-9374-87D3C4F83E7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032146" y="4185844"/>
              <a:ext cx="1696463" cy="16962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9" name="Google Shape;244;g2c43d77b96f_0_202">
              <a:extLst>
                <a:ext uri="{FF2B5EF4-FFF2-40B4-BE49-F238E27FC236}">
                  <a16:creationId xmlns:a16="http://schemas.microsoft.com/office/drawing/2014/main" id="{40AE95F2-C551-523B-66A3-26FAACF4B35E}"/>
                </a:ext>
              </a:extLst>
            </p:cNvPr>
            <p:cNvSpPr/>
            <p:nvPr/>
          </p:nvSpPr>
          <p:spPr>
            <a:xfrm>
              <a:off x="10348113" y="4596760"/>
              <a:ext cx="874652" cy="874417"/>
            </a:xfrm>
            <a:prstGeom prst="roundRect">
              <a:avLst>
                <a:gd name="adj" fmla="val 378818"/>
              </a:avLst>
            </a:prstGeom>
            <a:solidFill>
              <a:srgbClr val="007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45;g2c43d77b96f_0_202">
              <a:extLst>
                <a:ext uri="{FF2B5EF4-FFF2-40B4-BE49-F238E27FC236}">
                  <a16:creationId xmlns:a16="http://schemas.microsoft.com/office/drawing/2014/main" id="{AC024D5D-A6C7-87E9-BDF1-EEB29415FFD7}"/>
                </a:ext>
              </a:extLst>
            </p:cNvPr>
            <p:cNvSpPr/>
            <p:nvPr/>
          </p:nvSpPr>
          <p:spPr>
            <a:xfrm>
              <a:off x="10619029" y="4700618"/>
              <a:ext cx="480196" cy="6666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0"/>
                <a:buFont typeface="Red Hat Display Black"/>
                <a:buNone/>
              </a:pPr>
              <a:r>
                <a:rPr lang="en-US" sz="4400">
                  <a:solidFill>
                    <a:srgbClr val="FFFFFF"/>
                  </a:solidFill>
                  <a:latin typeface="Red Hat Display Black"/>
                  <a:ea typeface="Red Hat Display Black"/>
                  <a:cs typeface="Red Hat Display Black"/>
                  <a:sym typeface="Red Hat Display Black"/>
                </a:rPr>
                <a:t>T</a:t>
              </a:r>
              <a:endPara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7" name="Google Shape;242;g2c43d77b96f_0_202" descr=" ">
              <a:extLst>
                <a:ext uri="{FF2B5EF4-FFF2-40B4-BE49-F238E27FC236}">
                  <a16:creationId xmlns:a16="http://schemas.microsoft.com/office/drawing/2014/main" id="{5EBE2FA6-9655-CA32-CBEF-B7D57F7036BF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416631" y="4517130"/>
              <a:ext cx="874652" cy="9540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CC10955-2F04-DE99-B3F2-514FE9BFCDED}"/>
                </a:ext>
              </a:extLst>
            </p:cNvPr>
            <p:cNvSpPr txBox="1"/>
            <p:nvPr/>
          </p:nvSpPr>
          <p:spPr>
            <a:xfrm>
              <a:off x="7276629" y="4133812"/>
              <a:ext cx="22813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SoDo Sans" pitchFamily="2" charset="0"/>
                  <a:ea typeface="SoDo Sans" pitchFamily="2" charset="0"/>
                </a:rPr>
                <a:t>Competition, supply  </a:t>
              </a:r>
              <a:br>
                <a:rPr lang="en-US" sz="1600">
                  <a:latin typeface="SoDo Sans" pitchFamily="2" charset="0"/>
                  <a:ea typeface="SoDo Sans" pitchFamily="2" charset="0"/>
                </a:rPr>
              </a:br>
              <a:r>
                <a:rPr lang="en-US" sz="1600">
                  <a:latin typeface="SoDo Sans" pitchFamily="2" charset="0"/>
                  <a:ea typeface="SoDo Sans" pitchFamily="2" charset="0"/>
                </a:rPr>
                <a:t>chain, economy </a:t>
              </a:r>
              <a:br>
                <a:rPr lang="en-US" sz="1600">
                  <a:latin typeface="SoDo Sans" pitchFamily="2" charset="0"/>
                  <a:ea typeface="SoDo Sans" pitchFamily="2" charset="0"/>
                </a:rPr>
              </a:br>
              <a:r>
                <a:rPr lang="en-US" sz="1600">
                  <a:latin typeface="SoDo Sans" pitchFamily="2" charset="0"/>
                  <a:ea typeface="SoDo Sans" pitchFamily="2" charset="0"/>
                </a:rPr>
                <a:t>and labor risks </a:t>
              </a:r>
            </a:p>
          </p:txBody>
        </p:sp>
      </p:grpSp>
      <p:pic>
        <p:nvPicPr>
          <p:cNvPr id="8" name="Google Shape;86;g2c43d77b96f_0_22" descr=" ">
            <a:extLst>
              <a:ext uri="{FF2B5EF4-FFF2-40B4-BE49-F238E27FC236}">
                <a16:creationId xmlns:a16="http://schemas.microsoft.com/office/drawing/2014/main" id="{F60ADCB6-9A22-4B74-C476-7E7F6C1EB1C6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20231255">
            <a:off x="4110560" y="1013060"/>
            <a:ext cx="1987439" cy="3463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4;g2c43d77b96f_0_12" descr=" ">
            <a:extLst>
              <a:ext uri="{FF2B5EF4-FFF2-40B4-BE49-F238E27FC236}">
                <a16:creationId xmlns:a16="http://schemas.microsoft.com/office/drawing/2014/main" id="{88F37BA5-7168-88EE-6C1A-F75EA354D226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 rot="1104865">
            <a:off x="6302137" y="999961"/>
            <a:ext cx="2148125" cy="4005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68;g2c43d77b96f_0_622" descr=" ">
            <a:extLst>
              <a:ext uri="{FF2B5EF4-FFF2-40B4-BE49-F238E27FC236}">
                <a16:creationId xmlns:a16="http://schemas.microsoft.com/office/drawing/2014/main" id="{053697F2-FC15-B77C-9E51-BBE9C8B8D37D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4991739" y="163817"/>
            <a:ext cx="2208522" cy="428735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444651-F64C-5503-33E3-2C27F29A8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4291" y="285912"/>
            <a:ext cx="7983416" cy="722924"/>
          </a:xfrm>
        </p:spPr>
        <p:txBody>
          <a:bodyPr>
            <a:normAutofit fontScale="90000"/>
          </a:bodyPr>
          <a:lstStyle/>
          <a:p>
            <a:r>
              <a:rPr lang="en-US">
                <a:latin typeface="SoDo Sans Black" pitchFamily="2" charset="0"/>
                <a:ea typeface="SoDo Sans Black" pitchFamily="2" charset="0"/>
              </a:rPr>
              <a:t>Should you Invest?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0ABCB6F-D80E-1B44-835D-909DF450A1B3}"/>
              </a:ext>
            </a:extLst>
          </p:cNvPr>
          <p:cNvSpPr/>
          <p:nvPr/>
        </p:nvSpPr>
        <p:spPr>
          <a:xfrm>
            <a:off x="3289419" y="7241131"/>
            <a:ext cx="5613161" cy="5613161"/>
          </a:xfrm>
          <a:prstGeom prst="ellipse">
            <a:avLst/>
          </a:prstGeom>
          <a:solidFill>
            <a:srgbClr val="086444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>
                <a:latin typeface="SoDo Sans Black" pitchFamily="2" charset="0"/>
                <a:ea typeface="SoDo Sans Black" pitchFamily="2" charset="0"/>
              </a:rPr>
              <a:t>Y E 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069A2B-8801-04F0-9996-FE07DD47DDC3}"/>
              </a:ext>
            </a:extLst>
          </p:cNvPr>
          <p:cNvSpPr txBox="1"/>
          <p:nvPr/>
        </p:nvSpPr>
        <p:spPr>
          <a:xfrm>
            <a:off x="1871123" y="10696502"/>
            <a:ext cx="8537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SoDo Sans" pitchFamily="2" charset="0"/>
                <a:ea typeface="SoDo Sans" pitchFamily="2" charset="0"/>
              </a:rPr>
              <a:t>Invest in Starbucks for </a:t>
            </a:r>
            <a:r>
              <a:rPr lang="en-US" b="1">
                <a:latin typeface="SoDo Sans" pitchFamily="2" charset="0"/>
                <a:ea typeface="SoDo Sans" pitchFamily="2" charset="0"/>
              </a:rPr>
              <a:t>strong</a:t>
            </a:r>
            <a:r>
              <a:rPr lang="en-US">
                <a:latin typeface="SoDo Sans" pitchFamily="2" charset="0"/>
                <a:ea typeface="SoDo Sans" pitchFamily="2" charset="0"/>
              </a:rPr>
              <a:t> growth, </a:t>
            </a:r>
            <a:r>
              <a:rPr lang="en-US" b="1">
                <a:latin typeface="SoDo Sans" pitchFamily="2" charset="0"/>
                <a:ea typeface="SoDo Sans" pitchFamily="2" charset="0"/>
              </a:rPr>
              <a:t>brand</a:t>
            </a:r>
            <a:r>
              <a:rPr lang="en-US">
                <a:latin typeface="SoDo Sans" pitchFamily="2" charset="0"/>
                <a:ea typeface="SoDo Sans" pitchFamily="2" charset="0"/>
              </a:rPr>
              <a:t>, and </a:t>
            </a:r>
            <a:r>
              <a:rPr lang="en-US" b="1">
                <a:latin typeface="SoDo Sans" pitchFamily="2" charset="0"/>
                <a:ea typeface="SoDo Sans" pitchFamily="2" charset="0"/>
              </a:rPr>
              <a:t>efficiency</a:t>
            </a:r>
            <a:r>
              <a:rPr lang="en-US">
                <a:latin typeface="SoDo Sans" pitchFamily="2" charset="0"/>
                <a:ea typeface="SoDo Sans" pitchFamily="2" charset="0"/>
              </a:rPr>
              <a:t>, despite risks. </a:t>
            </a:r>
            <a:br>
              <a:rPr lang="en-US">
                <a:latin typeface="SoDo Sans" pitchFamily="2" charset="0"/>
                <a:ea typeface="SoDo Sans" pitchFamily="2" charset="0"/>
              </a:rPr>
            </a:br>
            <a:r>
              <a:rPr lang="en-US">
                <a:latin typeface="SoDo Sans" pitchFamily="2" charset="0"/>
                <a:ea typeface="SoDo Sans" pitchFamily="2" charset="0"/>
              </a:rPr>
              <a:t>Predictions showing </a:t>
            </a:r>
            <a:r>
              <a:rPr lang="en-US" b="1">
                <a:latin typeface="SoDo Sans" pitchFamily="2" charset="0"/>
                <a:ea typeface="SoDo Sans" pitchFamily="2" charset="0"/>
              </a:rPr>
              <a:t>11.55%</a:t>
            </a:r>
            <a:r>
              <a:rPr lang="en-US">
                <a:latin typeface="SoDo Sans" pitchFamily="2" charset="0"/>
                <a:ea typeface="SoDo Sans" pitchFamily="2" charset="0"/>
              </a:rPr>
              <a:t> stock price increase, with a target of </a:t>
            </a:r>
            <a:r>
              <a:rPr lang="en-US" b="1">
                <a:latin typeface="SoDo Sans" pitchFamily="2" charset="0"/>
                <a:ea typeface="SoDo Sans" pitchFamily="2" charset="0"/>
              </a:rPr>
              <a:t>$103.88</a:t>
            </a:r>
            <a:endParaRPr lang="en-US">
              <a:latin typeface="SoDo Sans" pitchFamily="2" charset="0"/>
              <a:ea typeface="SoD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479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724FCA-0832-F71D-D0EA-7A28646A6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D39095C-8186-7EDF-37BE-A265B2B12AED}"/>
              </a:ext>
            </a:extLst>
          </p:cNvPr>
          <p:cNvSpPr/>
          <p:nvPr/>
        </p:nvSpPr>
        <p:spPr>
          <a:xfrm>
            <a:off x="4211401" y="-4014962"/>
            <a:ext cx="3577622" cy="3577622"/>
          </a:xfrm>
          <a:prstGeom prst="ellipse">
            <a:avLst/>
          </a:prstGeom>
          <a:solidFill>
            <a:srgbClr val="086444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oogle Shape;86;g2c43d77b96f_0_22" descr=" ">
            <a:extLst>
              <a:ext uri="{FF2B5EF4-FFF2-40B4-BE49-F238E27FC236}">
                <a16:creationId xmlns:a16="http://schemas.microsoft.com/office/drawing/2014/main" id="{FA76F278-EF10-1369-ACF5-18CFB4ED930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0231255">
            <a:off x="4014772" y="-5312060"/>
            <a:ext cx="1987439" cy="3463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4;g2c43d77b96f_0_12" descr=" ">
            <a:extLst>
              <a:ext uri="{FF2B5EF4-FFF2-40B4-BE49-F238E27FC236}">
                <a16:creationId xmlns:a16="http://schemas.microsoft.com/office/drawing/2014/main" id="{094314FE-E6BF-A6D8-0972-F60BA9888D7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104865">
            <a:off x="6206349" y="-5325159"/>
            <a:ext cx="2148125" cy="4005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68;g2c43d77b96f_0_622" descr=" ">
            <a:extLst>
              <a:ext uri="{FF2B5EF4-FFF2-40B4-BE49-F238E27FC236}">
                <a16:creationId xmlns:a16="http://schemas.microsoft.com/office/drawing/2014/main" id="{8B059D7E-CDBF-3CCC-E274-EFCAF827A4D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95951" y="-6161303"/>
            <a:ext cx="2208522" cy="428735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22AF83-71B3-BCB6-116D-C3352F589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4291" y="285912"/>
            <a:ext cx="7983416" cy="722924"/>
          </a:xfrm>
        </p:spPr>
        <p:txBody>
          <a:bodyPr>
            <a:normAutofit fontScale="90000"/>
          </a:bodyPr>
          <a:lstStyle/>
          <a:p>
            <a:r>
              <a:rPr lang="en-US">
                <a:latin typeface="SoDo Sans Black" pitchFamily="2" charset="0"/>
                <a:ea typeface="SoDo Sans Black" pitchFamily="2" charset="0"/>
              </a:rPr>
              <a:t>Should you Invest?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EE9B46D-5B13-6BA1-79BB-F4139F6BAE8A}"/>
              </a:ext>
            </a:extLst>
          </p:cNvPr>
          <p:cNvSpPr/>
          <p:nvPr/>
        </p:nvSpPr>
        <p:spPr>
          <a:xfrm>
            <a:off x="4244071" y="1041784"/>
            <a:ext cx="3703855" cy="3703855"/>
          </a:xfrm>
          <a:prstGeom prst="ellipse">
            <a:avLst/>
          </a:prstGeom>
          <a:solidFill>
            <a:srgbClr val="086444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>
                <a:latin typeface="SoDo Sans Black" pitchFamily="2" charset="0"/>
                <a:ea typeface="SoDo Sans Black" pitchFamily="2" charset="0"/>
              </a:rPr>
              <a:t>Y E 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3A8DAE-CFB7-E94E-2824-8CE6EF2C2A59}"/>
              </a:ext>
            </a:extLst>
          </p:cNvPr>
          <p:cNvSpPr txBox="1"/>
          <p:nvPr/>
        </p:nvSpPr>
        <p:spPr>
          <a:xfrm>
            <a:off x="1871123" y="4880286"/>
            <a:ext cx="8537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SoDo Sans" pitchFamily="2" charset="0"/>
                <a:ea typeface="SoDo Sans" pitchFamily="2" charset="0"/>
              </a:rPr>
              <a:t>Invest in Starbucks for </a:t>
            </a:r>
            <a:r>
              <a:rPr lang="en-US" b="1">
                <a:latin typeface="SoDo Sans" pitchFamily="2" charset="0"/>
                <a:ea typeface="SoDo Sans" pitchFamily="2" charset="0"/>
              </a:rPr>
              <a:t>strong</a:t>
            </a:r>
            <a:r>
              <a:rPr lang="en-US">
                <a:latin typeface="SoDo Sans" pitchFamily="2" charset="0"/>
                <a:ea typeface="SoDo Sans" pitchFamily="2" charset="0"/>
              </a:rPr>
              <a:t> growth, </a:t>
            </a:r>
            <a:r>
              <a:rPr lang="en-US" b="1">
                <a:latin typeface="SoDo Sans" pitchFamily="2" charset="0"/>
                <a:ea typeface="SoDo Sans" pitchFamily="2" charset="0"/>
              </a:rPr>
              <a:t>brand</a:t>
            </a:r>
            <a:r>
              <a:rPr lang="en-US">
                <a:latin typeface="SoDo Sans" pitchFamily="2" charset="0"/>
                <a:ea typeface="SoDo Sans" pitchFamily="2" charset="0"/>
              </a:rPr>
              <a:t>, and </a:t>
            </a:r>
            <a:r>
              <a:rPr lang="en-US" b="1">
                <a:latin typeface="SoDo Sans" pitchFamily="2" charset="0"/>
                <a:ea typeface="SoDo Sans" pitchFamily="2" charset="0"/>
              </a:rPr>
              <a:t>efficiency</a:t>
            </a:r>
            <a:r>
              <a:rPr lang="en-US">
                <a:latin typeface="SoDo Sans" pitchFamily="2" charset="0"/>
                <a:ea typeface="SoDo Sans" pitchFamily="2" charset="0"/>
              </a:rPr>
              <a:t>, despite risks. </a:t>
            </a:r>
            <a:br>
              <a:rPr lang="en-US">
                <a:latin typeface="SoDo Sans" pitchFamily="2" charset="0"/>
                <a:ea typeface="SoDo Sans" pitchFamily="2" charset="0"/>
              </a:rPr>
            </a:br>
            <a:r>
              <a:rPr lang="en-US">
                <a:latin typeface="SoDo Sans" pitchFamily="2" charset="0"/>
                <a:ea typeface="SoDo Sans" pitchFamily="2" charset="0"/>
              </a:rPr>
              <a:t>Predictions showing </a:t>
            </a:r>
            <a:r>
              <a:rPr lang="en-US" b="1">
                <a:latin typeface="SoDo Sans" pitchFamily="2" charset="0"/>
                <a:ea typeface="SoDo Sans" pitchFamily="2" charset="0"/>
              </a:rPr>
              <a:t>11.55%</a:t>
            </a:r>
            <a:r>
              <a:rPr lang="en-US">
                <a:latin typeface="SoDo Sans" pitchFamily="2" charset="0"/>
                <a:ea typeface="SoDo Sans" pitchFamily="2" charset="0"/>
              </a:rPr>
              <a:t> stock price increase, with a target of </a:t>
            </a:r>
            <a:r>
              <a:rPr lang="en-US" b="1">
                <a:latin typeface="SoDo Sans" pitchFamily="2" charset="0"/>
                <a:ea typeface="SoDo Sans" pitchFamily="2" charset="0"/>
              </a:rPr>
              <a:t>$103.88</a:t>
            </a:r>
            <a:endParaRPr lang="en-US">
              <a:latin typeface="SoDo Sans" pitchFamily="2" charset="0"/>
              <a:ea typeface="SoDo Sans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1BA2A5-22BD-239D-6252-B534F04AC2F4}"/>
              </a:ext>
            </a:extLst>
          </p:cNvPr>
          <p:cNvSpPr txBox="1"/>
          <p:nvPr/>
        </p:nvSpPr>
        <p:spPr>
          <a:xfrm>
            <a:off x="13387423" y="-456260"/>
            <a:ext cx="56902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0" i="0" u="none" strike="noStrike" cap="none">
                <a:solidFill>
                  <a:srgbClr val="FFFFFF"/>
                </a:solidFill>
                <a:latin typeface="SoDo Sans Black" pitchFamily="2" charset="0"/>
                <a:ea typeface="SoDo Sans Black" pitchFamily="2" charset="0"/>
                <a:cs typeface="Red Hat Display Black"/>
                <a:sym typeface="Red Hat Display Black"/>
              </a:rPr>
              <a:t>THANK YOU </a:t>
            </a:r>
            <a:br>
              <a:rPr lang="en-US" sz="7200" b="0" i="0" u="none" strike="noStrike" cap="none">
                <a:solidFill>
                  <a:srgbClr val="FFFFFF"/>
                </a:solidFill>
                <a:latin typeface="SoDo Sans Black" pitchFamily="2" charset="0"/>
                <a:ea typeface="SoDo Sans Black" pitchFamily="2" charset="0"/>
                <a:cs typeface="Red Hat Display Black"/>
                <a:sym typeface="Red Hat Display Black"/>
              </a:rPr>
            </a:br>
            <a:r>
              <a:rPr lang="en-US" sz="7200" b="0" i="0" u="none" strike="noStrike" cap="none">
                <a:solidFill>
                  <a:srgbClr val="FFFFFF"/>
                </a:solidFill>
                <a:latin typeface="SoDo Sans Black" pitchFamily="2" charset="0"/>
                <a:ea typeface="SoDo Sans Black" pitchFamily="2" charset="0"/>
                <a:cs typeface="Red Hat Display Black"/>
                <a:sym typeface="Red Hat Display Black"/>
              </a:rPr>
              <a:t>FOR YOUR</a:t>
            </a:r>
            <a:br>
              <a:rPr lang="en-US" sz="7200" b="0" i="0" u="none" strike="noStrike" cap="none">
                <a:solidFill>
                  <a:srgbClr val="FFFFFF"/>
                </a:solidFill>
                <a:latin typeface="SoDo Sans Black" pitchFamily="2" charset="0"/>
                <a:ea typeface="SoDo Sans Black" pitchFamily="2" charset="0"/>
                <a:cs typeface="Red Hat Display Black"/>
                <a:sym typeface="Red Hat Display Black"/>
              </a:rPr>
            </a:br>
            <a:r>
              <a:rPr lang="en-US" sz="7200" b="0" i="0" u="none" strike="noStrike" cap="none">
                <a:solidFill>
                  <a:srgbClr val="FFFFFF"/>
                </a:solidFill>
                <a:latin typeface="SoDo Sans Black" pitchFamily="2" charset="0"/>
                <a:ea typeface="SoDo Sans Black" pitchFamily="2" charset="0"/>
                <a:cs typeface="Red Hat Display Black"/>
                <a:sym typeface="Red Hat Display Black"/>
              </a:rPr>
              <a:t>ATTENTION</a:t>
            </a:r>
            <a:endParaRPr lang="en-US" sz="7200">
              <a:latin typeface="SoDo Sans Black" pitchFamily="2" charset="0"/>
              <a:ea typeface="SoDo Sans Black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84AEDF-EA28-09F2-18D3-821D16C8763B}"/>
              </a:ext>
            </a:extLst>
          </p:cNvPr>
          <p:cNvSpPr/>
          <p:nvPr/>
        </p:nvSpPr>
        <p:spPr>
          <a:xfrm>
            <a:off x="-8451270" y="7133372"/>
            <a:ext cx="8012358" cy="8012358"/>
          </a:xfrm>
          <a:prstGeom prst="ellipse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>
              <a:solidFill>
                <a:schemeClr val="tx1"/>
              </a:solidFill>
              <a:latin typeface="SoDo Sans Black" pitchFamily="2" charset="0"/>
              <a:ea typeface="SoDo Sans Black" pitchFamily="2" charset="0"/>
            </a:endParaRPr>
          </a:p>
        </p:txBody>
      </p:sp>
      <p:pic>
        <p:nvPicPr>
          <p:cNvPr id="11" name="Google Shape;668;g2c43d77b96f_0_622" descr=" ">
            <a:extLst>
              <a:ext uri="{FF2B5EF4-FFF2-40B4-BE49-F238E27FC236}">
                <a16:creationId xmlns:a16="http://schemas.microsoft.com/office/drawing/2014/main" id="{500B1967-893C-B987-1113-DC7A5A58DF9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6297242" y="5028579"/>
            <a:ext cx="4200218" cy="78246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1836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6D600E2-CB3F-111B-816A-9D5FDE893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7480" y="279135"/>
            <a:ext cx="7071017" cy="901290"/>
          </a:xfrm>
        </p:spPr>
        <p:txBody>
          <a:bodyPr>
            <a:normAutofit fontScale="90000"/>
          </a:bodyPr>
          <a:lstStyle/>
          <a:p>
            <a:r>
              <a:rPr lang="en-US">
                <a:latin typeface="SoDo Sans Black" pitchFamily="2" charset="0"/>
                <a:ea typeface="SoDo Sans Black" pitchFamily="2" charset="0"/>
              </a:rPr>
              <a:t>Business</a:t>
            </a:r>
            <a:r>
              <a:rPr lang="en-US"/>
              <a:t> </a:t>
            </a:r>
            <a:r>
              <a:rPr lang="en-US">
                <a:latin typeface="SoDo Sans Black" pitchFamily="2" charset="0"/>
                <a:ea typeface="SoDo Sans Black" pitchFamily="2" charset="0"/>
              </a:rPr>
              <a:t>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BE84E7-48C5-5CCE-4EFA-1E5F91E3DAAA}"/>
              </a:ext>
            </a:extLst>
          </p:cNvPr>
          <p:cNvSpPr txBox="1"/>
          <p:nvPr/>
        </p:nvSpPr>
        <p:spPr>
          <a:xfrm>
            <a:off x="5176450" y="2946400"/>
            <a:ext cx="18391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SoDo Sans" pitchFamily="2" charset="0"/>
                <a:ea typeface="SoDo Sans" pitchFamily="2" charset="0"/>
                <a:cs typeface="+mn-lt"/>
              </a:rPr>
              <a:t>Subsidiaries</a:t>
            </a:r>
            <a:endParaRPr lang="en-US" b="1">
              <a:latin typeface="SoDo Sans" pitchFamily="2" charset="0"/>
              <a:ea typeface="SoDo Sans" pitchFamily="2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D2CC57-73E7-B81F-80FB-20965B6AC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268791"/>
              </p:ext>
            </p:extLst>
          </p:nvPr>
        </p:nvGraphicFramePr>
        <p:xfrm>
          <a:off x="3173557" y="3985140"/>
          <a:ext cx="5844884" cy="1268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221">
                  <a:extLst>
                    <a:ext uri="{9D8B030D-6E8A-4147-A177-3AD203B41FA5}">
                      <a16:colId xmlns:a16="http://schemas.microsoft.com/office/drawing/2014/main" val="2953306526"/>
                    </a:ext>
                  </a:extLst>
                </a:gridCol>
                <a:gridCol w="1461221">
                  <a:extLst>
                    <a:ext uri="{9D8B030D-6E8A-4147-A177-3AD203B41FA5}">
                      <a16:colId xmlns:a16="http://schemas.microsoft.com/office/drawing/2014/main" val="2792474430"/>
                    </a:ext>
                  </a:extLst>
                </a:gridCol>
                <a:gridCol w="1461221">
                  <a:extLst>
                    <a:ext uri="{9D8B030D-6E8A-4147-A177-3AD203B41FA5}">
                      <a16:colId xmlns:a16="http://schemas.microsoft.com/office/drawing/2014/main" val="1622938158"/>
                    </a:ext>
                  </a:extLst>
                </a:gridCol>
                <a:gridCol w="1461221">
                  <a:extLst>
                    <a:ext uri="{9D8B030D-6E8A-4147-A177-3AD203B41FA5}">
                      <a16:colId xmlns:a16="http://schemas.microsoft.com/office/drawing/2014/main" val="2377536998"/>
                    </a:ext>
                  </a:extLst>
                </a:gridCol>
              </a:tblGrid>
              <a:tr h="1268864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SoDo Sans" pitchFamily="2" charset="0"/>
                          <a:ea typeface="SoDo Sans" pitchFamily="2" charset="0"/>
                        </a:rPr>
                        <a:t>Starbucks Coffee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SoDo Sans" pitchFamily="2" charset="0"/>
                          <a:ea typeface="SoDo Sans" pitchFamily="2" charset="0"/>
                        </a:rPr>
                        <a:t>Ethos Water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SoDo Sans" pitchFamily="2" charset="0"/>
                          <a:ea typeface="SoDo Sans" pitchFamily="2" charset="0"/>
                        </a:rPr>
                        <a:t>La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latin typeface="SoDo Sans" pitchFamily="2" charset="0"/>
                          <a:ea typeface="SoDo Sans" pitchFamily="2" charset="0"/>
                        </a:rPr>
                        <a:t>Boulange</a:t>
                      </a:r>
                      <a:r>
                        <a:rPr lang="en-US" b="0">
                          <a:solidFill>
                            <a:schemeClr val="tx1"/>
                          </a:solidFill>
                          <a:latin typeface="SoDo Sans" pitchFamily="2" charset="0"/>
                          <a:ea typeface="SoDo Sans" pitchFamily="2" charset="0"/>
                        </a:rPr>
                        <a:t> Bakery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SoDo Sans" pitchFamily="2" charset="0"/>
                          <a:ea typeface="SoDo Sans" pitchFamily="2" charset="0"/>
                        </a:rPr>
                        <a:t>Teavana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69445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6B5D75-3689-D4B3-4145-67925D778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855649"/>
              </p:ext>
            </p:extLst>
          </p:nvPr>
        </p:nvGraphicFramePr>
        <p:xfrm>
          <a:off x="-4376008" y="2798752"/>
          <a:ext cx="3391991" cy="30185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1991">
                  <a:extLst>
                    <a:ext uri="{9D8B030D-6E8A-4147-A177-3AD203B41FA5}">
                      <a16:colId xmlns:a16="http://schemas.microsoft.com/office/drawing/2014/main" val="3139513234"/>
                    </a:ext>
                  </a:extLst>
                </a:gridCol>
              </a:tblGrid>
              <a:tr h="1041979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SoDo Sans" pitchFamily="2" charset="0"/>
                          <a:ea typeface="SoDo Sans" pitchFamily="2" charset="0"/>
                        </a:rPr>
                        <a:t>Operational Activities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1758450"/>
                  </a:ext>
                </a:extLst>
              </a:tr>
              <a:tr h="1067249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SoDo Sans" pitchFamily="2" charset="0"/>
                        <a:ea typeface="SoDo Sans" pitchFamily="2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latin typeface="SoDo Sans" pitchFamily="2" charset="0"/>
                          <a:ea typeface="SoDo Sans" pitchFamily="2" charset="0"/>
                        </a:rPr>
                        <a:t>Selling Coffee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latin typeface="SoDo Sans" pitchFamily="2" charset="0"/>
                          <a:ea typeface="SoDo Sans" pitchFamily="2" charset="0"/>
                        </a:rPr>
                        <a:t>Managing Stores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latin typeface="SoDo Sans" pitchFamily="2" charset="0"/>
                          <a:ea typeface="SoDo Sans" pitchFamily="2" charset="0"/>
                        </a:rPr>
                        <a:t>Supply Chain Activities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latin typeface="SoDo Sans" pitchFamily="2" charset="0"/>
                          <a:ea typeface="SoDo Sans" pitchFamily="2" charset="0"/>
                        </a:rPr>
                        <a:t>Employee Operations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2232885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48DD7B-470E-3AFE-E093-CE660A05D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485878"/>
              </p:ext>
            </p:extLst>
          </p:nvPr>
        </p:nvGraphicFramePr>
        <p:xfrm>
          <a:off x="13176016" y="2798752"/>
          <a:ext cx="3391991" cy="30185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1991">
                  <a:extLst>
                    <a:ext uri="{9D8B030D-6E8A-4147-A177-3AD203B41FA5}">
                      <a16:colId xmlns:a16="http://schemas.microsoft.com/office/drawing/2014/main" val="3139513234"/>
                    </a:ext>
                  </a:extLst>
                </a:gridCol>
              </a:tblGrid>
              <a:tr h="1041979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latin typeface="SoDo Sans" pitchFamily="2" charset="0"/>
                          <a:ea typeface="SoDo Sans" pitchFamily="2" charset="0"/>
                        </a:rPr>
                        <a:t>Non-Operational Activities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1758450"/>
                  </a:ext>
                </a:extLst>
              </a:tr>
              <a:tr h="1067249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SoDo Sans" pitchFamily="2" charset="0"/>
                        <a:ea typeface="SoDo Sans" pitchFamily="2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latin typeface="SoDo Sans" pitchFamily="2" charset="0"/>
                          <a:ea typeface="SoDo Sans" pitchFamily="2" charset="0"/>
                        </a:rPr>
                        <a:t>Investments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latin typeface="SoDo Sans" pitchFamily="2" charset="0"/>
                          <a:ea typeface="SoDo Sans" pitchFamily="2" charset="0"/>
                        </a:rPr>
                        <a:t>Non-core assets income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latin typeface="SoDo Sans" pitchFamily="2" charset="0"/>
                          <a:ea typeface="SoDo Sans" pitchFamily="2" charset="0"/>
                        </a:rPr>
                        <a:t>Supply Chain Activities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>
                          <a:latin typeface="SoDo Sans" pitchFamily="2" charset="0"/>
                          <a:ea typeface="SoDo Sans" pitchFamily="2" charset="0"/>
                        </a:rPr>
                        <a:t>Employee Operations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22328853"/>
                  </a:ext>
                </a:extLst>
              </a:tr>
            </a:tbl>
          </a:graphicData>
        </a:graphic>
      </p:graphicFrame>
      <p:pic>
        <p:nvPicPr>
          <p:cNvPr id="11" name="Picture 10" descr="Starbucks Logo PNG For Free Download">
            <a:extLst>
              <a:ext uri="{FF2B5EF4-FFF2-40B4-BE49-F238E27FC236}">
                <a16:creationId xmlns:a16="http://schemas.microsoft.com/office/drawing/2014/main" id="{FE43BB4F-DFE0-8D7C-6A79-A148B1AA7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748" y="1113859"/>
            <a:ext cx="1788502" cy="175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350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644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CE7C39-925C-68D4-F5B0-FEED33FB8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30DFCD6D-CA55-DDA9-B8ED-FA06EDC9F114}"/>
              </a:ext>
            </a:extLst>
          </p:cNvPr>
          <p:cNvSpPr/>
          <p:nvPr/>
        </p:nvSpPr>
        <p:spPr>
          <a:xfrm>
            <a:off x="4211401" y="-4014962"/>
            <a:ext cx="3577622" cy="3577622"/>
          </a:xfrm>
          <a:prstGeom prst="ellipse">
            <a:avLst/>
          </a:prstGeom>
          <a:solidFill>
            <a:srgbClr val="086444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oogle Shape;86;g2c43d77b96f_0_22" descr=" ">
            <a:extLst>
              <a:ext uri="{FF2B5EF4-FFF2-40B4-BE49-F238E27FC236}">
                <a16:creationId xmlns:a16="http://schemas.microsoft.com/office/drawing/2014/main" id="{E36AE06C-C2D1-231C-7851-6399A6E858A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0231255">
            <a:off x="4014772" y="-5312060"/>
            <a:ext cx="1987439" cy="3463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4;g2c43d77b96f_0_12" descr=" ">
            <a:extLst>
              <a:ext uri="{FF2B5EF4-FFF2-40B4-BE49-F238E27FC236}">
                <a16:creationId xmlns:a16="http://schemas.microsoft.com/office/drawing/2014/main" id="{03E0D1AF-62CC-B5CD-66BE-D157D0B3EA6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1104865">
            <a:off x="6206349" y="-5325159"/>
            <a:ext cx="2148125" cy="4005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668;g2c43d77b96f_0_622" descr=" ">
            <a:extLst>
              <a:ext uri="{FF2B5EF4-FFF2-40B4-BE49-F238E27FC236}">
                <a16:creationId xmlns:a16="http://schemas.microsoft.com/office/drawing/2014/main" id="{5546C1E7-CE37-38B5-25A1-4BD42332F8B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95951" y="-6161303"/>
            <a:ext cx="2208522" cy="428735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2BA777-A7E7-7743-637B-B277C0397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4292" y="-1253685"/>
            <a:ext cx="7983416" cy="722924"/>
          </a:xfrm>
        </p:spPr>
        <p:txBody>
          <a:bodyPr>
            <a:normAutofit fontScale="90000"/>
          </a:bodyPr>
          <a:lstStyle/>
          <a:p>
            <a:r>
              <a:rPr lang="en-US">
                <a:latin typeface="SoDo Sans Black" pitchFamily="2" charset="0"/>
                <a:ea typeface="SoDo Sans Black" pitchFamily="2" charset="0"/>
              </a:rPr>
              <a:t>Should you Invest?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CD7D36C-AC4B-01B9-89F1-199DAAE914D1}"/>
              </a:ext>
            </a:extLst>
          </p:cNvPr>
          <p:cNvSpPr/>
          <p:nvPr/>
        </p:nvSpPr>
        <p:spPr>
          <a:xfrm>
            <a:off x="1131642" y="3100508"/>
            <a:ext cx="5370102" cy="5370102"/>
          </a:xfrm>
          <a:prstGeom prst="ellipse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>
              <a:solidFill>
                <a:schemeClr val="tx1"/>
              </a:solidFill>
              <a:latin typeface="SoDo Sans Black" pitchFamily="2" charset="0"/>
              <a:ea typeface="SoDo Sans Black" pitchFamily="2" charset="0"/>
            </a:endParaRPr>
          </a:p>
        </p:txBody>
      </p:sp>
      <p:pic>
        <p:nvPicPr>
          <p:cNvPr id="5" name="Google Shape;668;g2c43d77b96f_0_622" descr=" ">
            <a:extLst>
              <a:ext uri="{FF2B5EF4-FFF2-40B4-BE49-F238E27FC236}">
                <a16:creationId xmlns:a16="http://schemas.microsoft.com/office/drawing/2014/main" id="{71F70D5C-EEF0-0D75-9280-D38428B70AB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95782" y="-92061"/>
            <a:ext cx="4200218" cy="782468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0DECF6-127B-42FB-888B-6115368A7330}"/>
              </a:ext>
            </a:extLst>
          </p:cNvPr>
          <p:cNvSpPr txBox="1"/>
          <p:nvPr/>
        </p:nvSpPr>
        <p:spPr>
          <a:xfrm>
            <a:off x="6291679" y="1109589"/>
            <a:ext cx="56902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0" i="0" u="none" strike="noStrike" cap="none">
                <a:solidFill>
                  <a:srgbClr val="FFFFFF"/>
                </a:solidFill>
                <a:latin typeface="SoDo Sans Black" pitchFamily="2" charset="0"/>
                <a:ea typeface="SoDo Sans Black" pitchFamily="2" charset="0"/>
                <a:cs typeface="Red Hat Display Black"/>
                <a:sym typeface="Red Hat Display Black"/>
              </a:rPr>
              <a:t>THANK YOU </a:t>
            </a:r>
            <a:br>
              <a:rPr lang="en-US" sz="7200" b="0" i="0" u="none" strike="noStrike" cap="none">
                <a:solidFill>
                  <a:srgbClr val="FFFFFF"/>
                </a:solidFill>
                <a:latin typeface="SoDo Sans Black" pitchFamily="2" charset="0"/>
                <a:ea typeface="SoDo Sans Black" pitchFamily="2" charset="0"/>
                <a:cs typeface="Red Hat Display Black"/>
                <a:sym typeface="Red Hat Display Black"/>
              </a:rPr>
            </a:br>
            <a:r>
              <a:rPr lang="en-US" sz="7200" b="0" i="0" u="none" strike="noStrike" cap="none">
                <a:solidFill>
                  <a:srgbClr val="FFFFFF"/>
                </a:solidFill>
                <a:latin typeface="SoDo Sans Black" pitchFamily="2" charset="0"/>
                <a:ea typeface="SoDo Sans Black" pitchFamily="2" charset="0"/>
                <a:cs typeface="Red Hat Display Black"/>
                <a:sym typeface="Red Hat Display Black"/>
              </a:rPr>
              <a:t>FOR YOUR</a:t>
            </a:r>
            <a:br>
              <a:rPr lang="en-US" sz="7200" b="0" i="0" u="none" strike="noStrike" cap="none">
                <a:solidFill>
                  <a:srgbClr val="FFFFFF"/>
                </a:solidFill>
                <a:latin typeface="SoDo Sans Black" pitchFamily="2" charset="0"/>
                <a:ea typeface="SoDo Sans Black" pitchFamily="2" charset="0"/>
                <a:cs typeface="Red Hat Display Black"/>
                <a:sym typeface="Red Hat Display Black"/>
              </a:rPr>
            </a:br>
            <a:r>
              <a:rPr lang="en-US" sz="7200" b="0" i="0" u="none" strike="noStrike" cap="none">
                <a:solidFill>
                  <a:srgbClr val="FFFFFF"/>
                </a:solidFill>
                <a:latin typeface="SoDo Sans Black" pitchFamily="2" charset="0"/>
                <a:ea typeface="SoDo Sans Black" pitchFamily="2" charset="0"/>
                <a:cs typeface="Red Hat Display Black"/>
                <a:sym typeface="Red Hat Display Black"/>
              </a:rPr>
              <a:t>ATTENTION</a:t>
            </a:r>
            <a:endParaRPr lang="en-US" sz="7200">
              <a:latin typeface="SoDo Sans Black" pitchFamily="2" charset="0"/>
              <a:ea typeface="SoDo Sans Black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9788756-5234-01E6-3FB0-FBF68E6CD764}"/>
              </a:ext>
            </a:extLst>
          </p:cNvPr>
          <p:cNvSpPr/>
          <p:nvPr/>
        </p:nvSpPr>
        <p:spPr>
          <a:xfrm>
            <a:off x="14668231" y="6345304"/>
            <a:ext cx="3703855" cy="3703855"/>
          </a:xfrm>
          <a:prstGeom prst="ellipse">
            <a:avLst/>
          </a:prstGeom>
          <a:solidFill>
            <a:srgbClr val="086444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>
                <a:latin typeface="SoDo Sans Black" pitchFamily="2" charset="0"/>
                <a:ea typeface="SoDo Sans Black" pitchFamily="2" charset="0"/>
              </a:rPr>
              <a:t>Y E 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9519AA-8FCF-8196-7736-3161E8473F4C}"/>
              </a:ext>
            </a:extLst>
          </p:cNvPr>
          <p:cNvSpPr txBox="1"/>
          <p:nvPr/>
        </p:nvSpPr>
        <p:spPr>
          <a:xfrm>
            <a:off x="12295283" y="10183806"/>
            <a:ext cx="8537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SoDo Sans" pitchFamily="2" charset="0"/>
                <a:ea typeface="SoDo Sans" pitchFamily="2" charset="0"/>
              </a:rPr>
              <a:t>Invest in Starbucks for </a:t>
            </a:r>
            <a:r>
              <a:rPr lang="en-US" b="1">
                <a:latin typeface="SoDo Sans" pitchFamily="2" charset="0"/>
                <a:ea typeface="SoDo Sans" pitchFamily="2" charset="0"/>
              </a:rPr>
              <a:t>strong</a:t>
            </a:r>
            <a:r>
              <a:rPr lang="en-US">
                <a:latin typeface="SoDo Sans" pitchFamily="2" charset="0"/>
                <a:ea typeface="SoDo Sans" pitchFamily="2" charset="0"/>
              </a:rPr>
              <a:t> growth, </a:t>
            </a:r>
            <a:r>
              <a:rPr lang="en-US" b="1">
                <a:latin typeface="SoDo Sans" pitchFamily="2" charset="0"/>
                <a:ea typeface="SoDo Sans" pitchFamily="2" charset="0"/>
              </a:rPr>
              <a:t>brand</a:t>
            </a:r>
            <a:r>
              <a:rPr lang="en-US">
                <a:latin typeface="SoDo Sans" pitchFamily="2" charset="0"/>
                <a:ea typeface="SoDo Sans" pitchFamily="2" charset="0"/>
              </a:rPr>
              <a:t>, and </a:t>
            </a:r>
            <a:r>
              <a:rPr lang="en-US" b="1">
                <a:latin typeface="SoDo Sans" pitchFamily="2" charset="0"/>
                <a:ea typeface="SoDo Sans" pitchFamily="2" charset="0"/>
              </a:rPr>
              <a:t>efficiency</a:t>
            </a:r>
            <a:r>
              <a:rPr lang="en-US">
                <a:latin typeface="SoDo Sans" pitchFamily="2" charset="0"/>
                <a:ea typeface="SoDo Sans" pitchFamily="2" charset="0"/>
              </a:rPr>
              <a:t>, despite risks. </a:t>
            </a:r>
            <a:br>
              <a:rPr lang="en-US">
                <a:latin typeface="SoDo Sans" pitchFamily="2" charset="0"/>
                <a:ea typeface="SoDo Sans" pitchFamily="2" charset="0"/>
              </a:rPr>
            </a:br>
            <a:r>
              <a:rPr lang="en-US">
                <a:latin typeface="SoDo Sans" pitchFamily="2" charset="0"/>
                <a:ea typeface="SoDo Sans" pitchFamily="2" charset="0"/>
              </a:rPr>
              <a:t>Predictions showing </a:t>
            </a:r>
            <a:r>
              <a:rPr lang="en-US" b="1">
                <a:latin typeface="SoDo Sans" pitchFamily="2" charset="0"/>
                <a:ea typeface="SoDo Sans" pitchFamily="2" charset="0"/>
              </a:rPr>
              <a:t>11.55%</a:t>
            </a:r>
            <a:r>
              <a:rPr lang="en-US">
                <a:latin typeface="SoDo Sans" pitchFamily="2" charset="0"/>
                <a:ea typeface="SoDo Sans" pitchFamily="2" charset="0"/>
              </a:rPr>
              <a:t> stock price increase, with a target of </a:t>
            </a:r>
            <a:r>
              <a:rPr lang="en-US" b="1">
                <a:latin typeface="SoDo Sans" pitchFamily="2" charset="0"/>
                <a:ea typeface="SoDo Sans" pitchFamily="2" charset="0"/>
              </a:rPr>
              <a:t>$103.88</a:t>
            </a:r>
            <a:endParaRPr lang="en-US">
              <a:latin typeface="SoDo Sans" pitchFamily="2" charset="0"/>
              <a:ea typeface="SoD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177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644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BDD797-8183-B7DB-681A-2A527DA8A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5424E3A4-1D26-97C5-4897-D73572F8E5D4}"/>
              </a:ext>
            </a:extLst>
          </p:cNvPr>
          <p:cNvSpPr/>
          <p:nvPr/>
        </p:nvSpPr>
        <p:spPr>
          <a:xfrm>
            <a:off x="-3812892" y="-7332409"/>
            <a:ext cx="5370102" cy="5370102"/>
          </a:xfrm>
          <a:prstGeom prst="ellipse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0">
              <a:solidFill>
                <a:schemeClr val="tx1"/>
              </a:solidFill>
              <a:latin typeface="SoDo Sans Black" pitchFamily="2" charset="0"/>
              <a:ea typeface="SoDo Sans Black" pitchFamily="2" charset="0"/>
            </a:endParaRPr>
          </a:p>
        </p:txBody>
      </p:sp>
      <p:pic>
        <p:nvPicPr>
          <p:cNvPr id="5" name="Google Shape;668;g2c43d77b96f_0_622" descr=" ">
            <a:extLst>
              <a:ext uri="{FF2B5EF4-FFF2-40B4-BE49-F238E27FC236}">
                <a16:creationId xmlns:a16="http://schemas.microsoft.com/office/drawing/2014/main" id="{F692C8BC-3137-0DCE-7175-3A59119BFF3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200218" y="-8982291"/>
            <a:ext cx="4200218" cy="782468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9F496F-23F1-A181-0C15-8489820E4FFE}"/>
              </a:ext>
            </a:extLst>
          </p:cNvPr>
          <p:cNvSpPr txBox="1"/>
          <p:nvPr/>
        </p:nvSpPr>
        <p:spPr>
          <a:xfrm>
            <a:off x="3933240" y="178256"/>
            <a:ext cx="4325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0" i="0" u="none" strike="noStrike" cap="none">
                <a:solidFill>
                  <a:srgbClr val="FFFFFF"/>
                </a:solidFill>
                <a:latin typeface="SoDo Sans Black" pitchFamily="2" charset="0"/>
                <a:ea typeface="SoDo Sans Black" pitchFamily="2" charset="0"/>
                <a:cs typeface="Red Hat Display Black"/>
                <a:sym typeface="Red Hat Display Black"/>
              </a:rPr>
              <a:t>Sources</a:t>
            </a:r>
            <a:endParaRPr lang="en-US" sz="7200">
              <a:latin typeface="SoDo Sans Black" pitchFamily="2" charset="0"/>
              <a:ea typeface="SoDo Sans Black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594F14-4429-D7FF-2C9F-6A2A1B013ED0}"/>
              </a:ext>
            </a:extLst>
          </p:cNvPr>
          <p:cNvSpPr txBox="1">
            <a:spLocks/>
          </p:cNvSpPr>
          <p:nvPr/>
        </p:nvSpPr>
        <p:spPr>
          <a:xfrm>
            <a:off x="447325" y="1978748"/>
            <a:ext cx="50729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accent3">
                    <a:lumMod val="20000"/>
                    <a:lumOff val="80000"/>
                  </a:schemeClr>
                </a:solidFill>
                <a:latin typeface="SoDo Sans" pitchFamily="2" charset="0"/>
                <a:ea typeface="SoDo Sans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Main Page</a:t>
            </a:r>
            <a:endParaRPr lang="en-US" sz="2800" b="1">
              <a:solidFill>
                <a:schemeClr val="accent3">
                  <a:lumMod val="20000"/>
                  <a:lumOff val="80000"/>
                </a:schemeClr>
              </a:solidFill>
              <a:latin typeface="SoDo Sans" pitchFamily="2" charset="0"/>
              <a:ea typeface="SoDo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accent3">
                    <a:lumMod val="20000"/>
                    <a:lumOff val="80000"/>
                  </a:schemeClr>
                </a:solidFill>
                <a:latin typeface="SoDo Sans" pitchFamily="2" charset="0"/>
                <a:ea typeface="SoDo Sans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Operations</a:t>
            </a:r>
            <a:r>
              <a:rPr lang="en-US" sz="2800" b="1">
                <a:solidFill>
                  <a:schemeClr val="accent3">
                    <a:lumMod val="20000"/>
                    <a:lumOff val="80000"/>
                  </a:schemeClr>
                </a:solidFill>
                <a:latin typeface="SoDo Sans" pitchFamily="2" charset="0"/>
                <a:ea typeface="SoDo Sans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accent3">
                    <a:lumMod val="20000"/>
                    <a:lumOff val="80000"/>
                  </a:schemeClr>
                </a:solidFill>
                <a:latin typeface="SoDo Sans" pitchFamily="2" charset="0"/>
                <a:ea typeface="SoDo Sans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</a:t>
            </a:r>
            <a:endParaRPr lang="en-US" sz="2800" b="1">
              <a:solidFill>
                <a:schemeClr val="accent3">
                  <a:lumMod val="20000"/>
                  <a:lumOff val="80000"/>
                </a:schemeClr>
              </a:solidFill>
              <a:latin typeface="SoDo Sans" pitchFamily="2" charset="0"/>
              <a:ea typeface="SoDo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accent3">
                    <a:lumMod val="20000"/>
                    <a:lumOff val="80000"/>
                  </a:schemeClr>
                </a:solidFill>
                <a:latin typeface="SoDo Sans" pitchFamily="2" charset="0"/>
                <a:ea typeface="SoDo Sans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Subsidiaries</a:t>
            </a:r>
            <a:endParaRPr lang="en-US" sz="2800" b="1">
              <a:solidFill>
                <a:schemeClr val="accent3">
                  <a:lumMod val="20000"/>
                  <a:lumOff val="80000"/>
                </a:schemeClr>
              </a:solidFill>
              <a:latin typeface="SoDo Sans" pitchFamily="2" charset="0"/>
              <a:ea typeface="SoDo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accent3">
                    <a:lumMod val="20000"/>
                    <a:lumOff val="80000"/>
                  </a:schemeClr>
                </a:solidFill>
                <a:latin typeface="SoDo Sans" pitchFamily="2" charset="0"/>
                <a:ea typeface="SoDo Sans" pitchFamily="2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Competitors</a:t>
            </a:r>
            <a:endParaRPr lang="en-US" sz="2800" b="1">
              <a:solidFill>
                <a:schemeClr val="accent3">
                  <a:lumMod val="20000"/>
                  <a:lumOff val="80000"/>
                </a:schemeClr>
              </a:solidFill>
              <a:latin typeface="SoDo Sans" pitchFamily="2" charset="0"/>
              <a:ea typeface="SoDo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accent3">
                    <a:lumMod val="20000"/>
                    <a:lumOff val="80000"/>
                  </a:schemeClr>
                </a:solidFill>
                <a:latin typeface="SoDo Sans" pitchFamily="2" charset="0"/>
                <a:ea typeface="SoDo Sans" pitchFamily="2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Revenues by Segment</a:t>
            </a:r>
            <a:r>
              <a:rPr lang="en-US" sz="2800" b="1">
                <a:solidFill>
                  <a:schemeClr val="accent3">
                    <a:lumMod val="20000"/>
                    <a:lumOff val="80000"/>
                  </a:schemeClr>
                </a:solidFill>
                <a:latin typeface="SoDo Sans" pitchFamily="2" charset="0"/>
                <a:ea typeface="SoDo Sans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accent3">
                    <a:lumMod val="20000"/>
                    <a:lumOff val="80000"/>
                  </a:schemeClr>
                </a:solidFill>
                <a:latin typeface="SoDo Sans" pitchFamily="2" charset="0"/>
                <a:ea typeface="SoDo Sans" pitchFamily="2" charset="0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Income Statement</a:t>
            </a:r>
            <a:r>
              <a:rPr lang="en-US" sz="2800" b="1">
                <a:solidFill>
                  <a:schemeClr val="accent3">
                    <a:lumMod val="20000"/>
                    <a:lumOff val="80000"/>
                  </a:schemeClr>
                </a:solidFill>
                <a:latin typeface="SoDo Sans" pitchFamily="2" charset="0"/>
                <a:ea typeface="SoDo Sans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accent3">
                    <a:lumMod val="20000"/>
                    <a:lumOff val="80000"/>
                  </a:schemeClr>
                </a:solidFill>
                <a:latin typeface="SoDo Sans" pitchFamily="2" charset="0"/>
                <a:ea typeface="SoDo Sans" pitchFamily="2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Balance Sheet</a:t>
            </a:r>
            <a:r>
              <a:rPr lang="en-US" sz="2800" b="1">
                <a:solidFill>
                  <a:schemeClr val="accent3">
                    <a:lumMod val="20000"/>
                    <a:lumOff val="80000"/>
                  </a:schemeClr>
                </a:solidFill>
                <a:latin typeface="SoDo Sans" pitchFamily="2" charset="0"/>
                <a:ea typeface="SoDo Sans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accent3">
                    <a:lumMod val="20000"/>
                    <a:lumOff val="80000"/>
                  </a:schemeClr>
                </a:solidFill>
                <a:latin typeface="SoDo Sans" pitchFamily="2" charset="0"/>
                <a:ea typeface="SoDo Sans" pitchFamily="2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Cash Flow</a:t>
            </a:r>
            <a:r>
              <a:rPr lang="en-US" sz="2800" b="1">
                <a:solidFill>
                  <a:schemeClr val="accent3">
                    <a:lumMod val="20000"/>
                    <a:lumOff val="80000"/>
                  </a:schemeClr>
                </a:solidFill>
                <a:latin typeface="SoDo Sans" pitchFamily="2" charset="0"/>
                <a:ea typeface="SoDo Sans" pitchFamily="2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EBA2D0-8060-A83B-024E-74BADC0D46C7}"/>
              </a:ext>
            </a:extLst>
          </p:cNvPr>
          <p:cNvSpPr txBox="1">
            <a:spLocks/>
          </p:cNvSpPr>
          <p:nvPr/>
        </p:nvSpPr>
        <p:spPr>
          <a:xfrm>
            <a:off x="6671734" y="1978748"/>
            <a:ext cx="507294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accent3">
                    <a:lumMod val="20000"/>
                    <a:lumOff val="80000"/>
                  </a:schemeClr>
                </a:solidFill>
                <a:latin typeface="SoDo Sans" pitchFamily="2" charset="0"/>
                <a:ea typeface="SoDo Sans" pitchFamily="2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Ratios</a:t>
            </a:r>
            <a:endParaRPr lang="en-US" sz="2800" b="1">
              <a:solidFill>
                <a:schemeClr val="accent3">
                  <a:lumMod val="20000"/>
                  <a:lumOff val="80000"/>
                </a:schemeClr>
              </a:solidFill>
              <a:latin typeface="SoDo Sans" pitchFamily="2" charset="0"/>
              <a:ea typeface="SoDo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accent3">
                    <a:lumMod val="20000"/>
                    <a:lumOff val="80000"/>
                  </a:schemeClr>
                </a:solidFill>
                <a:latin typeface="SoDo Sans" pitchFamily="2" charset="0"/>
                <a:ea typeface="SoDo Sans" pitchFamily="2" charset="0"/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Deviation</a:t>
            </a:r>
            <a:endParaRPr lang="en-US" sz="2800" b="1">
              <a:solidFill>
                <a:schemeClr val="accent3">
                  <a:lumMod val="20000"/>
                  <a:lumOff val="80000"/>
                </a:schemeClr>
              </a:solidFill>
              <a:latin typeface="SoDo Sans" pitchFamily="2" charset="0"/>
              <a:ea typeface="SoDo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accent3">
                    <a:lumMod val="20000"/>
                    <a:lumOff val="80000"/>
                  </a:schemeClr>
                </a:solidFill>
                <a:latin typeface="SoDo Sans" pitchFamily="2" charset="0"/>
                <a:ea typeface="SoDo Sans" pitchFamily="2" charset="0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Revenue</a:t>
            </a:r>
            <a:endParaRPr lang="en-US" sz="2800" b="1">
              <a:solidFill>
                <a:schemeClr val="accent3">
                  <a:lumMod val="20000"/>
                  <a:lumOff val="80000"/>
                </a:schemeClr>
              </a:solidFill>
              <a:latin typeface="SoDo Sans" pitchFamily="2" charset="0"/>
              <a:ea typeface="SoDo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accent3">
                    <a:lumMod val="20000"/>
                    <a:lumOff val="80000"/>
                  </a:schemeClr>
                </a:solidFill>
                <a:latin typeface="SoDo Sans" pitchFamily="2" charset="0"/>
                <a:ea typeface="SoDo Sans" pitchFamily="2" charset="0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Market Cap</a:t>
            </a:r>
            <a:endParaRPr lang="en-US" sz="2800" b="1">
              <a:solidFill>
                <a:schemeClr val="accent3">
                  <a:lumMod val="20000"/>
                  <a:lumOff val="80000"/>
                </a:schemeClr>
              </a:solidFill>
              <a:latin typeface="SoDo Sans" pitchFamily="2" charset="0"/>
              <a:ea typeface="SoDo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accent3">
                    <a:lumMod val="20000"/>
                    <a:lumOff val="80000"/>
                  </a:schemeClr>
                </a:solidFill>
                <a:latin typeface="SoDo Sans" pitchFamily="2" charset="0"/>
                <a:ea typeface="SoDo Sans" pitchFamily="2" charset="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Stores Growth</a:t>
            </a:r>
            <a:endParaRPr lang="en-US" sz="2800" b="1">
              <a:solidFill>
                <a:schemeClr val="accent3">
                  <a:lumMod val="20000"/>
                  <a:lumOff val="80000"/>
                </a:schemeClr>
              </a:solidFill>
              <a:latin typeface="SoDo Sans" pitchFamily="2" charset="0"/>
              <a:ea typeface="SoDo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accent3">
                    <a:lumMod val="20000"/>
                    <a:lumOff val="80000"/>
                  </a:schemeClr>
                </a:solidFill>
                <a:latin typeface="SoDo Sans" pitchFamily="2" charset="0"/>
                <a:ea typeface="SoDo Sans" pitchFamily="2" charset="0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Stock Chart</a:t>
            </a:r>
            <a:endParaRPr lang="en-US" sz="2800" b="1">
              <a:solidFill>
                <a:schemeClr val="accent3">
                  <a:lumMod val="20000"/>
                  <a:lumOff val="80000"/>
                </a:schemeClr>
              </a:solidFill>
              <a:latin typeface="SoDo Sans" pitchFamily="2" charset="0"/>
              <a:ea typeface="SoDo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accent3">
                    <a:lumMod val="20000"/>
                    <a:lumOff val="80000"/>
                  </a:schemeClr>
                </a:solidFill>
                <a:latin typeface="SoDo Sans" pitchFamily="2" charset="0"/>
                <a:ea typeface="SoDo Sans" pitchFamily="2" charset="0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Stock Comparison</a:t>
            </a:r>
            <a:endParaRPr lang="en-US" sz="2800" b="1">
              <a:solidFill>
                <a:schemeClr val="accent3">
                  <a:lumMod val="20000"/>
                  <a:lumOff val="80000"/>
                </a:schemeClr>
              </a:solidFill>
              <a:latin typeface="SoDo Sans" pitchFamily="2" charset="0"/>
              <a:ea typeface="SoDo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accent3">
                    <a:lumMod val="20000"/>
                    <a:lumOff val="80000"/>
                  </a:schemeClr>
                </a:solidFill>
                <a:latin typeface="SoDo Sans" pitchFamily="2" charset="0"/>
                <a:ea typeface="SoDo Sans" pitchFamily="2" charset="0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Forecast</a:t>
            </a:r>
            <a:endParaRPr lang="en-US" sz="2800" b="1">
              <a:solidFill>
                <a:schemeClr val="accent3">
                  <a:lumMod val="20000"/>
                  <a:lumOff val="80000"/>
                </a:schemeClr>
              </a:solidFill>
              <a:latin typeface="SoDo Sans" pitchFamily="2" charset="0"/>
              <a:ea typeface="SoDo Sans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>
                <a:solidFill>
                  <a:schemeClr val="accent3">
                    <a:lumMod val="20000"/>
                    <a:lumOff val="80000"/>
                  </a:schemeClr>
                </a:solidFill>
                <a:latin typeface="SoDo Sans" pitchFamily="2" charset="0"/>
                <a:ea typeface="SoDo Sans" pitchFamily="2" charset="0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Why invest?</a:t>
            </a:r>
            <a:endParaRPr lang="en-US" sz="2800" b="1">
              <a:solidFill>
                <a:schemeClr val="accent3">
                  <a:lumMod val="20000"/>
                  <a:lumOff val="80000"/>
                </a:schemeClr>
              </a:solidFill>
              <a:latin typeface="SoDo Sans" pitchFamily="2" charset="0"/>
              <a:ea typeface="SoD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172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0D5D19D-0789-4518-B5DC-D47ADF69D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6D600E2-CB3F-111B-816A-9D5FDE893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7047" y="305341"/>
            <a:ext cx="7317905" cy="910434"/>
          </a:xfrm>
        </p:spPr>
        <p:txBody>
          <a:bodyPr>
            <a:normAutofit fontScale="90000"/>
          </a:bodyPr>
          <a:lstStyle/>
          <a:p>
            <a:r>
              <a:rPr lang="en-US">
                <a:latin typeface="SoDo Sans Black" pitchFamily="2" charset="0"/>
                <a:ea typeface="SoDo Sans Black" pitchFamily="2" charset="0"/>
              </a:rPr>
              <a:t>Business Overview</a:t>
            </a:r>
          </a:p>
        </p:txBody>
      </p:sp>
      <p:pic>
        <p:nvPicPr>
          <p:cNvPr id="13" name="Picture 12" descr="Starbucks Logo PNG For Free Download">
            <a:extLst>
              <a:ext uri="{FF2B5EF4-FFF2-40B4-BE49-F238E27FC236}">
                <a16:creationId xmlns:a16="http://schemas.microsoft.com/office/drawing/2014/main" id="{156B9741-2C25-1F4F-98A3-BD9508407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176" y="1270083"/>
            <a:ext cx="1363370" cy="1334560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D2CC57-73E7-B81F-80FB-20965B6AC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287333"/>
              </p:ext>
            </p:extLst>
          </p:nvPr>
        </p:nvGraphicFramePr>
        <p:xfrm>
          <a:off x="3179419" y="3466818"/>
          <a:ext cx="5844884" cy="1268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221">
                  <a:extLst>
                    <a:ext uri="{9D8B030D-6E8A-4147-A177-3AD203B41FA5}">
                      <a16:colId xmlns:a16="http://schemas.microsoft.com/office/drawing/2014/main" val="2953306526"/>
                    </a:ext>
                  </a:extLst>
                </a:gridCol>
                <a:gridCol w="1461221">
                  <a:extLst>
                    <a:ext uri="{9D8B030D-6E8A-4147-A177-3AD203B41FA5}">
                      <a16:colId xmlns:a16="http://schemas.microsoft.com/office/drawing/2014/main" val="2792474430"/>
                    </a:ext>
                  </a:extLst>
                </a:gridCol>
                <a:gridCol w="1461221">
                  <a:extLst>
                    <a:ext uri="{9D8B030D-6E8A-4147-A177-3AD203B41FA5}">
                      <a16:colId xmlns:a16="http://schemas.microsoft.com/office/drawing/2014/main" val="725515036"/>
                    </a:ext>
                  </a:extLst>
                </a:gridCol>
                <a:gridCol w="1461221">
                  <a:extLst>
                    <a:ext uri="{9D8B030D-6E8A-4147-A177-3AD203B41FA5}">
                      <a16:colId xmlns:a16="http://schemas.microsoft.com/office/drawing/2014/main" val="1622938158"/>
                    </a:ext>
                  </a:extLst>
                </a:gridCol>
              </a:tblGrid>
              <a:tr h="1268864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Dunkin Brands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McDonald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Costa Coffee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0">
                          <a:solidFill>
                            <a:schemeClr val="tx1"/>
                          </a:solidFill>
                        </a:rPr>
                        <a:t>Tim Hortons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>
                      <a:noFill/>
                    </a:lnT>
                    <a:lnB w="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69445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C3C6D1F-7C0C-EEE3-20A1-2CBC925FA641}"/>
              </a:ext>
            </a:extLst>
          </p:cNvPr>
          <p:cNvSpPr txBox="1"/>
          <p:nvPr/>
        </p:nvSpPr>
        <p:spPr>
          <a:xfrm>
            <a:off x="5411946" y="283875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latin typeface="SoDo Sans" pitchFamily="2" charset="0"/>
                <a:ea typeface="SoDo Sans" pitchFamily="2" charset="0"/>
              </a:rPr>
              <a:t>Competitors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603FB28-68F3-CAA2-4E3A-8B650FEC5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927682"/>
              </p:ext>
            </p:extLst>
          </p:nvPr>
        </p:nvGraphicFramePr>
        <p:xfrm>
          <a:off x="3264622" y="7497597"/>
          <a:ext cx="5844884" cy="1268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221">
                  <a:extLst>
                    <a:ext uri="{9D8B030D-6E8A-4147-A177-3AD203B41FA5}">
                      <a16:colId xmlns:a16="http://schemas.microsoft.com/office/drawing/2014/main" val="2953306526"/>
                    </a:ext>
                  </a:extLst>
                </a:gridCol>
                <a:gridCol w="1461221">
                  <a:extLst>
                    <a:ext uri="{9D8B030D-6E8A-4147-A177-3AD203B41FA5}">
                      <a16:colId xmlns:a16="http://schemas.microsoft.com/office/drawing/2014/main" val="2792474430"/>
                    </a:ext>
                  </a:extLst>
                </a:gridCol>
                <a:gridCol w="1461221">
                  <a:extLst>
                    <a:ext uri="{9D8B030D-6E8A-4147-A177-3AD203B41FA5}">
                      <a16:colId xmlns:a16="http://schemas.microsoft.com/office/drawing/2014/main" val="1622938158"/>
                    </a:ext>
                  </a:extLst>
                </a:gridCol>
                <a:gridCol w="1461221">
                  <a:extLst>
                    <a:ext uri="{9D8B030D-6E8A-4147-A177-3AD203B41FA5}">
                      <a16:colId xmlns:a16="http://schemas.microsoft.com/office/drawing/2014/main" val="2377536998"/>
                    </a:ext>
                  </a:extLst>
                </a:gridCol>
              </a:tblGrid>
              <a:tr h="1268864"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SoDo Sans" pitchFamily="2" charset="0"/>
                          <a:ea typeface="SoDo Sans" pitchFamily="2" charset="0"/>
                        </a:rPr>
                        <a:t>Starbucks Coffee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SoDo Sans" pitchFamily="2" charset="0"/>
                          <a:ea typeface="SoDo Sans" pitchFamily="2" charset="0"/>
                        </a:rPr>
                        <a:t>Ethos Water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SoDo Sans" pitchFamily="2" charset="0"/>
                          <a:ea typeface="SoDo Sans" pitchFamily="2" charset="0"/>
                        </a:rPr>
                        <a:t>La </a:t>
                      </a:r>
                      <a:r>
                        <a:rPr lang="en-US" b="0" err="1">
                          <a:solidFill>
                            <a:schemeClr val="tx1"/>
                          </a:solidFill>
                          <a:latin typeface="SoDo Sans" pitchFamily="2" charset="0"/>
                          <a:ea typeface="SoDo Sans" pitchFamily="2" charset="0"/>
                        </a:rPr>
                        <a:t>Boulange</a:t>
                      </a:r>
                      <a:r>
                        <a:rPr lang="en-US" b="0">
                          <a:solidFill>
                            <a:schemeClr val="tx1"/>
                          </a:solidFill>
                          <a:latin typeface="SoDo Sans" pitchFamily="2" charset="0"/>
                          <a:ea typeface="SoDo Sans" pitchFamily="2" charset="0"/>
                        </a:rPr>
                        <a:t> Bakery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solidFill>
                            <a:schemeClr val="tx1"/>
                          </a:solidFill>
                          <a:latin typeface="SoDo Sans" pitchFamily="2" charset="0"/>
                          <a:ea typeface="SoDo Sans" pitchFamily="2" charset="0"/>
                        </a:rPr>
                        <a:t>Teavana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6694450"/>
                  </a:ext>
                </a:extLst>
              </a:tr>
            </a:tbl>
          </a:graphicData>
        </a:graphic>
      </p:graphicFrame>
      <p:pic>
        <p:nvPicPr>
          <p:cNvPr id="12" name="Picture 11" descr="A logo for a dunkin donuts restaurant&#10;&#10;Description automatically generated">
            <a:extLst>
              <a:ext uri="{FF2B5EF4-FFF2-40B4-BE49-F238E27FC236}">
                <a16:creationId xmlns:a16="http://schemas.microsoft.com/office/drawing/2014/main" id="{3B7F05CE-359B-9F58-D0A7-127750DE9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183" y="4681228"/>
            <a:ext cx="1079169" cy="1483857"/>
          </a:xfrm>
          <a:prstGeom prst="rect">
            <a:avLst/>
          </a:prstGeom>
        </p:spPr>
      </p:pic>
      <p:pic>
        <p:nvPicPr>
          <p:cNvPr id="17" name="Picture 16" descr="A yellow letter m on a black background&#10;&#10;Description automatically generated">
            <a:extLst>
              <a:ext uri="{FF2B5EF4-FFF2-40B4-BE49-F238E27FC236}">
                <a16:creationId xmlns:a16="http://schemas.microsoft.com/office/drawing/2014/main" id="{B83D841A-E750-6B75-C630-5BF13C2EC8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352" y="4754266"/>
            <a:ext cx="1939188" cy="1292792"/>
          </a:xfrm>
          <a:prstGeom prst="rect">
            <a:avLst/>
          </a:prstGeom>
        </p:spPr>
      </p:pic>
      <p:pic>
        <p:nvPicPr>
          <p:cNvPr id="19" name="Picture 18" descr="A red circle with white text and white text&#10;&#10;Description automatically generated">
            <a:extLst>
              <a:ext uri="{FF2B5EF4-FFF2-40B4-BE49-F238E27FC236}">
                <a16:creationId xmlns:a16="http://schemas.microsoft.com/office/drawing/2014/main" id="{1B8C3B5F-D7A7-C446-7128-27C7E4F39E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7315" y="4875734"/>
            <a:ext cx="1679772" cy="1049857"/>
          </a:xfrm>
          <a:prstGeom prst="rect">
            <a:avLst/>
          </a:prstGeom>
        </p:spPr>
      </p:pic>
      <p:pic>
        <p:nvPicPr>
          <p:cNvPr id="21" name="Picture 20" descr="A red maple leaf with white text&#10;&#10;Description automatically generated">
            <a:extLst>
              <a:ext uri="{FF2B5EF4-FFF2-40B4-BE49-F238E27FC236}">
                <a16:creationId xmlns:a16="http://schemas.microsoft.com/office/drawing/2014/main" id="{EC293E65-5CBD-74E6-B275-28BAC51BFD5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158" y="4766230"/>
            <a:ext cx="1310612" cy="126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80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6B81ED-2303-8BC9-06CF-5667133259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B421A"/>
          </a:solidFill>
          <a:effectLst>
            <a:outerShdw blurRad="63500" dist="38100" dir="270000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88B73"/>
              </a:solidFill>
            </a:endParaRPr>
          </a:p>
        </p:txBody>
      </p:sp>
      <p:pic>
        <p:nvPicPr>
          <p:cNvPr id="13" name="Picture 12" descr="Starbucks Logo PNG For Free Download">
            <a:extLst>
              <a:ext uri="{FF2B5EF4-FFF2-40B4-BE49-F238E27FC236}">
                <a16:creationId xmlns:a16="http://schemas.microsoft.com/office/drawing/2014/main" id="{156B9741-2C25-1F4F-98A3-BD9508407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98" y="-1114920"/>
            <a:ext cx="10574604" cy="1029926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FE64E65-8B87-88A2-8DE2-FF73C925154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8000"/>
            </a:schemeClr>
          </a:solidFill>
          <a:effectLst>
            <a:outerShdw blurRad="63500" dist="38100" dir="270000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D9AFDBC-39AB-C72C-CB2B-EE1BFBFD3E8A}"/>
              </a:ext>
            </a:extLst>
          </p:cNvPr>
          <p:cNvSpPr txBox="1">
            <a:spLocks/>
          </p:cNvSpPr>
          <p:nvPr/>
        </p:nvSpPr>
        <p:spPr>
          <a:xfrm>
            <a:off x="1524000" y="1279244"/>
            <a:ext cx="9256776" cy="2880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FFFFFF"/>
                </a:solidFill>
                <a:latin typeface="SoDo Sans Black" pitchFamily="2" charset="0"/>
                <a:ea typeface="SoDo Sans Black" pitchFamily="2" charset="0"/>
              </a:rPr>
              <a:t>Starbucks Total Valuation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FCE5954-FBF6-AE78-2C40-3FA789738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SoDo Sans" pitchFamily="2" charset="0"/>
                <a:ea typeface="SoDo Sans" pitchFamily="2" charset="0"/>
                <a:cs typeface="+mn-lt"/>
              </a:rPr>
              <a:t>Starbucks has a market cap or net worth of </a:t>
            </a:r>
            <a:r>
              <a:rPr lang="en-US" b="1">
                <a:solidFill>
                  <a:srgbClr val="FFFFFF"/>
                </a:solidFill>
                <a:latin typeface="SoDo Sans" pitchFamily="2" charset="0"/>
                <a:ea typeface="SoDo Sans" pitchFamily="2" charset="0"/>
                <a:cs typeface="+mn-lt"/>
              </a:rPr>
              <a:t>$110.45 billion</a:t>
            </a:r>
            <a:r>
              <a:rPr lang="en-US">
                <a:solidFill>
                  <a:srgbClr val="FFFFFF"/>
                </a:solidFill>
                <a:latin typeface="SoDo Sans" pitchFamily="2" charset="0"/>
                <a:ea typeface="SoDo Sans" pitchFamily="2" charset="0"/>
                <a:cs typeface="+mn-lt"/>
              </a:rPr>
              <a:t>. The enterprise value is </a:t>
            </a:r>
            <a:r>
              <a:rPr lang="en-US" b="1">
                <a:solidFill>
                  <a:srgbClr val="FFFFFF"/>
                </a:solidFill>
                <a:latin typeface="SoDo Sans" pitchFamily="2" charset="0"/>
                <a:ea typeface="SoDo Sans" pitchFamily="2" charset="0"/>
                <a:cs typeface="+mn-lt"/>
              </a:rPr>
              <a:t>$132.73 billion</a:t>
            </a:r>
            <a:r>
              <a:rPr lang="en-US">
                <a:solidFill>
                  <a:srgbClr val="FFFFFF"/>
                </a:solidFill>
                <a:latin typeface="SoDo Sans" pitchFamily="2" charset="0"/>
                <a:ea typeface="SoDo Sans" pitchFamily="2" charset="0"/>
                <a:cs typeface="+mn-lt"/>
              </a:rPr>
              <a:t>.</a:t>
            </a:r>
          </a:p>
          <a:p>
            <a:endParaRPr lang="en-US">
              <a:solidFill>
                <a:srgbClr val="FFFFFF"/>
              </a:solidFill>
              <a:latin typeface="SoDo Sans" pitchFamily="2" charset="0"/>
              <a:ea typeface="SoD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994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7ED28E-4E20-795B-49F2-9C1508BAA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8143E9B-CAFC-91FB-D231-4316FA11E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97D5D76-7A86-6B7B-1C78-5E82259E5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7047" y="305341"/>
            <a:ext cx="7317905" cy="910434"/>
          </a:xfrm>
        </p:spPr>
        <p:txBody>
          <a:bodyPr>
            <a:normAutofit fontScale="90000"/>
          </a:bodyPr>
          <a:lstStyle/>
          <a:p>
            <a:r>
              <a:rPr lang="en-US">
                <a:latin typeface="SoDo Sans Black" pitchFamily="2" charset="0"/>
                <a:ea typeface="SoDo Sans Black" pitchFamily="2" charset="0"/>
              </a:rPr>
              <a:t>Revenue by Sector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1A91260-D818-A311-0241-EA1372C117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9391946"/>
              </p:ext>
            </p:extLst>
          </p:nvPr>
        </p:nvGraphicFramePr>
        <p:xfrm>
          <a:off x="1856826" y="1133992"/>
          <a:ext cx="8478346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3" name="Picture 12" descr="Starbucks Logo PNG For Free Download">
            <a:extLst>
              <a:ext uri="{FF2B5EF4-FFF2-40B4-BE49-F238E27FC236}">
                <a16:creationId xmlns:a16="http://schemas.microsoft.com/office/drawing/2014/main" id="{24539B99-1B00-BD0E-55C2-6BBFF898F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854" y="2475892"/>
            <a:ext cx="2322290" cy="227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44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EF8792-4D69-7CA3-A076-FAF5AC114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3BFD3E-7140-62EE-18F6-86B78D5C2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latin typeface="SoDo Sans Black" pitchFamily="2" charset="0"/>
                <a:ea typeface="SoDo Sans Black" pitchFamily="2" charset="0"/>
              </a:rPr>
              <a:t>Income </a:t>
            </a:r>
            <a:br>
              <a:rPr lang="en-US" sz="4800">
                <a:latin typeface="SoDo Sans Black" pitchFamily="2" charset="0"/>
                <a:ea typeface="SoDo Sans Black" pitchFamily="2" charset="0"/>
              </a:rPr>
            </a:br>
            <a:r>
              <a:rPr lang="en-US" sz="4800">
                <a:latin typeface="SoDo Sans Black" pitchFamily="2" charset="0"/>
                <a:ea typeface="SoDo Sans Black" pitchFamily="2" charset="0"/>
              </a:rPr>
              <a:t>Statement Analysis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174E167-E1A7-5670-5A52-6B1D0A59F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8" y="625684"/>
            <a:ext cx="6061532" cy="545538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FBDB02E-46DE-FD0A-5F4D-72B654B20D4E}"/>
              </a:ext>
            </a:extLst>
          </p:cNvPr>
          <p:cNvSpPr/>
          <p:nvPr/>
        </p:nvSpPr>
        <p:spPr>
          <a:xfrm>
            <a:off x="477981" y="625683"/>
            <a:ext cx="704088" cy="146305"/>
          </a:xfrm>
          <a:prstGeom prst="rect">
            <a:avLst/>
          </a:prstGeom>
          <a:solidFill>
            <a:srgbClr val="0864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E7A748-2683-E263-0332-B685F6AC6C5A}"/>
              </a:ext>
            </a:extLst>
          </p:cNvPr>
          <p:cNvGrpSpPr/>
          <p:nvPr/>
        </p:nvGrpSpPr>
        <p:grpSpPr>
          <a:xfrm>
            <a:off x="5638800" y="4845021"/>
            <a:ext cx="7337459" cy="1390852"/>
            <a:chOff x="5638800" y="4845021"/>
            <a:chExt cx="7337459" cy="139085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F43D8A-7D2B-CEFE-0B96-5B4BDB2791D9}"/>
                </a:ext>
              </a:extLst>
            </p:cNvPr>
            <p:cNvSpPr/>
            <p:nvPr/>
          </p:nvSpPr>
          <p:spPr>
            <a:xfrm>
              <a:off x="5638800" y="5424754"/>
              <a:ext cx="6061532" cy="656309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itle 1">
              <a:extLst>
                <a:ext uri="{FF2B5EF4-FFF2-40B4-BE49-F238E27FC236}">
                  <a16:creationId xmlns:a16="http://schemas.microsoft.com/office/drawing/2014/main" id="{4CD803A2-D02B-431A-F068-30C9976AF2C8}"/>
                </a:ext>
              </a:extLst>
            </p:cNvPr>
            <p:cNvSpPr txBox="1">
              <a:spLocks/>
            </p:cNvSpPr>
            <p:nvPr/>
          </p:nvSpPr>
          <p:spPr>
            <a:xfrm>
              <a:off x="8270696" y="4845021"/>
              <a:ext cx="4705563" cy="139085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8000">
                  <a:solidFill>
                    <a:schemeClr val="bg1"/>
                  </a:solidFill>
                </a:rPr>
                <a:t>…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D793AF1-57C4-9DA6-FDC1-EC689D700913}"/>
              </a:ext>
            </a:extLst>
          </p:cNvPr>
          <p:cNvSpPr txBox="1"/>
          <p:nvPr/>
        </p:nvSpPr>
        <p:spPr>
          <a:xfrm>
            <a:off x="5638800" y="6445352"/>
            <a:ext cx="89612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latin typeface="SoDo Sans" pitchFamily="2" charset="0"/>
                <a:ea typeface="SoDo Sans" pitchFamily="2" charset="0"/>
              </a:rPr>
              <a:t>*note full income statement is multi paged and would be impossible to fit in presentation.</a:t>
            </a:r>
            <a:br>
              <a:rPr lang="en-US" sz="1050">
                <a:latin typeface="SoDo Sans" pitchFamily="2" charset="0"/>
                <a:ea typeface="SoDo Sans" pitchFamily="2" charset="0"/>
              </a:rPr>
            </a:br>
            <a:r>
              <a:rPr lang="en-US" sz="1050">
                <a:latin typeface="SoDo Sans" pitchFamily="2" charset="0"/>
                <a:ea typeface="SoDo Sans" pitchFamily="2" charset="0"/>
              </a:rPr>
              <a:t>You can see full version </a:t>
            </a:r>
            <a:r>
              <a:rPr lang="en-US" sz="1050">
                <a:latin typeface="SoDo Sans" pitchFamily="2" charset="0"/>
                <a:ea typeface="SoDo Sans" pitchFamily="2" charset="0"/>
                <a:hlinkClick r:id="rId3"/>
              </a:rPr>
              <a:t>here</a:t>
            </a:r>
            <a:r>
              <a:rPr lang="en-US" sz="1050">
                <a:latin typeface="SoDo Sans" pitchFamily="2" charset="0"/>
                <a:ea typeface="SoDo Sans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1728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4292" y="127000"/>
            <a:ext cx="7983416" cy="1605085"/>
          </a:xfrm>
        </p:spPr>
        <p:txBody>
          <a:bodyPr>
            <a:normAutofit fontScale="90000"/>
          </a:bodyPr>
          <a:lstStyle/>
          <a:p>
            <a:r>
              <a:rPr lang="en-US" sz="6000">
                <a:latin typeface="SoDo Sans Black" pitchFamily="2" charset="0"/>
                <a:ea typeface="SoDo Sans Black" pitchFamily="2" charset="0"/>
              </a:rPr>
              <a:t>Income </a:t>
            </a:r>
            <a:br>
              <a:rPr lang="en-US" sz="6000">
                <a:latin typeface="SoDo Sans Black" pitchFamily="2" charset="0"/>
                <a:ea typeface="SoDo Sans Black" pitchFamily="2" charset="0"/>
              </a:rPr>
            </a:br>
            <a:r>
              <a:rPr lang="en-US" sz="6000">
                <a:latin typeface="SoDo Sans Black" pitchFamily="2" charset="0"/>
                <a:ea typeface="SoDo Sans Black" pitchFamily="2" charset="0"/>
              </a:rPr>
              <a:t>Statement Analysis</a:t>
            </a:r>
            <a:endParaRPr lang="en-US">
              <a:latin typeface="SoDo Sans Black" pitchFamily="2" charset="0"/>
              <a:ea typeface="SoDo Sans Black" pitchFamily="2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4376FA7-38BD-35DC-D314-879612DFFD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7837247"/>
              </p:ext>
            </p:extLst>
          </p:nvPr>
        </p:nvGraphicFramePr>
        <p:xfrm>
          <a:off x="2104292" y="1638300"/>
          <a:ext cx="7983416" cy="5092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28200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f28fc558-9ec2-42c3-9bdc-a77d75a55ba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340F98CB504341A4ADC190F6A90571" ma:contentTypeVersion="5" ma:contentTypeDescription="Create a new document." ma:contentTypeScope="" ma:versionID="d9ede1330d4415a0bfcbaaa89e8eba3c">
  <xsd:schema xmlns:xsd="http://www.w3.org/2001/XMLSchema" xmlns:xs="http://www.w3.org/2001/XMLSchema" xmlns:p="http://schemas.microsoft.com/office/2006/metadata/properties" xmlns:ns2="f28fc558-9ec2-42c3-9bdc-a77d75a55ba2" targetNamespace="http://schemas.microsoft.com/office/2006/metadata/properties" ma:root="true" ma:fieldsID="81bfb89416237eeefe6869d8e7673d75" ns2:_="">
    <xsd:import namespace="f28fc558-9ec2-42c3-9bdc-a77d75a55ba2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8fc558-9ec2-42c3-9bdc-a77d75a55ba2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271CA0-BC9E-4F20-83CA-554F2ED15A0F}">
  <ds:schemaRefs>
    <ds:schemaRef ds:uri="f28fc558-9ec2-42c3-9bdc-a77d75a55ba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4A7F96D-7473-4954-83C4-16304A4B3C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091D41-010D-4DEF-9638-C1FFEA58A651}">
  <ds:schemaRefs>
    <ds:schemaRef ds:uri="f28fc558-9ec2-42c3-9bdc-a77d75a55ba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1770</Words>
  <Application>Microsoft Office PowerPoint</Application>
  <PresentationFormat>Widescreen</PresentationFormat>
  <Paragraphs>262</Paragraphs>
  <Slides>41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Aptos</vt:lpstr>
      <vt:lpstr>Aptos Display</vt:lpstr>
      <vt:lpstr>Arial</vt:lpstr>
      <vt:lpstr>Calibri</vt:lpstr>
      <vt:lpstr>Red Hat Display Black</vt:lpstr>
      <vt:lpstr>SoDo Sans</vt:lpstr>
      <vt:lpstr>SoDo Sans Black</vt:lpstr>
      <vt:lpstr>office theme</vt:lpstr>
      <vt:lpstr>Starbucks</vt:lpstr>
      <vt:lpstr>Company Overview</vt:lpstr>
      <vt:lpstr>Company Activities</vt:lpstr>
      <vt:lpstr>Business Overview</vt:lpstr>
      <vt:lpstr>Business Overview</vt:lpstr>
      <vt:lpstr>PowerPoint Presentation</vt:lpstr>
      <vt:lpstr>Revenue by Sector</vt:lpstr>
      <vt:lpstr>Income  Statement Analysis</vt:lpstr>
      <vt:lpstr>Income  Statement Analysis</vt:lpstr>
      <vt:lpstr>Income  Statement Analysis</vt:lpstr>
      <vt:lpstr>Balance Sheet Analysis</vt:lpstr>
      <vt:lpstr>Balance Sheet Analysis</vt:lpstr>
      <vt:lpstr>Balance Sheet Analysis</vt:lpstr>
      <vt:lpstr>Cash Flow Statement Analysis</vt:lpstr>
      <vt:lpstr>Cash Flow Statement Analysis</vt:lpstr>
      <vt:lpstr>Cash Flow Statement Analysis</vt:lpstr>
      <vt:lpstr>Financial Ratios</vt:lpstr>
      <vt:lpstr>Financial Ratios</vt:lpstr>
      <vt:lpstr>Financial Ratios</vt:lpstr>
      <vt:lpstr>Financial Ratios</vt:lpstr>
      <vt:lpstr>PowerPoint Presentation</vt:lpstr>
      <vt:lpstr>Financial Ratios</vt:lpstr>
      <vt:lpstr>PowerPoint Presentation</vt:lpstr>
      <vt:lpstr>PowerPoint Presentation</vt:lpstr>
      <vt:lpstr>Performance Analysis</vt:lpstr>
      <vt:lpstr>Performance Analysis</vt:lpstr>
      <vt:lpstr>Performance Analysis</vt:lpstr>
      <vt:lpstr>Performance Analysis</vt:lpstr>
      <vt:lpstr>Performance Analysis</vt:lpstr>
      <vt:lpstr>PowerPoint Presentation</vt:lpstr>
      <vt:lpstr>Benchmark Analysis</vt:lpstr>
      <vt:lpstr>Benchmark Analysis</vt:lpstr>
      <vt:lpstr>Forecast Analysis</vt:lpstr>
      <vt:lpstr>Forecast Analysis</vt:lpstr>
      <vt:lpstr>Forecast Analysis</vt:lpstr>
      <vt:lpstr>Starbucks Position</vt:lpstr>
      <vt:lpstr>SWOT Analysis</vt:lpstr>
      <vt:lpstr>Should you Invest?</vt:lpstr>
      <vt:lpstr>Should you Invest?</vt:lpstr>
      <vt:lpstr>Should you Invest?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 M</cp:lastModifiedBy>
  <cp:revision>1</cp:revision>
  <dcterms:created xsi:type="dcterms:W3CDTF">2024-12-15T09:17:46Z</dcterms:created>
  <dcterms:modified xsi:type="dcterms:W3CDTF">2024-12-20T05:00:54Z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0x01010066340F98CB504341A4ADC190F6A90571</vt:lpwstr>
  </property>
</Properties>
</file>