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64" r:id="rId13"/>
    <p:sldId id="263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 see </a:t>
            </a:r>
            <a:r>
              <a:rPr lang="en-US" dirty="0" smtClean="0"/>
              <a:t> in </a:t>
            </a:r>
            <a:r>
              <a:rPr lang="en-US" dirty="0" smtClean="0"/>
              <a:t>your browser when you visit a website.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 smtClean="0"/>
              <a:t>are represented by </a:t>
            </a:r>
            <a:endParaRPr lang="en-US" dirty="0" smtClean="0"/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CSS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 files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r>
              <a:rPr lang="en-US" dirty="0" smtClean="0"/>
              <a:t>Controller connects </a:t>
            </a:r>
            <a:r>
              <a:rPr lang="en-US" dirty="0" smtClean="0"/>
              <a:t>the view and model together, meaning that it is the one passing data from the model to the view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is no separate controller and complete application is based on Model View and Template.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Django </a:t>
            </a:r>
            <a:r>
              <a:rPr lang="en-US" dirty="0" smtClean="0"/>
              <a:t>MVT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MVT (Model View Template) is </a:t>
            </a:r>
            <a:r>
              <a:rPr lang="en-US" dirty="0" smtClean="0"/>
              <a:t>one of the </a:t>
            </a:r>
            <a:r>
              <a:rPr lang="en-US" dirty="0" smtClean="0"/>
              <a:t>software design pattern. </a:t>
            </a:r>
            <a:endParaRPr lang="en-US" dirty="0" smtClean="0"/>
          </a:p>
          <a:p>
            <a:r>
              <a:rPr lang="en-US" dirty="0" smtClean="0"/>
              <a:t>Template is a presentation layer which handles User Interface part completely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View is used to execute the business logic and interact with a model to carry data and renders a template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Although Django follows MVC pattern but maintains </a:t>
            </a:r>
            <a:r>
              <a:rPr lang="en-US" dirty="0" smtClean="0"/>
              <a:t>it’s </a:t>
            </a:r>
            <a:r>
              <a:rPr lang="en-US" dirty="0" smtClean="0"/>
              <a:t>own conventions. </a:t>
            </a:r>
            <a:endParaRPr lang="en-US" dirty="0" smtClean="0"/>
          </a:p>
          <a:p>
            <a:r>
              <a:rPr lang="en-US" dirty="0" smtClean="0"/>
              <a:t>So</a:t>
            </a:r>
            <a:r>
              <a:rPr lang="en-US" dirty="0" smtClean="0"/>
              <a:t>, control is handled by the framework itself.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Architecture</a:t>
            </a:r>
            <a:endParaRPr lang="en-US" dirty="0"/>
          </a:p>
        </p:txBody>
      </p:sp>
      <p:pic>
        <p:nvPicPr>
          <p:cNvPr id="3074" name="Picture 2" descr="Image result for django architecture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09800"/>
            <a:ext cx="7168344" cy="3276600"/>
          </a:xfrm>
          <a:prstGeom prst="rect">
            <a:avLst/>
          </a:prstGeom>
          <a:noFill/>
        </p:spPr>
      </p:pic>
      <p:sp>
        <p:nvSpPr>
          <p:cNvPr id="5" name="Oval Callout 4"/>
          <p:cNvSpPr/>
          <p:nvPr/>
        </p:nvSpPr>
        <p:spPr>
          <a:xfrm>
            <a:off x="3124200" y="990600"/>
            <a:ext cx="5867400" cy="914400"/>
          </a:xfrm>
          <a:prstGeom prst="wedgeEllipseCallout">
            <a:avLst>
              <a:gd name="adj1" fmla="val -56995"/>
              <a:gd name="adj2" fmla="val 1198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 </a:t>
            </a:r>
            <a:r>
              <a:rPr lang="en-US" b="1" dirty="0" smtClean="0"/>
              <a:t>requests</a:t>
            </a:r>
            <a:r>
              <a:rPr lang="en-US" dirty="0" smtClean="0"/>
              <a:t> for a resource to the Django, Django works as a controller and check to the available resource in URL.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152400" y="4572000"/>
            <a:ext cx="3733800" cy="2133600"/>
          </a:xfrm>
          <a:prstGeom prst="wedgeEllipseCallout">
            <a:avLst>
              <a:gd name="adj1" fmla="val 34168"/>
              <a:gd name="adj2" fmla="val -64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If </a:t>
            </a:r>
            <a:r>
              <a:rPr lang="en-US" b="1" dirty="0" smtClean="0"/>
              <a:t>URL maps, a view is called that interact with model and template, it renders a template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7" name="Oval Callout 6"/>
          <p:cNvSpPr/>
          <p:nvPr/>
        </p:nvSpPr>
        <p:spPr>
          <a:xfrm>
            <a:off x="5791200" y="1981200"/>
            <a:ext cx="3352800" cy="1676400"/>
          </a:xfrm>
          <a:prstGeom prst="wedgeEllipseCallout">
            <a:avLst>
              <a:gd name="adj1" fmla="val -11774"/>
              <a:gd name="adj2" fmla="val 119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Django responds back to the user and sends a template as a </a:t>
            </a:r>
            <a:r>
              <a:rPr lang="en-US" b="1" dirty="0" smtClean="0"/>
              <a:t>response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understood what is Django</a:t>
            </a:r>
          </a:p>
          <a:p>
            <a:r>
              <a:rPr lang="en-US" dirty="0" smtClean="0"/>
              <a:t>What type of applications developed</a:t>
            </a:r>
          </a:p>
          <a:p>
            <a:r>
              <a:rPr lang="en-US" dirty="0" smtClean="0"/>
              <a:t>Rapid application development</a:t>
            </a:r>
          </a:p>
          <a:p>
            <a:r>
              <a:rPr lang="en-US" dirty="0" smtClean="0"/>
              <a:t>How </a:t>
            </a:r>
            <a:r>
              <a:rPr lang="en-US" dirty="0" err="1" smtClean="0"/>
              <a:t>securitiy</a:t>
            </a:r>
            <a:r>
              <a:rPr lang="en-US" dirty="0" smtClean="0"/>
              <a:t> implementations are made in Django</a:t>
            </a:r>
          </a:p>
          <a:p>
            <a:r>
              <a:rPr lang="en-US" dirty="0" smtClean="0"/>
              <a:t>Architecture of Django using MVC and MVT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Django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Django implementations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Installation Steps</a:t>
            </a:r>
          </a:p>
          <a:p>
            <a:r>
              <a:rPr lang="en-US" dirty="0" smtClean="0"/>
              <a:t>Django Architecture</a:t>
            </a:r>
          </a:p>
          <a:p>
            <a:pPr lvl="1"/>
            <a:r>
              <a:rPr lang="en-US" dirty="0" smtClean="0"/>
              <a:t>MVC</a:t>
            </a:r>
          </a:p>
          <a:p>
            <a:pPr lvl="1"/>
            <a:r>
              <a:rPr lang="en-US" dirty="0" smtClean="0"/>
              <a:t>MVT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Django is the framework for python.</a:t>
            </a:r>
          </a:p>
          <a:p>
            <a:r>
              <a:rPr lang="en-US" dirty="0" smtClean="0"/>
              <a:t>Django used for developing web application with python script.</a:t>
            </a:r>
          </a:p>
          <a:p>
            <a:r>
              <a:rPr lang="en-US" dirty="0" smtClean="0"/>
              <a:t>Using Django we can build web application in less time.</a:t>
            </a:r>
          </a:p>
          <a:p>
            <a:r>
              <a:rPr lang="en-US" dirty="0" smtClean="0"/>
              <a:t>Django supports for focusing on application development.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Django developed by Lawrence journal word in 2005 and released in July-2005.</a:t>
            </a:r>
          </a:p>
          <a:p>
            <a:r>
              <a:rPr lang="en-US" dirty="0" smtClean="0"/>
              <a:t>Django Software foundation maintains DARL.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used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Django is widely accepted and used by various well-known sites such as: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Instagram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Mozilla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Disqus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Pinterest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Bitbucket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The Washington Times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Rapid </a:t>
            </a:r>
            <a:r>
              <a:rPr lang="en-US" dirty="0" smtClean="0"/>
              <a:t>Development      </a:t>
            </a:r>
            <a:endParaRPr lang="en-US" dirty="0" smtClean="0"/>
          </a:p>
          <a:p>
            <a:r>
              <a:rPr lang="en-US" dirty="0" smtClean="0"/>
              <a:t>Secure</a:t>
            </a:r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Fully </a:t>
            </a:r>
            <a:r>
              <a:rPr lang="en-US" dirty="0" smtClean="0"/>
              <a:t>loaded</a:t>
            </a:r>
            <a:endParaRPr lang="en-US" dirty="0" smtClean="0"/>
          </a:p>
          <a:p>
            <a:r>
              <a:rPr lang="en-US" dirty="0" smtClean="0"/>
              <a:t>Versatile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Vast and Supported </a:t>
            </a:r>
            <a:r>
              <a:rPr lang="en-US" dirty="0" smtClean="0"/>
              <a:t>Community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Left Arrow Callout 3"/>
          <p:cNvSpPr/>
          <p:nvPr/>
        </p:nvSpPr>
        <p:spPr>
          <a:xfrm>
            <a:off x="4495800" y="1219200"/>
            <a:ext cx="4648200" cy="1066800"/>
          </a:xfrm>
          <a:prstGeom prst="leftArrowCallout">
            <a:avLst>
              <a:gd name="adj1" fmla="val 0"/>
              <a:gd name="adj2" fmla="val 25000"/>
              <a:gd name="adj3" fmla="val 25000"/>
              <a:gd name="adj4" fmla="val 794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Django was designed with the intention to make a framework which takes less time to build web application. </a:t>
            </a:r>
            <a:endParaRPr lang="en-US" dirty="0"/>
          </a:p>
        </p:txBody>
      </p:sp>
      <p:sp>
        <p:nvSpPr>
          <p:cNvPr id="5" name="Left Arrow Callout 4"/>
          <p:cNvSpPr/>
          <p:nvPr/>
        </p:nvSpPr>
        <p:spPr>
          <a:xfrm>
            <a:off x="2971800" y="1828800"/>
            <a:ext cx="4648200" cy="1066800"/>
          </a:xfrm>
          <a:prstGeom prst="leftArrowCallout">
            <a:avLst>
              <a:gd name="adj1" fmla="val 0"/>
              <a:gd name="adj2" fmla="val 25000"/>
              <a:gd name="adj3" fmla="val 25000"/>
              <a:gd name="adj4" fmla="val 794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Its user authentication system provides a secure way to manage user accounts and passwords.</a:t>
            </a:r>
            <a:endParaRPr lang="en-US" dirty="0"/>
          </a:p>
        </p:txBody>
      </p:sp>
      <p:sp>
        <p:nvSpPr>
          <p:cNvPr id="6" name="Left Arrow Callout 5"/>
          <p:cNvSpPr/>
          <p:nvPr/>
        </p:nvSpPr>
        <p:spPr>
          <a:xfrm>
            <a:off x="2895600" y="2362200"/>
            <a:ext cx="4648200" cy="1066800"/>
          </a:xfrm>
          <a:prstGeom prst="leftArrowCallout">
            <a:avLst>
              <a:gd name="adj1" fmla="val 0"/>
              <a:gd name="adj2" fmla="val 25000"/>
              <a:gd name="adj3" fmla="val 25000"/>
              <a:gd name="adj4" fmla="val 794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Django is scalable in nature and has ability to quickly and flexibly switch from small to large scale application project.</a:t>
            </a:r>
            <a:endParaRPr lang="en-US" dirty="0"/>
          </a:p>
        </p:txBody>
      </p:sp>
      <p:sp>
        <p:nvSpPr>
          <p:cNvPr id="7" name="Left Arrow Callout 6"/>
          <p:cNvSpPr/>
          <p:nvPr/>
        </p:nvSpPr>
        <p:spPr>
          <a:xfrm>
            <a:off x="3352800" y="2971800"/>
            <a:ext cx="4648200" cy="1066800"/>
          </a:xfrm>
          <a:prstGeom prst="leftArrowCallout">
            <a:avLst>
              <a:gd name="adj1" fmla="val 0"/>
              <a:gd name="adj2" fmla="val 25000"/>
              <a:gd name="adj3" fmla="val 25000"/>
              <a:gd name="adj4" fmla="val 794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Django includes various helping task modules and libraries which can be used to handle common Web development tasks.</a:t>
            </a:r>
            <a:endParaRPr lang="en-US" dirty="0"/>
          </a:p>
        </p:txBody>
      </p:sp>
      <p:sp>
        <p:nvSpPr>
          <p:cNvPr id="8" name="Left Arrow Callout 7"/>
          <p:cNvSpPr/>
          <p:nvPr/>
        </p:nvSpPr>
        <p:spPr>
          <a:xfrm>
            <a:off x="3276600" y="3505200"/>
            <a:ext cx="4648200" cy="1066800"/>
          </a:xfrm>
          <a:prstGeom prst="leftArrowCallout">
            <a:avLst>
              <a:gd name="adj1" fmla="val 0"/>
              <a:gd name="adj2" fmla="val 25000"/>
              <a:gd name="adj3" fmla="val 25000"/>
              <a:gd name="adj4" fmla="val 794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 content management systems, social networks sites or scientific computing platforms etc.</a:t>
            </a:r>
            <a:endParaRPr lang="en-US" dirty="0"/>
          </a:p>
        </p:txBody>
      </p:sp>
      <p:sp>
        <p:nvSpPr>
          <p:cNvPr id="9" name="Left Arrow Callout 8"/>
          <p:cNvSpPr/>
          <p:nvPr/>
        </p:nvSpPr>
        <p:spPr>
          <a:xfrm>
            <a:off x="4038600" y="4038600"/>
            <a:ext cx="4648200" cy="1066800"/>
          </a:xfrm>
          <a:prstGeom prst="leftArrowCallout">
            <a:avLst>
              <a:gd name="adj1" fmla="val 0"/>
              <a:gd name="adj2" fmla="val 25000"/>
              <a:gd name="adj3" fmla="val 25000"/>
              <a:gd name="adj4" fmla="val 794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O</a:t>
            </a:r>
            <a:r>
              <a:rPr lang="en-US" dirty="0" smtClean="0"/>
              <a:t>pen </a:t>
            </a:r>
            <a:r>
              <a:rPr lang="en-US" dirty="0" smtClean="0"/>
              <a:t>source web application framework. It is publicly available without cost.</a:t>
            </a:r>
            <a:endParaRPr lang="en-US" dirty="0"/>
          </a:p>
        </p:txBody>
      </p:sp>
      <p:sp>
        <p:nvSpPr>
          <p:cNvPr id="10" name="Left Arrow Callout 9"/>
          <p:cNvSpPr/>
          <p:nvPr/>
        </p:nvSpPr>
        <p:spPr>
          <a:xfrm>
            <a:off x="4343400" y="4724400"/>
            <a:ext cx="4648200" cy="1066800"/>
          </a:xfrm>
          <a:prstGeom prst="leftArrowCallout">
            <a:avLst>
              <a:gd name="adj1" fmla="val 0"/>
              <a:gd name="adj2" fmla="val 25000"/>
              <a:gd name="adj3" fmla="val 25000"/>
              <a:gd name="adj4" fmla="val 794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 It has widely supportive community and channels to share and connect.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8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5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9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install 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visit to </a:t>
            </a:r>
            <a:r>
              <a:rPr lang="en-US" dirty="0" err="1" smtClean="0"/>
              <a:t>django</a:t>
            </a:r>
            <a:r>
              <a:rPr lang="en-US" dirty="0" smtClean="0"/>
              <a:t> site https</a:t>
            </a:r>
            <a:r>
              <a:rPr lang="en-US" dirty="0" smtClean="0"/>
              <a:t>://</a:t>
            </a:r>
            <a:r>
              <a:rPr lang="en-US" dirty="0" smtClean="0"/>
              <a:t>www.djangoproject.com</a:t>
            </a:r>
            <a:r>
              <a:rPr lang="en-US" dirty="0" smtClean="0"/>
              <a:t> </a:t>
            </a:r>
            <a:r>
              <a:rPr lang="en-US" dirty="0" smtClean="0"/>
              <a:t>than download</a:t>
            </a:r>
          </a:p>
          <a:p>
            <a:r>
              <a:rPr lang="en-US" dirty="0" smtClean="0"/>
              <a:t>Pip is a package manager system which is used to install and manage packages written in python. </a:t>
            </a:r>
            <a:endParaRPr lang="en-US" dirty="0" smtClean="0"/>
          </a:p>
          <a:p>
            <a:pPr lvl="1"/>
            <a:r>
              <a:rPr lang="en-US" dirty="0" smtClean="0"/>
              <a:t>pip3 install </a:t>
            </a:r>
            <a:r>
              <a:rPr lang="en-US" dirty="0" err="1" smtClean="0"/>
              <a:t>django</a:t>
            </a:r>
            <a:r>
              <a:rPr lang="en-US" dirty="0" smtClean="0"/>
              <a:t>==</a:t>
            </a:r>
            <a:r>
              <a:rPr lang="en-US" dirty="0" smtClean="0"/>
              <a:t>2.0.3</a:t>
            </a:r>
          </a:p>
          <a:p>
            <a:r>
              <a:rPr lang="en-US" dirty="0" smtClean="0"/>
              <a:t>Django is efficient from 2.x version onwards with python 3.x version</a:t>
            </a:r>
            <a:r>
              <a:rPr lang="en-US" dirty="0" smtClean="0"/>
              <a:t>  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Django follows a Model-View-Controller(MVC) </a:t>
            </a:r>
            <a:r>
              <a:rPr lang="en-US" sz="2400" dirty="0" smtClean="0"/>
              <a:t>architecture.</a:t>
            </a:r>
          </a:p>
          <a:p>
            <a:r>
              <a:rPr lang="en-US" sz="2400" dirty="0" smtClean="0"/>
              <a:t>M-V-C is </a:t>
            </a:r>
            <a:r>
              <a:rPr lang="en-US" sz="2400" dirty="0" smtClean="0"/>
              <a:t>split up into three different </a:t>
            </a:r>
            <a:r>
              <a:rPr lang="en-US" sz="2400" dirty="0" smtClean="0"/>
              <a:t>parts.</a:t>
            </a:r>
          </a:p>
          <a:p>
            <a:r>
              <a:rPr lang="en-US" sz="2400" dirty="0" smtClean="0"/>
              <a:t>With MVC, your application will revolve around the model—either displaying it or manipulating it.</a:t>
            </a:r>
            <a:endParaRPr lang="en-US" sz="2400" dirty="0" smtClean="0"/>
          </a:p>
          <a:p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66800" y="3810000"/>
            <a:ext cx="7696200" cy="1447800"/>
            <a:chOff x="838200" y="3657600"/>
            <a:chExt cx="7696200" cy="2590800"/>
          </a:xfrm>
        </p:grpSpPr>
        <p:sp>
          <p:nvSpPr>
            <p:cNvPr id="4" name="Flowchart: Process 3"/>
            <p:cNvSpPr/>
            <p:nvPr/>
          </p:nvSpPr>
          <p:spPr>
            <a:xfrm>
              <a:off x="838200" y="3886200"/>
              <a:ext cx="1905000" cy="10668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7391400" y="3657600"/>
              <a:ext cx="1143000" cy="1905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3429000" y="4724400"/>
              <a:ext cx="1752600" cy="1524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4" idx="3"/>
            </p:cNvCxnSpPr>
            <p:nvPr/>
          </p:nvCxnSpPr>
          <p:spPr>
            <a:xfrm>
              <a:off x="2743200" y="4419600"/>
              <a:ext cx="914400" cy="533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5181600" y="4648200"/>
              <a:ext cx="2133600" cy="762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b="1" dirty="0" smtClean="0"/>
              <a:t>Model</a:t>
            </a:r>
            <a:r>
              <a:rPr lang="en-US" dirty="0" smtClean="0"/>
              <a:t> is the logical data structure behind the entire application and is represented by a </a:t>
            </a:r>
            <a:r>
              <a:rPr lang="en-US" dirty="0" smtClean="0"/>
              <a:t>database.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334</Words>
  <Application>Microsoft Office PowerPoint</Application>
  <PresentationFormat>On-screen Show (4:3)</PresentationFormat>
  <Paragraphs>80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DJango</vt:lpstr>
      <vt:lpstr>Objectives</vt:lpstr>
      <vt:lpstr>What is DJango</vt:lpstr>
      <vt:lpstr>History of Django</vt:lpstr>
      <vt:lpstr>Django used in</vt:lpstr>
      <vt:lpstr>Features</vt:lpstr>
      <vt:lpstr>How do I install Django</vt:lpstr>
      <vt:lpstr>Django Architecture</vt:lpstr>
      <vt:lpstr>Model</vt:lpstr>
      <vt:lpstr>View</vt:lpstr>
      <vt:lpstr>Controller</vt:lpstr>
      <vt:lpstr>Django MVT</vt:lpstr>
      <vt:lpstr>Django Architecture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Bhimsen</dc:creator>
  <cp:lastModifiedBy>Bhimsen</cp:lastModifiedBy>
  <cp:revision>6</cp:revision>
  <dcterms:created xsi:type="dcterms:W3CDTF">2006-08-16T00:00:00Z</dcterms:created>
  <dcterms:modified xsi:type="dcterms:W3CDTF">2018-12-27T07:55:14Z</dcterms:modified>
</cp:coreProperties>
</file>