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Django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project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manage.py: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It is a command-line utility which allows us to interact with the project in various ways and also used to manage an application that we will see later on in this tutorial.</a:t>
            </a:r>
          </a:p>
          <a:p>
            <a:r>
              <a:rPr lang="en-US" b="1" dirty="0" smtClean="0"/>
              <a:t>A directory (</a:t>
            </a:r>
            <a:r>
              <a:rPr lang="en-US" b="1" dirty="0" err="1" smtClean="0"/>
              <a:t>djangpapp</a:t>
            </a:r>
            <a:r>
              <a:rPr lang="en-US" b="1" dirty="0" smtClean="0"/>
              <a:t>) :</a:t>
            </a:r>
          </a:p>
          <a:p>
            <a:pPr lvl="1"/>
            <a:r>
              <a:rPr lang="en-US" dirty="0" smtClean="0"/>
              <a:t>located inside, is the actual application package name. Its name is the Python package name which we'll need to use to import module inside the application.</a:t>
            </a:r>
          </a:p>
          <a:p>
            <a:r>
              <a:rPr lang="en-US" b="1" dirty="0" smtClean="0"/>
              <a:t>__</a:t>
            </a:r>
            <a:r>
              <a:rPr lang="en-US" b="1" dirty="0" err="1" smtClean="0"/>
              <a:t>init__.py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It is an empty file that tells to the Python that this directory should be considered as a Python package.</a:t>
            </a:r>
          </a:p>
          <a:p>
            <a:r>
              <a:rPr lang="en-US" b="1" dirty="0" smtClean="0"/>
              <a:t>settings.py: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This file is used to configure application settings such as database connection, static files linking etc.</a:t>
            </a:r>
          </a:p>
          <a:p>
            <a:r>
              <a:rPr lang="en-US" b="1" dirty="0" smtClean="0"/>
              <a:t>urls.py: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This file contains the listed URLs of the application. In this file, we can mention the URLs and corresponding actions to perform the task and display the view.</a:t>
            </a:r>
          </a:p>
          <a:p>
            <a:r>
              <a:rPr lang="en-US" b="1" dirty="0" smtClean="0"/>
              <a:t>wsgi.py: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It is an entry-point for WSGI-compatible web servers to serve Django project.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Django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the application, we can use the following command:</a:t>
            </a:r>
          </a:p>
          <a:p>
            <a:pPr lvl="1"/>
            <a:r>
              <a:rPr lang="en-US" dirty="0" smtClean="0"/>
              <a:t> python3 manage.py </a:t>
            </a:r>
            <a:r>
              <a:rPr lang="en-US" dirty="0" err="1" smtClean="0"/>
              <a:t>runserver</a:t>
            </a:r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Admin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launching your server, to access your Admin Interface, you need to initiate the database:</a:t>
            </a:r>
          </a:p>
          <a:p>
            <a:pPr lvl="1"/>
            <a:r>
              <a:rPr lang="en-US" b="1" dirty="0" smtClean="0"/>
              <a:t>python manage.py migrate</a:t>
            </a:r>
          </a:p>
          <a:p>
            <a:r>
              <a:rPr lang="en-US" dirty="0" smtClean="0"/>
              <a:t>If you already have a </a:t>
            </a:r>
            <a:r>
              <a:rPr lang="en-US" dirty="0" err="1" smtClean="0"/>
              <a:t>superuser</a:t>
            </a:r>
            <a:r>
              <a:rPr lang="en-US" dirty="0" smtClean="0"/>
              <a:t> or have forgotten it, you can always create one using the following code:</a:t>
            </a:r>
          </a:p>
          <a:p>
            <a:pPr lvl="1"/>
            <a:r>
              <a:rPr lang="en-US" b="1" dirty="0" smtClean="0"/>
              <a:t>python manage.py </a:t>
            </a:r>
            <a:r>
              <a:rPr lang="en-US" b="1" dirty="0" err="1" smtClean="0"/>
              <a:t>createsuperuser</a:t>
            </a:r>
            <a:endParaRPr lang="en-US" b="1" dirty="0" smtClean="0"/>
          </a:p>
          <a:p>
            <a:pPr lvl="1"/>
            <a:r>
              <a:rPr lang="en-US" dirty="0" smtClean="0"/>
              <a:t>It will prompt for username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as http://localhost:8000/admin</a:t>
            </a:r>
            <a:endParaRPr lang="en-US" dirty="0"/>
          </a:p>
        </p:txBody>
      </p:sp>
      <p:pic>
        <p:nvPicPr>
          <p:cNvPr id="2050" name="Picture 2" descr="Admin Interf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6705600" cy="3498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able to follow the steps to create project</a:t>
            </a:r>
          </a:p>
          <a:p>
            <a:r>
              <a:rPr lang="en-US" dirty="0" smtClean="0"/>
              <a:t>We could able find the M-V-C and M-V-T</a:t>
            </a:r>
          </a:p>
          <a:p>
            <a:r>
              <a:rPr lang="en-US" dirty="0" smtClean="0"/>
              <a:t>Executed project</a:t>
            </a:r>
          </a:p>
          <a:p>
            <a:r>
              <a:rPr lang="en-US" dirty="0" smtClean="0"/>
              <a:t>Generated Admin module for Login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create Project</a:t>
            </a:r>
          </a:p>
          <a:p>
            <a:r>
              <a:rPr lang="en-US" dirty="0" smtClean="0"/>
              <a:t>Folder Hierarchy</a:t>
            </a:r>
          </a:p>
          <a:p>
            <a:r>
              <a:rPr lang="en-US" dirty="0" smtClean="0"/>
              <a:t>Under stand M-V-C, M-V-T</a:t>
            </a:r>
          </a:p>
          <a:p>
            <a:r>
              <a:rPr lang="en-US" dirty="0" smtClean="0"/>
              <a:t>URL configuration File</a:t>
            </a:r>
          </a:p>
          <a:p>
            <a:r>
              <a:rPr lang="en-US" dirty="0" smtClean="0"/>
              <a:t>Django project files</a:t>
            </a:r>
          </a:p>
          <a:p>
            <a:r>
              <a:rPr lang="en-US" dirty="0" smtClean="0"/>
              <a:t>Execution of Project</a:t>
            </a:r>
          </a:p>
          <a:p>
            <a:r>
              <a:rPr lang="en-US" dirty="0" smtClean="0"/>
              <a:t>Creating Admin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create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create a Django project, we can use the following command.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err="1" smtClean="0"/>
              <a:t>django</a:t>
            </a:r>
            <a:r>
              <a:rPr lang="en-US" dirty="0" smtClean="0"/>
              <a:t>-admin </a:t>
            </a:r>
            <a:r>
              <a:rPr lang="en-US" dirty="0" err="1" smtClean="0"/>
              <a:t>startproject</a:t>
            </a:r>
            <a:r>
              <a:rPr lang="en-US" dirty="0" smtClean="0"/>
              <a:t>  </a:t>
            </a:r>
            <a:r>
              <a:rPr lang="en-US" dirty="0" err="1" smtClean="0"/>
              <a:t>projectname</a:t>
            </a:r>
            <a:endParaRPr lang="en-US" dirty="0" smtClean="0"/>
          </a:p>
          <a:p>
            <a:pPr marL="350838" lvl="1">
              <a:buFont typeface="Wingdings" pitchFamily="2" charset="2"/>
              <a:buChar char="Ø"/>
            </a:pPr>
            <a:r>
              <a:rPr lang="en-US" dirty="0" smtClean="0"/>
              <a:t>Locate into project</a:t>
            </a:r>
          </a:p>
          <a:p>
            <a:pPr marL="750888" lvl="2">
              <a:buFont typeface="Wingdings" pitchFamily="2" charset="2"/>
              <a:buChar char="v"/>
            </a:pPr>
            <a:r>
              <a:rPr lang="en-US" dirty="0" err="1" smtClean="0"/>
              <a:t>cd</a:t>
            </a:r>
            <a:r>
              <a:rPr lang="en-US" dirty="0" smtClean="0"/>
              <a:t> </a:t>
            </a:r>
            <a:r>
              <a:rPr lang="en-US" dirty="0" err="1" smtClean="0"/>
              <a:t>djangpapp</a:t>
            </a:r>
            <a:r>
              <a:rPr lang="en-US" dirty="0" smtClean="0"/>
              <a:t> </a:t>
            </a:r>
          </a:p>
          <a:p>
            <a:pPr marL="750888" lvl="2">
              <a:buFont typeface="Wingdings" pitchFamily="2" charset="2"/>
              <a:buChar char="v"/>
            </a:pPr>
            <a:r>
              <a:rPr lang="en-US" dirty="0" smtClean="0"/>
              <a:t>To View files in your folder</a:t>
            </a:r>
          </a:p>
          <a:p>
            <a:pPr marL="1208088" lvl="3">
              <a:buFont typeface="Wingdings" pitchFamily="2" charset="2"/>
              <a:buChar char="v"/>
            </a:pPr>
            <a:r>
              <a:rPr lang="en-US" dirty="0" smtClean="0"/>
              <a:t>Use dir command from window</a:t>
            </a:r>
          </a:p>
          <a:p>
            <a:pPr marL="1208088" lvl="3">
              <a:buFont typeface="Wingdings" pitchFamily="2" charset="2"/>
              <a:buChar char="v"/>
            </a:pPr>
            <a:r>
              <a:rPr lang="en-US" dirty="0" smtClean="0"/>
              <a:t>Use </a:t>
            </a:r>
            <a:r>
              <a:rPr lang="en-US" dirty="0" err="1" smtClean="0"/>
              <a:t>ls</a:t>
            </a:r>
            <a:r>
              <a:rPr lang="en-US" dirty="0" smtClean="0"/>
              <a:t> command from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 </a:t>
            </a:r>
            <a:r>
              <a:rPr lang="en-US" dirty="0" err="1" smtClean="0"/>
              <a:t>myapp</a:t>
            </a:r>
            <a:r>
              <a:rPr lang="en-US" dirty="0" smtClean="0"/>
              <a:t> application and like project:</a:t>
            </a:r>
          </a:p>
          <a:p>
            <a:pPr lvl="1"/>
            <a:r>
              <a:rPr lang="en-US" dirty="0" smtClean="0"/>
              <a:t>python manage.py </a:t>
            </a:r>
            <a:r>
              <a:rPr lang="en-US" dirty="0" err="1" smtClean="0"/>
              <a:t>startapp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Folder Hierarchy of Django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myapp</a:t>
            </a:r>
            <a:r>
              <a:rPr lang="en-US" b="1" dirty="0" smtClean="0"/>
              <a:t>/models.py</a:t>
            </a:r>
            <a:r>
              <a:rPr lang="en-US" dirty="0" smtClean="0"/>
              <a:t> is the </a:t>
            </a:r>
            <a:r>
              <a:rPr lang="en-US" b="1" dirty="0" smtClean="0"/>
              <a:t>Model</a:t>
            </a:r>
            <a:r>
              <a:rPr lang="en-US" dirty="0" smtClean="0"/>
              <a:t>, or where you define your database. </a:t>
            </a:r>
          </a:p>
          <a:p>
            <a:r>
              <a:rPr lang="en-US" dirty="0" smtClean="0"/>
              <a:t>Take a blogging website for example. </a:t>
            </a:r>
          </a:p>
          <a:p>
            <a:pPr lvl="1"/>
            <a:r>
              <a:rPr lang="en-US" dirty="0" smtClean="0"/>
              <a:t>At its very minimum, you would have a table of blog posts and a table of comments.</a:t>
            </a:r>
          </a:p>
          <a:p>
            <a:pPr lvl="1"/>
            <a:r>
              <a:rPr lang="en-US" dirty="0" smtClean="0"/>
              <a:t> Each blog post has a title, author, date, and its contents, while comments have the same thing too.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is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myapp</a:t>
            </a:r>
            <a:r>
              <a:rPr lang="en-US" b="1" dirty="0" smtClean="0"/>
              <a:t>/views.py</a:t>
            </a:r>
            <a:r>
              <a:rPr lang="en-US" dirty="0" smtClean="0"/>
              <a:t> is the </a:t>
            </a:r>
            <a:r>
              <a:rPr lang="en-US" b="1" dirty="0" smtClean="0"/>
              <a:t>Controller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Inside views.py you will define different functions/classes( Django offers support for both but most people still use functions)</a:t>
            </a:r>
          </a:p>
          <a:p>
            <a:r>
              <a:rPr lang="en-US" dirty="0" smtClean="0"/>
              <a:t> A function defines what happens when a certain URL is accessed and an HTTP request is made the server.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  under  </a:t>
            </a:r>
            <a:r>
              <a:rPr lang="en-US" dirty="0" err="1" smtClean="0"/>
              <a:t>myapp</a:t>
            </a:r>
            <a:r>
              <a:rPr lang="en-US" dirty="0" smtClean="0"/>
              <a:t>/templates/</a:t>
            </a:r>
            <a:r>
              <a:rPr lang="en-US" dirty="0" err="1" smtClean="0"/>
              <a:t>myapp</a:t>
            </a:r>
            <a:r>
              <a:rPr lang="en-US" dirty="0" smtClean="0"/>
              <a:t>/  are templates, </a:t>
            </a:r>
            <a:r>
              <a:rPr lang="en-US" i="1" dirty="0" smtClean="0"/>
              <a:t>HTML </a:t>
            </a:r>
            <a:r>
              <a:rPr lang="en-US" dirty="0" smtClean="0"/>
              <a:t>files that defines the </a:t>
            </a:r>
            <a:r>
              <a:rPr lang="en-US" b="1" dirty="0" smtClean="0"/>
              <a:t>View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Within each template, you can get static files like CSS, </a:t>
            </a:r>
            <a:r>
              <a:rPr lang="en-US" dirty="0" err="1" smtClean="0"/>
              <a:t>Javascript</a:t>
            </a:r>
            <a:r>
              <a:rPr lang="en-US" dirty="0" smtClean="0"/>
              <a:t> files, or images to give the webpage life.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url</a:t>
            </a:r>
            <a:r>
              <a:rPr lang="en-US" b="1" dirty="0" smtClean="0"/>
              <a:t>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urls.py</a:t>
            </a:r>
            <a:r>
              <a:rPr lang="en-US" dirty="0" smtClean="0"/>
              <a:t> is the URL configuration file. </a:t>
            </a:r>
          </a:p>
          <a:p>
            <a:r>
              <a:rPr lang="en-US" dirty="0" smtClean="0"/>
              <a:t>This is the file that allows you to map a certain URL to a certain function in views.py. </a:t>
            </a:r>
          </a:p>
          <a:p>
            <a:r>
              <a:rPr lang="en-US" dirty="0" smtClean="0"/>
              <a:t>Let’s say you have a server receiving requests from the domain mydomain.com. </a:t>
            </a:r>
          </a:p>
          <a:p>
            <a:r>
              <a:rPr lang="en-US" dirty="0" smtClean="0"/>
              <a:t> If you go to </a:t>
            </a:r>
            <a:r>
              <a:rPr lang="en-US" b="1" dirty="0" smtClean="0"/>
              <a:t>mydomain.com/about-us</a:t>
            </a:r>
            <a:r>
              <a:rPr lang="en-US" dirty="0" smtClean="0"/>
              <a:t>, a certain function such as </a:t>
            </a:r>
            <a:r>
              <a:rPr lang="en-US" dirty="0" err="1" smtClean="0"/>
              <a:t>aboutus</a:t>
            </a:r>
            <a:r>
              <a:rPr lang="en-US" dirty="0" smtClean="0"/>
              <a:t>() will generate a response.</a:t>
            </a:r>
          </a:p>
          <a:p>
            <a:r>
              <a:rPr lang="en-US" dirty="0" smtClean="0"/>
              <a:t>Django will also allow you include important information in the URL.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186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Django Project</vt:lpstr>
      <vt:lpstr>Objective</vt:lpstr>
      <vt:lpstr>Steps to create project</vt:lpstr>
      <vt:lpstr>Create Application</vt:lpstr>
      <vt:lpstr>Folder Hierarchy of Django </vt:lpstr>
      <vt:lpstr>What is Model</vt:lpstr>
      <vt:lpstr>Where is Controller</vt:lpstr>
      <vt:lpstr>template</vt:lpstr>
      <vt:lpstr>url configuration</vt:lpstr>
      <vt:lpstr>Django project Files </vt:lpstr>
      <vt:lpstr>Execute Django Project</vt:lpstr>
      <vt:lpstr>Create Admin Interface</vt:lpstr>
      <vt:lpstr>Admin Page view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Project</dc:title>
  <dc:creator>Bhimsen</dc:creator>
  <cp:lastModifiedBy>Bhimsen</cp:lastModifiedBy>
  <cp:revision>9</cp:revision>
  <dcterms:created xsi:type="dcterms:W3CDTF">2006-08-16T00:00:00Z</dcterms:created>
  <dcterms:modified xsi:type="dcterms:W3CDTF">2019-02-05T04:54:05Z</dcterms:modified>
</cp:coreProperties>
</file>