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Django Applicatio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View and Template </a:t>
            </a:r>
          </a:p>
          <a:p>
            <a:r>
              <a:rPr lang="en-US" dirty="0" smtClean="0"/>
              <a:t>Creation Steps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</a:t>
            </a:r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comment tag helps to define comments into templates, not HTML comments, they won’t appear in HTML page.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can be useful for documentation or just commenting a line of code.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redirection is needed for many reasons in web application.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/>
              <a:t>might want to redirect a user to another page when a specific action occurs, or basically in case of error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'redirect' method takes as argument: The URL you want to be redirected to as string A view's name.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django.shortcuts</a:t>
            </a:r>
            <a:r>
              <a:rPr lang="en-US" dirty="0" smtClean="0"/>
              <a:t>  </a:t>
            </a:r>
            <a:r>
              <a:rPr lang="en-US" dirty="0" smtClean="0"/>
              <a:t>import </a:t>
            </a:r>
            <a:r>
              <a:rPr lang="en-US" dirty="0" smtClean="0"/>
              <a:t>render, redirect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django.http</a:t>
            </a:r>
            <a:r>
              <a:rPr lang="en-US" dirty="0" smtClean="0"/>
              <a:t> import </a:t>
            </a:r>
            <a:r>
              <a:rPr lang="en-US" dirty="0" err="1" smtClean="0"/>
              <a:t>HttpResponse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datetime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en-US" dirty="0" smtClean="0"/>
              <a:t>Create your views here.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smtClean="0"/>
              <a:t>hello(request):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today </a:t>
            </a:r>
            <a:r>
              <a:rPr lang="en-US" dirty="0" smtClean="0"/>
              <a:t>= </a:t>
            </a:r>
            <a:r>
              <a:rPr lang="en-US" dirty="0" err="1" smtClean="0"/>
              <a:t>datetime.datetime.now</a:t>
            </a:r>
            <a:r>
              <a:rPr lang="en-US" dirty="0" smtClean="0"/>
              <a:t>().date()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daysOfWeek</a:t>
            </a:r>
            <a:r>
              <a:rPr lang="en-US" dirty="0" smtClean="0"/>
              <a:t> </a:t>
            </a:r>
            <a:r>
              <a:rPr lang="en-US" dirty="0" smtClean="0"/>
              <a:t>= ['Mon', 'Tue', 'Wed', 'Thu', 'Fri', 'Sat', 'Sun']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return </a:t>
            </a:r>
            <a:r>
              <a:rPr lang="en-US" dirty="0" smtClean="0"/>
              <a:t>redirect("https://</a:t>
            </a:r>
            <a:r>
              <a:rPr lang="en-US" dirty="0" smtClean="0"/>
              <a:t>www.google.com</a:t>
            </a:r>
            <a:r>
              <a:rPr lang="en-US" dirty="0" smtClean="0"/>
              <a:t>")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viewArticle</a:t>
            </a:r>
            <a:r>
              <a:rPr lang="en-US" dirty="0" smtClean="0"/>
              <a:t>(request, </a:t>
            </a:r>
            <a:r>
              <a:rPr lang="en-US" dirty="0" err="1" smtClean="0"/>
              <a:t>articleId</a:t>
            </a:r>
            <a:r>
              <a:rPr lang="en-US" dirty="0" smtClean="0"/>
              <a:t>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""" </a:t>
            </a:r>
            <a:r>
              <a:rPr lang="en-US" dirty="0" smtClean="0"/>
              <a:t>A view that display an article based on his ID"""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text </a:t>
            </a:r>
            <a:r>
              <a:rPr lang="en-US" dirty="0" smtClean="0"/>
              <a:t>= "Displaying article Number : %s" %</a:t>
            </a:r>
            <a:r>
              <a:rPr lang="en-US" dirty="0" err="1" smtClean="0"/>
              <a:t>articleId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return </a:t>
            </a:r>
            <a:r>
              <a:rPr lang="en-US" dirty="0" smtClean="0"/>
              <a:t>redirect(</a:t>
            </a:r>
            <a:r>
              <a:rPr lang="en-US" dirty="0" err="1" smtClean="0"/>
              <a:t>viewArticles</a:t>
            </a:r>
            <a:r>
              <a:rPr lang="en-US" dirty="0" smtClean="0"/>
              <a:t>, year = "2045", month = "02")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viewArticles</a:t>
            </a:r>
            <a:r>
              <a:rPr lang="en-US" dirty="0" smtClean="0"/>
              <a:t>(request, year, month):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text </a:t>
            </a:r>
            <a:r>
              <a:rPr lang="en-US" dirty="0" smtClean="0"/>
              <a:t>= "Displaying articles of : %s/%s"%(year, month)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return </a:t>
            </a:r>
            <a:r>
              <a:rPr lang="en-US" dirty="0" err="1" smtClean="0"/>
              <a:t>HttpResponse</a:t>
            </a:r>
            <a:r>
              <a:rPr lang="en-US" dirty="0" smtClean="0"/>
              <a:t>(text)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View in </a:t>
            </a:r>
            <a:r>
              <a:rPr lang="en-US" b="1" dirty="0" err="1" smtClean="0"/>
              <a:t>DJango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Django view is a function.</a:t>
            </a:r>
          </a:p>
          <a:p>
            <a:r>
              <a:rPr lang="en-US" dirty="0" smtClean="0"/>
              <a:t>“view</a:t>
            </a:r>
            <a:r>
              <a:rPr lang="en-US" dirty="0" smtClean="0"/>
              <a:t>” for short, is simply a Python function that takes a web request and returns a web response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response can be the HTML contents of a Web page, or a redirect, or a 404 error, or an XML document, or an image,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create 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simple view in </a:t>
            </a:r>
            <a:r>
              <a:rPr lang="en-US" dirty="0" err="1" smtClean="0"/>
              <a:t>myapp</a:t>
            </a:r>
            <a:r>
              <a:rPr lang="en-US" dirty="0" smtClean="0"/>
              <a:t> as follows: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4384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err="1" smtClean="0"/>
              <a:t>django.http</a:t>
            </a:r>
            <a:r>
              <a:rPr lang="en-US" sz="2400" dirty="0" smtClean="0"/>
              <a:t> import </a:t>
            </a:r>
            <a:r>
              <a:rPr lang="en-US" sz="2400" dirty="0" err="1" smtClean="0"/>
              <a:t>HttpResponse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def </a:t>
            </a:r>
            <a:r>
              <a:rPr lang="en-US" sz="2400" dirty="0" smtClean="0"/>
              <a:t>hello(request):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     text </a:t>
            </a:r>
            <a:r>
              <a:rPr lang="en-US" sz="2400" dirty="0" smtClean="0"/>
              <a:t>= """&lt;h1&gt;welcome to my app !&lt;/h1&gt;"""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     return </a:t>
            </a:r>
            <a:r>
              <a:rPr lang="en-US" sz="2400" dirty="0" err="1" smtClean="0"/>
              <a:t>HttpResponse</a:t>
            </a:r>
            <a:r>
              <a:rPr lang="en-US" sz="2400" dirty="0" smtClean="0"/>
              <a:t>(text)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Call from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Django supports the MVT pattern so to make the precedent view, Django - MVT like, we will </a:t>
            </a:r>
            <a:r>
              <a:rPr lang="en-US" dirty="0" smtClean="0"/>
              <a:t>need</a:t>
            </a:r>
            <a:endParaRPr lang="en-US" dirty="0" smtClean="0"/>
          </a:p>
          <a:p>
            <a:r>
              <a:rPr lang="en-US" dirty="0" smtClean="0"/>
              <a:t>A template: </a:t>
            </a:r>
            <a:r>
              <a:rPr lang="en-US" dirty="0" err="1" smtClean="0"/>
              <a:t>myapp</a:t>
            </a:r>
            <a:r>
              <a:rPr lang="en-US" dirty="0" smtClean="0"/>
              <a:t>/templates/hello.html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343400"/>
            <a:ext cx="7792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err="1" smtClean="0"/>
              <a:t>django.shortcuts</a:t>
            </a:r>
            <a:r>
              <a:rPr lang="en-US" sz="2400" dirty="0" smtClean="0"/>
              <a:t> import </a:t>
            </a:r>
            <a:r>
              <a:rPr lang="en-US" sz="2400" dirty="0" smtClean="0"/>
              <a:t>render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def hello(request):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       return </a:t>
            </a:r>
            <a:r>
              <a:rPr lang="en-US" sz="2400" dirty="0" smtClean="0"/>
              <a:t>render(request, "</a:t>
            </a:r>
            <a:r>
              <a:rPr lang="en-US" sz="2400" dirty="0" err="1" smtClean="0"/>
              <a:t>myapp</a:t>
            </a:r>
            <a:r>
              <a:rPr lang="en-US" sz="2400" dirty="0" smtClean="0"/>
              <a:t>/template/hello.html", {})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Django makes it possible to separate python and </a:t>
            </a:r>
            <a:r>
              <a:rPr lang="en-US" dirty="0" smtClean="0"/>
              <a:t>HTML.</a:t>
            </a:r>
          </a:p>
          <a:p>
            <a:r>
              <a:rPr lang="en-US" dirty="0" smtClean="0"/>
              <a:t>The python </a:t>
            </a:r>
            <a:r>
              <a:rPr lang="en-US" dirty="0" smtClean="0"/>
              <a:t>goes in views and HTML goes in templates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Render Function</a:t>
            </a:r>
          </a:p>
          <a:p>
            <a:pPr lvl="1"/>
            <a:r>
              <a:rPr lang="en-US" dirty="0" smtClean="0"/>
              <a:t>Request </a:t>
            </a:r>
            <a:r>
              <a:rPr lang="en-US" dirty="0" smtClean="0"/>
              <a:t>, The </a:t>
            </a:r>
            <a:r>
              <a:rPr lang="en-US" dirty="0" smtClean="0"/>
              <a:t>initial request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path to the template </a:t>
            </a:r>
            <a:endParaRPr lang="en-US" dirty="0" smtClean="0"/>
          </a:p>
          <a:p>
            <a:pPr lvl="1"/>
            <a:r>
              <a:rPr lang="en-US" dirty="0" smtClean="0"/>
              <a:t>Dictionary of parameters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use If condition in </a:t>
            </a:r>
            <a:br>
              <a:rPr lang="en-US" dirty="0" smtClean="0"/>
            </a:br>
            <a:r>
              <a:rPr lang="en-US" dirty="0" err="1" smtClean="0"/>
              <a:t>DJango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{% if </a:t>
            </a:r>
            <a:r>
              <a:rPr lang="en-US" dirty="0" err="1" smtClean="0"/>
              <a:t>today.day</a:t>
            </a:r>
            <a:r>
              <a:rPr lang="en-US" dirty="0" smtClean="0"/>
              <a:t> == 1 %}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the </a:t>
            </a:r>
            <a:r>
              <a:rPr lang="en-US" dirty="0" smtClean="0"/>
              <a:t>first day of month.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{% 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today.day</a:t>
            </a:r>
            <a:r>
              <a:rPr lang="en-US" dirty="0" smtClean="0"/>
              <a:t> == 30 %}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the </a:t>
            </a:r>
            <a:r>
              <a:rPr lang="en-US" dirty="0" smtClean="0"/>
              <a:t>last day of month.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{% </a:t>
            </a:r>
            <a:r>
              <a:rPr lang="en-US" dirty="0" smtClean="0"/>
              <a:t>else %}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I </a:t>
            </a:r>
            <a:r>
              <a:rPr lang="en-US" dirty="0" smtClean="0"/>
              <a:t>don't know.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{%</a:t>
            </a:r>
            <a:r>
              <a:rPr lang="en-US" dirty="0" err="1" smtClean="0"/>
              <a:t>endif</a:t>
            </a:r>
            <a:r>
              <a:rPr lang="en-US" dirty="0" smtClean="0"/>
              <a:t>%}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{% for day in </a:t>
            </a:r>
            <a:r>
              <a:rPr lang="en-US" dirty="0" err="1" smtClean="0"/>
              <a:t>days_of_week</a:t>
            </a:r>
            <a:r>
              <a:rPr lang="en-US" dirty="0" smtClean="0"/>
              <a:t> %}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{{</a:t>
            </a:r>
            <a:r>
              <a:rPr lang="en-US" dirty="0" smtClean="0"/>
              <a:t>day}} </a:t>
            </a:r>
          </a:p>
          <a:p>
            <a:pPr>
              <a:buNone/>
            </a:pPr>
            <a:r>
              <a:rPr lang="en-US" dirty="0" smtClean="0"/>
              <a:t>{% </a:t>
            </a:r>
            <a:r>
              <a:rPr lang="en-US" dirty="0" err="1" smtClean="0"/>
              <a:t>endfor</a:t>
            </a:r>
            <a:r>
              <a:rPr lang="en-US" dirty="0" smtClean="0"/>
              <a:t> %}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{% block content %}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Body </a:t>
            </a:r>
            <a:r>
              <a:rPr lang="en-US" dirty="0" smtClean="0"/>
              <a:t>content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{% </a:t>
            </a:r>
            <a:r>
              <a:rPr lang="en-US" dirty="0" err="1" smtClean="0"/>
              <a:t>endblock</a:t>
            </a:r>
            <a:r>
              <a:rPr lang="en-US" dirty="0" smtClean="0"/>
              <a:t> %}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 content of previous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{% extends "main_template.html" </a:t>
            </a:r>
            <a:r>
              <a:rPr lang="en-US" dirty="0" smtClean="0"/>
              <a:t>%}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458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Django Application</vt:lpstr>
      <vt:lpstr>What is View in DJango</vt:lpstr>
      <vt:lpstr>How to create View</vt:lpstr>
      <vt:lpstr>Template Call from View</vt:lpstr>
      <vt:lpstr>DTL</vt:lpstr>
      <vt:lpstr>How to use If condition in  DJango HTML</vt:lpstr>
      <vt:lpstr>Django For Loop</vt:lpstr>
      <vt:lpstr>Block Content</vt:lpstr>
      <vt:lpstr>Append content of previous HTML</vt:lpstr>
      <vt:lpstr>Comment Tag</vt:lpstr>
      <vt:lpstr>Page Redirection</vt:lpstr>
      <vt:lpstr>Example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Application</dc:title>
  <dc:creator>Bhimsen</dc:creator>
  <cp:lastModifiedBy>Bhimsen</cp:lastModifiedBy>
  <cp:revision>4</cp:revision>
  <dcterms:created xsi:type="dcterms:W3CDTF">2006-08-16T00:00:00Z</dcterms:created>
  <dcterms:modified xsi:type="dcterms:W3CDTF">2018-12-31T10:04:19Z</dcterms:modified>
</cp:coreProperties>
</file>