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Installated_apps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you find challenge in </a:t>
            </a:r>
            <a:r>
              <a:rPr lang="en-US" dirty="0" err="1" smtClean="0"/>
              <a:t>makemigration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Update settings.py file with your table name  as follows:</a:t>
            </a:r>
          </a:p>
          <a:p>
            <a:pPr lvl="1">
              <a:buNone/>
            </a:pPr>
            <a:r>
              <a:rPr lang="en-US" dirty="0" smtClean="0"/>
              <a:t>INSTALLED_APPS = [</a:t>
            </a:r>
          </a:p>
          <a:p>
            <a:pPr lvl="1">
              <a:buNone/>
            </a:pPr>
            <a:r>
              <a:rPr lang="en-US" dirty="0" smtClean="0"/>
              <a:t>    '</a:t>
            </a:r>
            <a:r>
              <a:rPr lang="en-US" dirty="0" err="1" smtClean="0"/>
              <a:t>django.contrib.admin</a:t>
            </a:r>
            <a:r>
              <a:rPr lang="en-US" dirty="0" smtClean="0"/>
              <a:t>',</a:t>
            </a:r>
          </a:p>
          <a:p>
            <a:pPr lvl="1">
              <a:buNone/>
            </a:pPr>
            <a:r>
              <a:rPr lang="en-US" dirty="0" smtClean="0"/>
              <a:t>    '</a:t>
            </a:r>
            <a:r>
              <a:rPr lang="en-US" dirty="0" err="1" smtClean="0"/>
              <a:t>django.contrib.auth</a:t>
            </a:r>
            <a:r>
              <a:rPr lang="en-US" dirty="0" smtClean="0"/>
              <a:t>',</a:t>
            </a:r>
          </a:p>
          <a:p>
            <a:pPr lvl="1">
              <a:buNone/>
            </a:pPr>
            <a:r>
              <a:rPr lang="en-US" dirty="0" smtClean="0"/>
              <a:t>    '</a:t>
            </a:r>
            <a:r>
              <a:rPr lang="en-US" dirty="0" err="1" smtClean="0"/>
              <a:t>django.contrib.contenttypes</a:t>
            </a:r>
            <a:r>
              <a:rPr lang="en-US" dirty="0" smtClean="0"/>
              <a:t>',</a:t>
            </a:r>
          </a:p>
          <a:p>
            <a:pPr lvl="1">
              <a:buNone/>
            </a:pPr>
            <a:r>
              <a:rPr lang="en-US" dirty="0" smtClean="0"/>
              <a:t>    '</a:t>
            </a:r>
            <a:r>
              <a:rPr lang="en-US" dirty="0" err="1" smtClean="0"/>
              <a:t>django.contrib.sessions</a:t>
            </a:r>
            <a:r>
              <a:rPr lang="en-US" dirty="0" smtClean="0"/>
              <a:t>',</a:t>
            </a:r>
          </a:p>
          <a:p>
            <a:pPr lvl="1">
              <a:buNone/>
            </a:pPr>
            <a:r>
              <a:rPr lang="en-US" dirty="0" smtClean="0"/>
              <a:t>    '</a:t>
            </a:r>
            <a:r>
              <a:rPr lang="en-US" dirty="0" err="1" smtClean="0"/>
              <a:t>django.contrib.messages</a:t>
            </a:r>
            <a:r>
              <a:rPr lang="en-US" dirty="0" smtClean="0"/>
              <a:t>',</a:t>
            </a:r>
          </a:p>
          <a:p>
            <a:pPr lvl="1">
              <a:buNone/>
            </a:pPr>
            <a:r>
              <a:rPr lang="en-US" dirty="0" smtClean="0"/>
              <a:t>    '</a:t>
            </a:r>
            <a:r>
              <a:rPr lang="en-US" dirty="0" err="1" smtClean="0"/>
              <a:t>django.contrib.staticfiles</a:t>
            </a:r>
            <a:r>
              <a:rPr lang="en-US" dirty="0" smtClean="0"/>
              <a:t>',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'employee'</a:t>
            </a:r>
          </a:p>
          <a:p>
            <a:pPr lvl="1">
              <a:buNone/>
            </a:pPr>
            <a:r>
              <a:rPr lang="en-US" dirty="0" smtClean="0"/>
              <a:t>]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settings.py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settings.py</a:t>
            </a:r>
            <a:r>
              <a:rPr lang="en-US" dirty="0" smtClean="0"/>
              <a:t> file contains all the project settings along with database connection details.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/>
              <a:t>default, Django works with </a:t>
            </a:r>
            <a:r>
              <a:rPr lang="en-US" b="1" dirty="0" err="1" smtClean="0"/>
              <a:t>SQLite</a:t>
            </a:r>
            <a:r>
              <a:rPr lang="en-US" b="1" dirty="0" smtClean="0"/>
              <a:t> </a:t>
            </a:r>
            <a:r>
              <a:rPr lang="en-US" dirty="0" smtClean="0"/>
              <a:t>database </a:t>
            </a:r>
            <a:r>
              <a:rPr lang="en-US" dirty="0" smtClean="0"/>
              <a:t>and allows configuring for other databases as well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connect </a:t>
            </a:r>
            <a:r>
              <a:rPr lang="en-US" dirty="0" smtClean="0"/>
              <a:t>with </a:t>
            </a:r>
            <a:r>
              <a:rPr lang="en-US" dirty="0" err="1" smtClean="0"/>
              <a:t>MySQL</a:t>
            </a:r>
            <a:r>
              <a:rPr lang="en-US" dirty="0" smtClean="0"/>
              <a:t> database we need call engine  resource </a:t>
            </a:r>
            <a:r>
              <a:rPr lang="en-US" b="1" dirty="0" err="1" smtClean="0"/>
              <a:t>django.db.backends.mysql</a:t>
            </a:r>
            <a:endParaRPr lang="en-US" dirty="0" smtClean="0"/>
          </a:p>
          <a:p>
            <a:r>
              <a:rPr lang="en-US" dirty="0" smtClean="0"/>
              <a:t>Add the following </a:t>
            </a:r>
            <a:r>
              <a:rPr lang="en-US" dirty="0" err="1" smtClean="0"/>
              <a:t>int</a:t>
            </a:r>
            <a:r>
              <a:rPr lang="en-US" dirty="0" smtClean="0"/>
              <a:t> settings.py</a:t>
            </a:r>
          </a:p>
          <a:p>
            <a:pPr>
              <a:buNone/>
            </a:pPr>
            <a:r>
              <a:rPr lang="en-US" dirty="0" smtClean="0"/>
              <a:t>DATABASES = {  </a:t>
            </a:r>
          </a:p>
          <a:p>
            <a:pPr>
              <a:buNone/>
            </a:pPr>
            <a:r>
              <a:rPr lang="en-US" dirty="0" smtClean="0"/>
              <a:t>    'default': {  </a:t>
            </a:r>
          </a:p>
          <a:p>
            <a:pPr>
              <a:buNone/>
            </a:pPr>
            <a:r>
              <a:rPr lang="en-US" dirty="0" smtClean="0"/>
              <a:t>        'ENGINE': '</a:t>
            </a:r>
            <a:r>
              <a:rPr lang="en-US" dirty="0" err="1" smtClean="0"/>
              <a:t>django.db.backends.mysql</a:t>
            </a:r>
            <a:r>
              <a:rPr lang="en-US" dirty="0" smtClean="0"/>
              <a:t>',  </a:t>
            </a:r>
          </a:p>
          <a:p>
            <a:pPr>
              <a:buNone/>
            </a:pPr>
            <a:r>
              <a:rPr lang="en-US" dirty="0" smtClean="0"/>
              <a:t>        'NAME': '</a:t>
            </a:r>
            <a:r>
              <a:rPr lang="en-US" dirty="0" err="1" smtClean="0"/>
              <a:t>djangoApp</a:t>
            </a:r>
            <a:r>
              <a:rPr lang="en-US" dirty="0" smtClean="0"/>
              <a:t>',  </a:t>
            </a:r>
          </a:p>
          <a:p>
            <a:pPr>
              <a:buNone/>
            </a:pPr>
            <a:r>
              <a:rPr lang="en-US" dirty="0" smtClean="0"/>
              <a:t>        '</a:t>
            </a:r>
            <a:r>
              <a:rPr lang="en-US" dirty="0" err="1" smtClean="0"/>
              <a:t>USER':'root</a:t>
            </a:r>
            <a:r>
              <a:rPr lang="en-US" dirty="0" smtClean="0"/>
              <a:t>',  </a:t>
            </a:r>
          </a:p>
          <a:p>
            <a:pPr>
              <a:buNone/>
            </a:pPr>
            <a:r>
              <a:rPr lang="en-US" dirty="0" smtClean="0"/>
              <a:t>        '</a:t>
            </a:r>
            <a:r>
              <a:rPr lang="en-US" dirty="0" err="1" smtClean="0"/>
              <a:t>PASSWORD':'mysql</a:t>
            </a:r>
            <a:r>
              <a:rPr lang="en-US" dirty="0" smtClean="0"/>
              <a:t>',  </a:t>
            </a:r>
          </a:p>
          <a:p>
            <a:pPr>
              <a:buNone/>
            </a:pPr>
            <a:r>
              <a:rPr lang="en-US" dirty="0" smtClean="0"/>
              <a:t>        '</a:t>
            </a:r>
            <a:r>
              <a:rPr lang="en-US" dirty="0" err="1" smtClean="0"/>
              <a:t>HOST':'localhost</a:t>
            </a:r>
            <a:r>
              <a:rPr lang="en-US" dirty="0" smtClean="0"/>
              <a:t>',  </a:t>
            </a:r>
          </a:p>
          <a:p>
            <a:pPr>
              <a:buNone/>
            </a:pPr>
            <a:r>
              <a:rPr lang="en-US" dirty="0" smtClean="0"/>
              <a:t>        'PORT':'3306'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providing details, check the connection using the migrate command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python manage.py migrate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migratio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jango database connec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936659" cy="3838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From model.py</a:t>
            </a:r>
          </a:p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django.db</a:t>
            </a:r>
            <a:r>
              <a:rPr lang="en-US" dirty="0" smtClean="0"/>
              <a:t> </a:t>
            </a:r>
            <a:r>
              <a:rPr lang="en-US" b="1" dirty="0" smtClean="0"/>
              <a:t>import</a:t>
            </a:r>
            <a:r>
              <a:rPr lang="en-US" dirty="0" smtClean="0"/>
              <a:t> models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Employee(</a:t>
            </a:r>
            <a:r>
              <a:rPr lang="en-US" dirty="0" err="1" smtClean="0"/>
              <a:t>models.Model</a:t>
            </a:r>
            <a:r>
              <a:rPr lang="en-US" dirty="0" smtClean="0"/>
              <a:t>):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eid</a:t>
            </a:r>
            <a:r>
              <a:rPr lang="en-US" dirty="0" smtClean="0"/>
              <a:t>      = 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=20)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ename</a:t>
            </a:r>
            <a:r>
              <a:rPr lang="en-US" dirty="0" smtClean="0"/>
              <a:t>    = 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=100)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econtact</a:t>
            </a:r>
            <a:r>
              <a:rPr lang="en-US" dirty="0" smtClean="0"/>
              <a:t> = 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=15)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class</a:t>
            </a:r>
            <a:r>
              <a:rPr lang="en-US" dirty="0" smtClean="0"/>
              <a:t> Meta: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db_table</a:t>
            </a:r>
            <a:r>
              <a:rPr lang="en-US" dirty="0" smtClean="0"/>
              <a:t> = "employee"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dirty="0" smtClean="0"/>
              <a:t> manage.py </a:t>
            </a:r>
            <a:r>
              <a:rPr lang="en-US" dirty="0" err="1" smtClean="0"/>
              <a:t>makemigrations</a:t>
            </a:r>
            <a:r>
              <a:rPr lang="en-US" dirty="0" smtClean="0"/>
              <a:t> 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your migration folder you will find 0000_initial.py file </a:t>
            </a:r>
          </a:p>
          <a:p>
            <a:r>
              <a:rPr lang="en-US" dirty="0" smtClean="0"/>
              <a:t>Open and find the steps of it</a:t>
            </a:r>
          </a:p>
          <a:p>
            <a:r>
              <a:rPr lang="en-US" dirty="0" smtClean="0"/>
              <a:t>Again apply the following command</a:t>
            </a:r>
          </a:p>
          <a:p>
            <a:pPr>
              <a:buNone/>
            </a:pPr>
            <a:r>
              <a:rPr lang="en-US" dirty="0" smtClean="0"/>
              <a:t>	 </a:t>
            </a:r>
            <a:r>
              <a:rPr lang="en-US" dirty="0" smtClean="0"/>
              <a:t>python</a:t>
            </a:r>
            <a:r>
              <a:rPr lang="en-US" dirty="0" smtClean="0"/>
              <a:t> manage.py migrate 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117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DJango</vt:lpstr>
      <vt:lpstr>Objectives</vt:lpstr>
      <vt:lpstr>Editing settings.py</vt:lpstr>
      <vt:lpstr>Connecting with MySQL</vt:lpstr>
      <vt:lpstr>Migrate settings</vt:lpstr>
      <vt:lpstr>During migration</vt:lpstr>
      <vt:lpstr>Migrating Model</vt:lpstr>
      <vt:lpstr>Migrating model</vt:lpstr>
      <vt:lpstr>Migration Model</vt:lpstr>
      <vt:lpstr>Installated_apps</vt:lpstr>
      <vt:lpstr>Database Migration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Bhimsen</dc:creator>
  <cp:lastModifiedBy>Bhimsen</cp:lastModifiedBy>
  <cp:revision>2</cp:revision>
  <dcterms:created xsi:type="dcterms:W3CDTF">2006-08-16T00:00:00Z</dcterms:created>
  <dcterms:modified xsi:type="dcterms:W3CDTF">2019-02-04T12:01:13Z</dcterms:modified>
</cp:coreProperties>
</file>