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set_cookie</a:t>
            </a:r>
            <a:r>
              <a:rPr lang="en-US" b="1" dirty="0" smtClean="0"/>
              <a:t>()</a:t>
            </a:r>
            <a:r>
              <a:rPr lang="en-US" dirty="0" smtClean="0"/>
              <a:t> method is used to set a cookie and </a:t>
            </a:r>
            <a:r>
              <a:rPr lang="en-US" b="1" dirty="0" smtClean="0"/>
              <a:t>get()</a:t>
            </a:r>
            <a:r>
              <a:rPr lang="en-US" dirty="0" smtClean="0"/>
              <a:t> method is used to get the cookie.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request.COOKIES</a:t>
            </a:r>
            <a:r>
              <a:rPr lang="en-US" b="1" dirty="0" smtClean="0"/>
              <a:t>['key']</a:t>
            </a:r>
            <a:r>
              <a:rPr lang="en-US" dirty="0" smtClean="0"/>
              <a:t> array can also be used to get cookie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django.shortcuts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render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django.http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HttpResponse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setcookie</a:t>
            </a:r>
            <a:r>
              <a:rPr lang="en-US" dirty="0" smtClean="0"/>
              <a:t>(request):  </a:t>
            </a:r>
          </a:p>
          <a:p>
            <a:pPr>
              <a:buNone/>
            </a:pPr>
            <a:r>
              <a:rPr lang="en-US" dirty="0" smtClean="0"/>
              <a:t>    response = </a:t>
            </a:r>
            <a:r>
              <a:rPr lang="en-US" dirty="0" err="1" smtClean="0"/>
              <a:t>HttpResponse</a:t>
            </a:r>
            <a:r>
              <a:rPr lang="en-US" dirty="0" smtClean="0"/>
              <a:t>("Cookie Set")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response.set_cookie</a:t>
            </a:r>
            <a:r>
              <a:rPr lang="en-US" dirty="0" smtClean="0"/>
              <a:t>(‘</a:t>
            </a:r>
            <a:r>
              <a:rPr lang="en-US" dirty="0" err="1" smtClean="0"/>
              <a:t>user_location</a:t>
            </a:r>
            <a:r>
              <a:rPr lang="en-US" dirty="0" smtClean="0"/>
              <a:t>', ’India’)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response  </a:t>
            </a:r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getcookie</a:t>
            </a:r>
            <a:r>
              <a:rPr lang="en-US" dirty="0" smtClean="0"/>
              <a:t>(request):  </a:t>
            </a:r>
          </a:p>
          <a:p>
            <a:pPr>
              <a:buNone/>
            </a:pPr>
            <a:r>
              <a:rPr lang="en-US" dirty="0" smtClean="0"/>
              <a:t>    location  = </a:t>
            </a:r>
            <a:r>
              <a:rPr lang="en-US" dirty="0" err="1" smtClean="0"/>
              <a:t>request.COOKIES</a:t>
            </a:r>
            <a:r>
              <a:rPr lang="en-US" dirty="0" smtClean="0"/>
              <a:t>[‘</a:t>
            </a:r>
            <a:r>
              <a:rPr lang="en-US" dirty="0" err="1" smtClean="0"/>
              <a:t>user_location</a:t>
            </a:r>
            <a:r>
              <a:rPr lang="en-US" dirty="0" smtClean="0"/>
              <a:t>']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dirty="0" err="1" smtClean="0"/>
              <a:t>HttpResponse</a:t>
            </a:r>
            <a:r>
              <a:rPr lang="en-US" dirty="0" smtClean="0"/>
              <a:t>(“I am from : "+  location);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django.contrib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admin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django.urls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path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myapp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views  </a:t>
            </a:r>
          </a:p>
          <a:p>
            <a:pPr>
              <a:buNone/>
            </a:pPr>
            <a:r>
              <a:rPr lang="en-US" dirty="0" err="1" smtClean="0"/>
              <a:t>urlpatterns</a:t>
            </a:r>
            <a:r>
              <a:rPr lang="en-US" dirty="0" smtClean="0"/>
              <a:t> = [  </a:t>
            </a:r>
          </a:p>
          <a:p>
            <a:pPr>
              <a:buNone/>
            </a:pPr>
            <a:r>
              <a:rPr lang="en-US" dirty="0" smtClean="0"/>
              <a:t>    path('admin/', </a:t>
            </a:r>
            <a:r>
              <a:rPr lang="en-US" dirty="0" err="1" smtClean="0"/>
              <a:t>admin.site.urls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path('index/', </a:t>
            </a:r>
            <a:r>
              <a:rPr lang="en-US" dirty="0" err="1" smtClean="0"/>
              <a:t>views.index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</a:t>
            </a:r>
            <a:r>
              <a:rPr lang="en-US" dirty="0" err="1" smtClean="0"/>
              <a:t>scookie',views.setcookie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</a:t>
            </a:r>
            <a:r>
              <a:rPr lang="en-US" dirty="0" err="1" smtClean="0"/>
              <a:t>gcookie',views.getcookie</a:t>
            </a:r>
            <a:r>
              <a:rPr lang="en-US" dirty="0" smtClean="0"/>
              <a:t>)  </a:t>
            </a:r>
          </a:p>
          <a:p>
            <a:pPr>
              <a:buNone/>
            </a:pPr>
            <a:r>
              <a:rPr lang="en-US" dirty="0" smtClean="0"/>
              <a:t>]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Session Management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request.session</a:t>
            </a:r>
            <a:r>
              <a:rPr lang="en-US" dirty="0" smtClean="0"/>
              <a:t> with session properties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request.session</a:t>
            </a:r>
            <a:r>
              <a:rPr lang="en-US" dirty="0" smtClean="0"/>
              <a:t> and it’s methods</a:t>
            </a:r>
          </a:p>
          <a:p>
            <a:r>
              <a:rPr lang="en-US" dirty="0" smtClean="0"/>
              <a:t>What is Cookie </a:t>
            </a:r>
          </a:p>
          <a:p>
            <a:r>
              <a:rPr lang="en-US" dirty="0" smtClean="0"/>
              <a:t>Implementation of cookie with </a:t>
            </a:r>
            <a:r>
              <a:rPr lang="en-US" smtClean="0"/>
              <a:t>it’s methods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Management is a mechanism to store information on the server side during the interaction with the web application.</a:t>
            </a:r>
          </a:p>
          <a:p>
            <a:r>
              <a:rPr lang="en-US" dirty="0" smtClean="0"/>
              <a:t>In Django, by default session stores in the database and also allows file-based and cache based sessions.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property in settings.py file as: </a:t>
            </a:r>
            <a:r>
              <a:rPr lang="en-US" b="1" dirty="0" err="1" smtClean="0"/>
              <a:t>django.contrib.sessions.middleware.SessionMiddleware</a:t>
            </a:r>
            <a:r>
              <a:rPr lang="en-US" dirty="0" smtClean="0"/>
              <a:t> in MIDDLEWARE 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django.contrib.sessions</a:t>
            </a:r>
            <a:r>
              <a:rPr lang="en-US" dirty="0" smtClean="0"/>
              <a:t> in INSTALLED_APPS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class </a:t>
            </a:r>
            <a:r>
              <a:rPr lang="en-US" b="1" dirty="0" err="1" smtClean="0"/>
              <a:t>backends.base.SessionBase</a:t>
            </a:r>
            <a:r>
              <a:rPr lang="en-US" dirty="0" smtClean="0"/>
              <a:t> is a base class of all session objects.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4013"/>
          <a:ext cx="8229600" cy="3457384"/>
        </p:xfrm>
        <a:graphic>
          <a:graphicData uri="http://schemas.openxmlformats.org/drawingml/2006/table">
            <a:tbl>
              <a:tblPr/>
              <a:tblGrid>
                <a:gridCol w="3048000"/>
                <a:gridCol w="5181600"/>
              </a:tblGrid>
              <a:tr h="502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114168" marR="114168" marT="114168" marB="114168">
                    <a:lnL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14168" marR="114168" marT="114168" marB="114168">
                    <a:lnL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2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__getitem__(key)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It is used to get session value.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__setitem__(key, value)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It is used to set session value.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__delitem__(key)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It is used to delete session object.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4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__contains__(key)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It checks whether the container contains the particular session object or not.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00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get(key, default=None)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It is used to get session value of the specified key.</a:t>
                      </a:r>
                    </a:p>
                  </a:txBody>
                  <a:tcPr marL="76112" marR="76112" marT="76112" marB="761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Enable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 manage.py migrate  --run-</a:t>
            </a:r>
            <a:r>
              <a:rPr lang="en-IN" dirty="0" err="1"/>
              <a:t>syncdb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python manage.py </a:t>
            </a:r>
            <a:r>
              <a:rPr lang="en-IN" dirty="0" err="1"/>
              <a:t>makemigrations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3443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session in 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django.shortcuts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render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django.http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HttpResponse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setsession</a:t>
            </a:r>
            <a:r>
              <a:rPr lang="en-US" dirty="0" smtClean="0"/>
              <a:t>(request):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request.session</a:t>
            </a:r>
            <a:r>
              <a:rPr lang="en-US" dirty="0" smtClean="0"/>
              <a:t>['</a:t>
            </a:r>
            <a:r>
              <a:rPr lang="en-US" dirty="0" err="1" smtClean="0"/>
              <a:t>sname</a:t>
            </a:r>
            <a:r>
              <a:rPr lang="en-US" dirty="0" smtClean="0"/>
              <a:t>'] = ‘</a:t>
            </a:r>
            <a:r>
              <a:rPr lang="en-US" dirty="0" err="1" smtClean="0"/>
              <a:t>sen</a:t>
            </a:r>
            <a:r>
              <a:rPr lang="en-US" dirty="0" smtClean="0"/>
              <a:t>'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request.session</a:t>
            </a:r>
            <a:r>
              <a:rPr lang="en-US" dirty="0" smtClean="0"/>
              <a:t>['</a:t>
            </a:r>
            <a:r>
              <a:rPr lang="en-US" dirty="0" err="1" smtClean="0"/>
              <a:t>semail</a:t>
            </a:r>
            <a:r>
              <a:rPr lang="en-US" dirty="0" smtClean="0"/>
              <a:t>'] = ‘mymail@gmail.com'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dirty="0" err="1" smtClean="0"/>
              <a:t>HttpResponse</a:t>
            </a:r>
            <a:r>
              <a:rPr lang="en-US" dirty="0" smtClean="0"/>
              <a:t>("session is set")  </a:t>
            </a:r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getsession</a:t>
            </a:r>
            <a:r>
              <a:rPr lang="en-US" dirty="0" smtClean="0"/>
              <a:t>(request):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studentname</a:t>
            </a:r>
            <a:r>
              <a:rPr lang="en-US" dirty="0" smtClean="0"/>
              <a:t> = </a:t>
            </a:r>
            <a:r>
              <a:rPr lang="en-US" dirty="0" err="1" smtClean="0"/>
              <a:t>request.session</a:t>
            </a:r>
            <a:r>
              <a:rPr lang="en-US" dirty="0" smtClean="0"/>
              <a:t>['</a:t>
            </a:r>
            <a:r>
              <a:rPr lang="en-US" dirty="0" err="1" smtClean="0"/>
              <a:t>sname</a:t>
            </a:r>
            <a:r>
              <a:rPr lang="en-US" dirty="0" smtClean="0"/>
              <a:t>']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studentemail</a:t>
            </a:r>
            <a:r>
              <a:rPr lang="en-US" dirty="0" smtClean="0"/>
              <a:t> = </a:t>
            </a:r>
            <a:r>
              <a:rPr lang="en-US" dirty="0" err="1" smtClean="0"/>
              <a:t>request.session</a:t>
            </a:r>
            <a:r>
              <a:rPr lang="en-US" dirty="0" smtClean="0"/>
              <a:t>['</a:t>
            </a:r>
            <a:r>
              <a:rPr lang="en-US" dirty="0" err="1" smtClean="0"/>
              <a:t>semail</a:t>
            </a:r>
            <a:r>
              <a:rPr lang="en-US" dirty="0" smtClean="0"/>
              <a:t>']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dirty="0" err="1" smtClean="0"/>
              <a:t>HttpResponse</a:t>
            </a:r>
            <a:r>
              <a:rPr lang="en-US" dirty="0" smtClean="0"/>
              <a:t>(</a:t>
            </a:r>
            <a:r>
              <a:rPr lang="en-US" dirty="0" err="1" smtClean="0"/>
              <a:t>studentname</a:t>
            </a:r>
            <a:r>
              <a:rPr lang="en-US" dirty="0" smtClean="0"/>
              <a:t>+" "+</a:t>
            </a:r>
            <a:r>
              <a:rPr lang="en-US" dirty="0" err="1" smtClean="0"/>
              <a:t>studentemail</a:t>
            </a:r>
            <a:r>
              <a:rPr lang="en-US" dirty="0" smtClean="0"/>
              <a:t>);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 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django.contrib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admin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django.urls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path  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myapp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views  </a:t>
            </a:r>
          </a:p>
          <a:p>
            <a:pPr>
              <a:buNone/>
            </a:pPr>
            <a:r>
              <a:rPr lang="en-US" dirty="0" err="1" smtClean="0"/>
              <a:t>urlpatterns</a:t>
            </a:r>
            <a:r>
              <a:rPr lang="en-US" dirty="0" smtClean="0"/>
              <a:t> = [  </a:t>
            </a:r>
          </a:p>
          <a:p>
            <a:pPr>
              <a:buNone/>
            </a:pPr>
            <a:r>
              <a:rPr lang="en-US" dirty="0" smtClean="0"/>
              <a:t>    path('admin/', </a:t>
            </a:r>
            <a:r>
              <a:rPr lang="en-US" dirty="0" err="1" smtClean="0"/>
              <a:t>admin.site.urls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path('index/', </a:t>
            </a:r>
            <a:r>
              <a:rPr lang="en-US" dirty="0" err="1" smtClean="0"/>
              <a:t>views.index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</a:t>
            </a:r>
            <a:r>
              <a:rPr lang="en-US" dirty="0" err="1" smtClean="0"/>
              <a:t>ssession',views.setsession</a:t>
            </a:r>
            <a:r>
              <a:rPr lang="en-US" dirty="0" smtClean="0"/>
              <a:t>),  </a:t>
            </a:r>
          </a:p>
          <a:p>
            <a:pPr>
              <a:buNone/>
            </a:pPr>
            <a:r>
              <a:rPr lang="en-US" dirty="0" smtClean="0"/>
              <a:t>    path('</a:t>
            </a:r>
            <a:r>
              <a:rPr lang="en-US" dirty="0" err="1" smtClean="0"/>
              <a:t>gsession',views.getsession</a:t>
            </a:r>
            <a:r>
              <a:rPr lang="en-US" dirty="0" smtClean="0"/>
              <a:t>)  </a:t>
            </a:r>
          </a:p>
          <a:p>
            <a:pPr>
              <a:buNone/>
            </a:pPr>
            <a:r>
              <a:rPr lang="en-US" dirty="0" smtClean="0"/>
              <a:t>]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cookie is a small piece of information which is stored in the client browser. </a:t>
            </a:r>
          </a:p>
          <a:p>
            <a:r>
              <a:rPr lang="en-US" dirty="0" smtClean="0"/>
              <a:t>It is used to store user's data in a file permanently.</a:t>
            </a:r>
          </a:p>
          <a:p>
            <a:r>
              <a:rPr lang="en-US" dirty="0" smtClean="0"/>
              <a:t>Cookie has its expiry date and time and removes automatically when gets expire.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241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DJango</vt:lpstr>
      <vt:lpstr>Objectives</vt:lpstr>
      <vt:lpstr>What is Session Management</vt:lpstr>
      <vt:lpstr>Session Property</vt:lpstr>
      <vt:lpstr>Session Methods</vt:lpstr>
      <vt:lpstr>How to Enable Session</vt:lpstr>
      <vt:lpstr>Handle session in views.py</vt:lpstr>
      <vt:lpstr>Update in urls.py</vt:lpstr>
      <vt:lpstr>Cookies</vt:lpstr>
      <vt:lpstr>Cookie Methods</vt:lpstr>
      <vt:lpstr>Example: views.py</vt:lpstr>
      <vt:lpstr>Update urls.py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Bhimsen</dc:creator>
  <cp:lastModifiedBy>Bhimsen</cp:lastModifiedBy>
  <cp:revision>8</cp:revision>
  <dcterms:created xsi:type="dcterms:W3CDTF">2006-08-16T00:00:00Z</dcterms:created>
  <dcterms:modified xsi:type="dcterms:W3CDTF">2019-06-19T07:25:54Z</dcterms:modified>
</cp:coreProperties>
</file>