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Potentially columns are of different types</a:t>
            </a:r>
          </a:p>
          <a:p>
            <a:r>
              <a:rPr lang="en-US" dirty="0"/>
              <a:t>Size – Mutable</a:t>
            </a:r>
          </a:p>
          <a:p>
            <a:r>
              <a:rPr lang="en-US" dirty="0"/>
              <a:t>Labeled axes (rows and columns)</a:t>
            </a:r>
          </a:p>
          <a:p>
            <a:r>
              <a:rPr lang="en-US" dirty="0"/>
              <a:t>Can Perform Arithmetic operations on rows and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7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DataFrame</a:t>
            </a:r>
            <a:r>
              <a:rPr lang="en-IN" dirty="0" smtClean="0"/>
              <a:t>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pandas.DataFrame</a:t>
            </a:r>
            <a:r>
              <a:rPr lang="en-IN" dirty="0"/>
              <a:t>(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data</a:t>
            </a:r>
            <a:r>
              <a:rPr lang="en-IN" dirty="0"/>
              <a:t>, index</a:t>
            </a:r>
            <a:r>
              <a:rPr lang="en-IN" dirty="0" smtClean="0"/>
              <a:t>,  </a:t>
            </a:r>
            <a:r>
              <a:rPr lang="en-IN" dirty="0"/>
              <a:t>columns, </a:t>
            </a:r>
            <a:r>
              <a:rPr lang="en-IN" dirty="0" smtClean="0"/>
              <a:t> </a:t>
            </a:r>
            <a:r>
              <a:rPr lang="en-IN" dirty="0" err="1" smtClean="0"/>
              <a:t>dtype</a:t>
            </a:r>
            <a:r>
              <a:rPr lang="en-IN" dirty="0" smtClean="0"/>
              <a:t>,  </a:t>
            </a:r>
            <a:r>
              <a:rPr lang="en-IN" dirty="0"/>
              <a:t>copy)</a:t>
            </a:r>
          </a:p>
        </p:txBody>
      </p:sp>
    </p:spTree>
    <p:extLst>
      <p:ext uri="{BB962C8B-B14F-4D97-AF65-F5344CB8AC3E}">
        <p14:creationId xmlns:p14="http://schemas.microsoft.com/office/powerpoint/2010/main" val="5651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Series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r>
              <a:rPr lang="en-US" dirty="0"/>
              <a:t>Another </a:t>
            </a:r>
            <a:r>
              <a:rPr lang="en-US" dirty="0" err="1"/>
              <a:t>DataFrame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9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panel</a:t>
            </a:r>
            <a:r>
              <a:rPr lang="en-US" dirty="0"/>
              <a:t> is a 3D container of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 </a:t>
            </a:r>
            <a:r>
              <a:rPr lang="en-US" b="1" dirty="0"/>
              <a:t>Panel data</a:t>
            </a:r>
            <a:r>
              <a:rPr lang="en-US" dirty="0"/>
              <a:t> is derived from econometrics and is partially responsible for the name pandas − </a:t>
            </a:r>
            <a:r>
              <a:rPr lang="en-US" b="1" dirty="0"/>
              <a:t>pan(el)-da(ta)</a:t>
            </a:r>
            <a:r>
              <a:rPr lang="en-US" dirty="0"/>
              <a:t>-s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IN" dirty="0" err="1"/>
              <a:t>pandas.Panel</a:t>
            </a:r>
            <a:r>
              <a:rPr lang="en-IN" dirty="0"/>
              <a:t>(data, items, </a:t>
            </a:r>
            <a:r>
              <a:rPr lang="en-IN" dirty="0" err="1"/>
              <a:t>major_axis</a:t>
            </a:r>
            <a:r>
              <a:rPr lang="en-IN" dirty="0"/>
              <a:t>, </a:t>
            </a:r>
            <a:r>
              <a:rPr lang="en-IN" dirty="0" err="1"/>
              <a:t>minor_axis</a:t>
            </a:r>
            <a:r>
              <a:rPr lang="en-IN" dirty="0"/>
              <a:t>, </a:t>
            </a:r>
            <a:r>
              <a:rPr lang="en-IN" dirty="0" err="1"/>
              <a:t>dtype</a:t>
            </a:r>
            <a:r>
              <a:rPr lang="en-IN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32638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Areas like machine learning and data mining face severe issues in the accuracy of their model predictions because of poor quality of data caused by missing values.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these areas, missing value treatment is a major point of focus to make their models more accurate and valid.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5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Pandas is an open-source, BSD-licensed Python library providing high-performance, easy-to-use data structures </a:t>
            </a:r>
            <a:r>
              <a:rPr lang="en-US" dirty="0" smtClean="0"/>
              <a:t> and analysis</a:t>
            </a:r>
          </a:p>
          <a:p>
            <a:r>
              <a:rPr lang="en-US" dirty="0" smtClean="0"/>
              <a:t>Python </a:t>
            </a:r>
            <a:r>
              <a:rPr lang="en-US" dirty="0"/>
              <a:t>with Pandas is used in a wide range of fields </a:t>
            </a:r>
            <a:r>
              <a:rPr lang="en-US" dirty="0" smtClean="0"/>
              <a:t>such as:</a:t>
            </a:r>
          </a:p>
          <a:p>
            <a:pPr lvl="1"/>
            <a:r>
              <a:rPr lang="en-US" dirty="0" smtClean="0"/>
              <a:t>academic 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domains including </a:t>
            </a:r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 economics</a:t>
            </a:r>
          </a:p>
          <a:p>
            <a:pPr lvl="1"/>
            <a:r>
              <a:rPr lang="en-US" dirty="0" smtClean="0"/>
              <a:t>Statistics </a:t>
            </a:r>
          </a:p>
          <a:p>
            <a:pPr lvl="1"/>
            <a:r>
              <a:rPr lang="en-US" dirty="0" smtClean="0"/>
              <a:t>analytics</a:t>
            </a:r>
            <a:r>
              <a:rPr lang="en-US" dirty="0"/>
              <a:t>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0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Fast and efficient </a:t>
            </a:r>
            <a:r>
              <a:rPr lang="en-US" dirty="0" err="1"/>
              <a:t>DataFrame</a:t>
            </a:r>
            <a:r>
              <a:rPr lang="en-US" dirty="0"/>
              <a:t> object with default and customized indexing.</a:t>
            </a:r>
          </a:p>
          <a:p>
            <a:r>
              <a:rPr lang="en-US" dirty="0"/>
              <a:t>Tools for loading data into in-memory data objects from different file formats.</a:t>
            </a:r>
          </a:p>
          <a:p>
            <a:r>
              <a:rPr lang="en-US" dirty="0"/>
              <a:t>Data alignment and integrated handling of missing data.</a:t>
            </a:r>
          </a:p>
          <a:p>
            <a:r>
              <a:rPr lang="en-US" dirty="0"/>
              <a:t>Reshaping and pivoting of date sets.</a:t>
            </a:r>
          </a:p>
          <a:p>
            <a:r>
              <a:rPr lang="en-US" dirty="0"/>
              <a:t>Label-based slicing, indexing and </a:t>
            </a:r>
            <a:r>
              <a:rPr lang="en-US" dirty="0" err="1"/>
              <a:t>subsetting</a:t>
            </a:r>
            <a:r>
              <a:rPr lang="en-US" dirty="0"/>
              <a:t> of large data sets.</a:t>
            </a:r>
          </a:p>
          <a:p>
            <a:r>
              <a:rPr lang="en-US" dirty="0"/>
              <a:t>Columns from a data structure can be deleted or inserted.</a:t>
            </a:r>
          </a:p>
          <a:p>
            <a:r>
              <a:rPr lang="en-US" dirty="0"/>
              <a:t>Group by data for aggregation and transformations.</a:t>
            </a:r>
          </a:p>
          <a:p>
            <a:r>
              <a:rPr lang="en-US" dirty="0"/>
              <a:t>High performance merging and joining of data.</a:t>
            </a:r>
          </a:p>
          <a:p>
            <a:r>
              <a:rPr lang="en-US" dirty="0"/>
              <a:t>Time Series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3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 In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</a:t>
            </a:r>
          </a:p>
          <a:p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Panel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Data Structures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17413"/>
              </p:ext>
            </p:extLst>
          </p:nvPr>
        </p:nvGraphicFramePr>
        <p:xfrm>
          <a:off x="457202" y="1600200"/>
          <a:ext cx="8458197" cy="2737413"/>
        </p:xfrm>
        <a:graphic>
          <a:graphicData uri="http://schemas.openxmlformats.org/drawingml/2006/table">
            <a:tbl>
              <a:tblPr/>
              <a:tblGrid>
                <a:gridCol w="2819399"/>
                <a:gridCol w="1904999"/>
                <a:gridCol w="3733799"/>
              </a:tblGrid>
              <a:tr h="4087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Data Structure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Dimensions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104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Series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effectLst/>
                        </a:rPr>
                        <a:t>1D labeled homogeneous array, </a:t>
                      </a:r>
                      <a:r>
                        <a:rPr lang="en-US" sz="1700" dirty="0" err="1">
                          <a:effectLst/>
                        </a:rPr>
                        <a:t>sizeimmutable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Data Frames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effectLst/>
                        </a:rPr>
                        <a:t>General 2D labeled, size-mutable tabular structure with potentially heterogeneously typed columns.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Panel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700" dirty="0">
                          <a:effectLst/>
                        </a:rPr>
                        <a:t>General 3D labeled, size-mutable array.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one dimensional Data which can be of any type of data such as </a:t>
            </a:r>
            <a:r>
              <a:rPr lang="en-US" dirty="0" smtClean="0"/>
              <a:t>integer</a:t>
            </a:r>
            <a:r>
              <a:rPr lang="en-US" dirty="0"/>
              <a:t>, string, float, python </a:t>
            </a:r>
            <a:r>
              <a:rPr lang="en-US" dirty="0" smtClean="0"/>
              <a:t>objects and so on.</a:t>
            </a:r>
          </a:p>
          <a:p>
            <a:r>
              <a:rPr lang="en-US" dirty="0" smtClean="0"/>
              <a:t>Syntax: </a:t>
            </a:r>
            <a:r>
              <a:rPr lang="en-IN" dirty="0" err="1"/>
              <a:t>pandas.Series</a:t>
            </a:r>
            <a:r>
              <a:rPr lang="en-IN" dirty="0"/>
              <a:t>( data, index, </a:t>
            </a:r>
            <a:r>
              <a:rPr lang="en-IN" dirty="0" err="1"/>
              <a:t>dtype</a:t>
            </a:r>
            <a:r>
              <a:rPr lang="en-IN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23245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#import the pandas library and aliasing as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/>
              <a:t>import</a:t>
            </a:r>
            <a:r>
              <a:rPr lang="en-US" dirty="0"/>
              <a:t> pandas </a:t>
            </a:r>
            <a:r>
              <a:rPr lang="en-US" dirty="0"/>
              <a:t>as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/>
              <a:t>as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 err="1"/>
              <a:t>.</a:t>
            </a:r>
            <a:r>
              <a:rPr lang="en-US" dirty="0" err="1"/>
              <a:t>array</a:t>
            </a:r>
            <a:r>
              <a:rPr lang="en-US" dirty="0"/>
              <a:t>(['</a:t>
            </a:r>
            <a:r>
              <a:rPr lang="en-US" dirty="0" err="1"/>
              <a:t>a','b','c','d</a:t>
            </a:r>
            <a:r>
              <a:rPr lang="en-US" dirty="0"/>
              <a:t>'])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 err="1"/>
              <a:t>.Series</a:t>
            </a:r>
            <a:r>
              <a:rPr lang="en-US" dirty="0"/>
              <a:t>(</a:t>
            </a:r>
            <a:r>
              <a:rPr lang="en-US" dirty="0" err="1"/>
              <a:t>data</a:t>
            </a:r>
            <a:r>
              <a:rPr lang="en-US" dirty="0" err="1"/>
              <a:t>,</a:t>
            </a:r>
            <a:r>
              <a:rPr lang="en-US" dirty="0" err="1"/>
              <a:t>index</a:t>
            </a:r>
            <a:r>
              <a:rPr lang="en-US" dirty="0"/>
              <a:t>=[100,101,102,103])</a:t>
            </a:r>
            <a:r>
              <a:rPr lang="en-US" dirty="0"/>
              <a:t> </a:t>
            </a:r>
            <a:r>
              <a:rPr lang="en-US" dirty="0"/>
              <a:t>print</a:t>
            </a:r>
            <a:r>
              <a:rPr lang="en-US" dirty="0"/>
              <a:t> </a:t>
            </a:r>
            <a:r>
              <a:rPr lang="en-US" dirty="0" smtClean="0"/>
              <a:t>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6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is a two-dimensional data structure, i.e., data is aligned in a tabular fashion in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311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Pandas</vt:lpstr>
      <vt:lpstr>PowerPoint Presentation</vt:lpstr>
      <vt:lpstr>What is Pandas</vt:lpstr>
      <vt:lpstr>Features of Pandas</vt:lpstr>
      <vt:lpstr>Data Structures In Pandas</vt:lpstr>
      <vt:lpstr>About Data Structures</vt:lpstr>
      <vt:lpstr>Series</vt:lpstr>
      <vt:lpstr>Example</vt:lpstr>
      <vt:lpstr>DataFrame</vt:lpstr>
      <vt:lpstr>Features of DataFrame</vt:lpstr>
      <vt:lpstr>DataFrame Syntax</vt:lpstr>
      <vt:lpstr>Creation of DataFrame</vt:lpstr>
      <vt:lpstr>Panel</vt:lpstr>
      <vt:lpstr>Missing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Bhimsen</dc:creator>
  <cp:lastModifiedBy>Bhimsen</cp:lastModifiedBy>
  <cp:revision>10</cp:revision>
  <dcterms:created xsi:type="dcterms:W3CDTF">2006-08-16T00:00:00Z</dcterms:created>
  <dcterms:modified xsi:type="dcterms:W3CDTF">2019-06-12T12:13:08Z</dcterms:modified>
</cp:coreProperties>
</file>